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comment1.xml" ContentType="application/vnd.openxmlformats-officedocument.presentationml.comments+xml"/>
  <Override PartName="/ppt/notesSlides/notesSlide30.xml" ContentType="application/vnd.openxmlformats-officedocument.presentationml.notesSlide+xml"/>
  <Override PartName="/ppt/comments/comment2.xml" ContentType="application/vnd.openxmlformats-officedocument.presentationml.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omments/comment3.xml" ContentType="application/vnd.openxmlformats-officedocument.presentationml.comment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88" r:id="rId1"/>
    <p:sldMasterId id="2147483689" r:id="rId2"/>
  </p:sldMasterIdLst>
  <p:notesMasterIdLst>
    <p:notesMasterId r:id="rId3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80" r:id="rId23"/>
    <p:sldId id="281" r:id="rId24"/>
    <p:sldId id="282" r:id="rId25"/>
    <p:sldId id="283" r:id="rId26"/>
    <p:sldId id="284" r:id="rId27"/>
    <p:sldId id="285" r:id="rId28"/>
    <p:sldId id="289" r:id="rId29"/>
    <p:sldId id="290" r:id="rId30"/>
    <p:sldId id="291" r:id="rId31"/>
    <p:sldId id="292" r:id="rId32"/>
    <p:sldId id="293" r:id="rId33"/>
    <p:sldId id="294" r:id="rId34"/>
    <p:sldId id="295" r:id="rId35"/>
  </p:sldIdLst>
  <p:sldSz cx="12192000" cy="6858000"/>
  <p:notesSz cx="6858000" cy="9144000"/>
  <p:embeddedFontLst>
    <p:embeddedFont>
      <p:font typeface="Calibri" panose="020F0502020204030204" pitchFamily="34" charset="0"/>
      <p:regular r:id="rId37"/>
      <p:bold r:id="rId38"/>
      <p:italic r:id="rId39"/>
      <p:boldItalic r:id="rId40"/>
    </p:embeddedFont>
    <p:embeddedFont>
      <p:font typeface="Proxima Nova" panose="02000506030000020004" pitchFamily="2" charset="77"/>
      <p:regular r:id="rId41"/>
      <p:bold r:id="rId42"/>
      <p:italic r:id="rId43"/>
      <p:boldItalic r:id="rId44"/>
    </p:embeddedFont>
    <p:embeddedFont>
      <p:font typeface="Proxima Nova Semibold" panose="02000506030000020004" pitchFamily="2" charset="77"/>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 Aronow" initials="" lastIdx="3" clrIdx="0"/>
  <p:cmAuthor id="1" name="Dimitri Polydorou" initials="" lastIdx="1" clrIdx="1"/>
  <p:cmAuthor id="2" name="Omri Guelfand" initials="" lastIdx="1" clrIdx="2"/>
  <p:cmAuthor id="3" name="Imran Idrees" initial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30934D5-D0C0-4A53-838A-0A52C79593B6}">
  <a:tblStyle styleId="{130934D5-D0C0-4A53-838A-0A52C79593B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124" d="100"/>
          <a:sy n="124" d="100"/>
        </p:scale>
        <p:origin x="64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8.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4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09-17T14:41:24.289" idx="2">
    <p:pos x="1446" y="923"/>
    <p:text>Again, "Only Cisco" feels more appropriate to me here...</p:text>
  </p:cm>
  <p:cm authorId="1" dt="2019-09-18T16:45:03.175" idx="1">
    <p:pos x="5023" y="2574"/>
    <p:text>Should this be "intelligent"?</p:text>
  </p:cm>
</p:cmLst>
</file>

<file path=ppt/comments/comment2.xml><?xml version="1.0" encoding="utf-8"?>
<p:cmLst xmlns:a="http://schemas.openxmlformats.org/drawingml/2006/main" xmlns:r="http://schemas.openxmlformats.org/officeDocument/2006/relationships" xmlns:p="http://schemas.openxmlformats.org/presentationml/2006/main">
  <p:cm authorId="2" dt="2019-09-18T17:38:24.542" idx="1">
    <p:pos x="6000" y="0"/>
    <p:text>Any reason this is hidden?</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9-09-17T14:42:10.311" idx="3">
    <p:pos x="1003" y="2679"/>
    <p:text>I know at IMPACT Todd wanted this tag line replaced with Work Simple - not sure if this reflects a change in our mission statement or was just a one-off but wanted to mention it just in case.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72" name="Google Shape;27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Bu it doesn’t have to be this way</a:t>
            </a:r>
            <a:endParaRPr/>
          </a:p>
        </p:txBody>
      </p:sp>
      <p:sp>
        <p:nvSpPr>
          <p:cNvPr id="471" name="Google Shape;47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85" name="Google Shape;48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00" name="Google Shape;500;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p1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457200" lvl="0" indent="0" algn="l" rtl="0">
              <a:lnSpc>
                <a:spcPct val="115000"/>
              </a:lnSpc>
              <a:spcBef>
                <a:spcPts val="0"/>
              </a:spcBef>
              <a:spcAft>
                <a:spcPts val="0"/>
              </a:spcAft>
              <a:buClr>
                <a:srgbClr val="000000"/>
              </a:buClr>
              <a:buSzPts val="1200"/>
              <a:buFont typeface="Proxima Nova"/>
              <a:buNone/>
            </a:pPr>
            <a:r>
              <a:rPr lang="en-US" sz="1200">
                <a:solidFill>
                  <a:srgbClr val="000000"/>
                </a:solidFill>
                <a:latin typeface="Proxima Nova"/>
                <a:ea typeface="Proxima Nova"/>
                <a:cs typeface="Proxima Nova"/>
                <a:sym typeface="Proxima Nova"/>
              </a:rPr>
              <a:t>Being certain about who is trying to get connected, with what device type, and when is obsolete and far from the IT admin’s reality. Meraki Trusted Access provides visibility into users and devices and enables secure network access seamlessly. </a:t>
            </a:r>
            <a:endParaRPr/>
          </a:p>
        </p:txBody>
      </p:sp>
      <p:sp>
        <p:nvSpPr>
          <p:cNvPr id="507" name="Google Shape;507;p1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solidFill>
                  <a:srgbClr val="000000"/>
                </a:solidFill>
              </a:rPr>
              <a:t>13</a:t>
            </a:fld>
            <a:endParaRPr>
              <a:solidFill>
                <a:srgbClr val="000000"/>
              </a:solidFill>
            </a:endParaRPr>
          </a:p>
        </p:txBody>
      </p:sp>
      <p:sp>
        <p:nvSpPr>
          <p:cNvPr id="508" name="Google Shape;508;p13:notes"/>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p>
            <a:pPr marL="0" lvl="0" indent="0" algn="r" rtl="0">
              <a:spcBef>
                <a:spcPts val="0"/>
              </a:spcBef>
              <a:spcAft>
                <a:spcPts val="0"/>
              </a:spcAft>
              <a:buClr>
                <a:schemeClr val="dk1"/>
              </a:buClr>
              <a:buSzPts val="1200"/>
              <a:buFont typeface="Calibri"/>
              <a:buNone/>
            </a:pPr>
            <a:r>
              <a:rPr lang="en-US"/>
              <a:t>5/30/19</a:t>
            </a:r>
            <a:endParaRPr/>
          </a:p>
        </p:txBody>
      </p:sp>
      <p:sp>
        <p:nvSpPr>
          <p:cNvPr id="509" name="Google Shape;509;p13:notes"/>
          <p:cNvSpPr txBox="1">
            <a:spLocks noGrp="1"/>
          </p:cNvSpPr>
          <p:nvPr>
            <p:ph type="hdr" idx="3"/>
          </p:nvPr>
        </p:nvSpPr>
        <p:spPr>
          <a:xfrm>
            <a:off x="0" y="0"/>
            <a:ext cx="3037840" cy="46482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200"/>
              <a:buFont typeface="Calibri"/>
              <a:buNone/>
            </a:pPr>
            <a:r>
              <a:rPr lang="en-US"/>
              <a:t>Cisco Live 2017</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3" name="Google Shape;55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60b5d2c0b6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g60b5d2c0b6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en-US"/>
              <a:t>Of course, beautiful hardware needs to be paired with incredibly simple software and Meraki is going to change the industry with an extraordinary feature called Secure Connect</a:t>
            </a:r>
            <a:endParaRPr/>
          </a:p>
          <a:p>
            <a:pPr marL="171450" lvl="0" indent="-171450" algn="l" rtl="0">
              <a:lnSpc>
                <a:spcPct val="100000"/>
              </a:lnSpc>
              <a:spcBef>
                <a:spcPts val="0"/>
              </a:spcBef>
              <a:spcAft>
                <a:spcPts val="0"/>
              </a:spcAft>
              <a:buClr>
                <a:schemeClr val="dk1"/>
              </a:buClr>
              <a:buSzPts val="1200"/>
              <a:buFont typeface="Arial"/>
              <a:buChar char="•"/>
            </a:pPr>
            <a:r>
              <a:rPr lang="en-US"/>
              <a:t>Imagine, taking your Meraki AP and plugging it into your Meraki switch and having Dashboard securely, cryptographically allowing the two devices to authenticate and communicate and automatically configuring your APs to your desired settings</a:t>
            </a:r>
            <a:endParaRPr/>
          </a:p>
          <a:p>
            <a:pPr marL="171450" lvl="0" indent="-171450" algn="l" rtl="0">
              <a:lnSpc>
                <a:spcPct val="100000"/>
              </a:lnSpc>
              <a:spcBef>
                <a:spcPts val="0"/>
              </a:spcBef>
              <a:spcAft>
                <a:spcPts val="0"/>
              </a:spcAft>
              <a:buClr>
                <a:schemeClr val="dk1"/>
              </a:buClr>
              <a:buSzPts val="1200"/>
              <a:buFont typeface="Arial"/>
              <a:buChar char="•"/>
            </a:pPr>
            <a:r>
              <a:rPr lang="en-US" sz="1400" b="1">
                <a:solidFill>
                  <a:srgbClr val="FF0000"/>
                </a:solidFill>
              </a:rPr>
              <a:t>Other solutions on the market today simply leverage CDP and LLDP to detect the device type and then give access from there, which is ripe with security vulnerabilities.</a:t>
            </a:r>
            <a:r>
              <a:rPr lang="en-US"/>
              <a:t> That's only the beginning for us, since we're building this solution on top of Cisco's world-class private key infrastructure paired with the power of Dashboard to completely automate the infrastructure required to do this via standards-based certificate authentication."</a:t>
            </a:r>
            <a:endParaRPr/>
          </a:p>
          <a:p>
            <a:pPr marL="171450" lvl="0" indent="-171450" algn="l" rtl="0">
              <a:lnSpc>
                <a:spcPct val="100000"/>
              </a:lnSpc>
              <a:spcBef>
                <a:spcPts val="0"/>
              </a:spcBef>
              <a:spcAft>
                <a:spcPts val="0"/>
              </a:spcAft>
              <a:buClr>
                <a:schemeClr val="dk1"/>
              </a:buClr>
              <a:buSzPts val="1200"/>
              <a:buFont typeface="Arial"/>
              <a:buChar char="•"/>
            </a:pPr>
            <a:r>
              <a:rPr lang="en-US"/>
              <a:t>We are building this solution on top of Cisco's world-class private key infrastructure paired with the power of Dashboard</a:t>
            </a:r>
            <a:endParaRPr/>
          </a:p>
        </p:txBody>
      </p:sp>
      <p:sp>
        <p:nvSpPr>
          <p:cNvPr id="581" name="Google Shape;581;g60b5d2c0b6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06" name="Google Shape;60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17" name="Google Shape;61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25" name="Google Shape;62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If you want to build custom policies, please use the power of the Umbrella dashboard</a:t>
            </a:r>
            <a:endParaRPr/>
          </a:p>
        </p:txBody>
      </p:sp>
      <p:sp>
        <p:nvSpPr>
          <p:cNvPr id="639" name="Google Shape;63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91" name="Google Shape;2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8" name="Google Shape;648;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49" name="Google Shape;649;p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r>
              <a:rPr lang="en-US">
                <a:solidFill>
                  <a:srgbClr val="A5A5A5"/>
                </a:solidFill>
                <a:latin typeface="Calibri"/>
                <a:ea typeface="Calibri"/>
                <a:cs typeface="Calibri"/>
                <a:sym typeface="Calibri"/>
              </a:rPr>
              <a:t>From our entire portfolio, if you have to remember one switch, it is the MS390 and Why ?</a:t>
            </a:r>
            <a:endParaRPr>
              <a:solidFill>
                <a:srgbClr val="A5A5A5"/>
              </a:solidFill>
              <a:latin typeface="Calibri"/>
              <a:ea typeface="Calibri"/>
              <a:cs typeface="Calibri"/>
              <a:sym typeface="Calibri"/>
            </a:endParaRPr>
          </a:p>
          <a:p>
            <a:pPr marL="0" lvl="0" indent="0" algn="l" rtl="0">
              <a:lnSpc>
                <a:spcPct val="100000"/>
              </a:lnSpc>
              <a:spcBef>
                <a:spcPts val="0"/>
              </a:spcBef>
              <a:spcAft>
                <a:spcPts val="0"/>
              </a:spcAft>
              <a:buClr>
                <a:srgbClr val="000000"/>
              </a:buClr>
              <a:buSzPts val="1400"/>
              <a:buFont typeface="Arial"/>
              <a:buNone/>
            </a:pPr>
            <a:r>
              <a:rPr lang="en-US">
                <a:solidFill>
                  <a:srgbClr val="A5A5A5"/>
                </a:solidFill>
                <a:latin typeface="Calibri"/>
                <a:ea typeface="Calibri"/>
                <a:cs typeface="Calibri"/>
                <a:sym typeface="Calibri"/>
              </a:rPr>
              <a:t>What makes it….</a:t>
            </a:r>
            <a:endParaRPr>
              <a:solidFill>
                <a:srgbClr val="A5A5A5"/>
              </a:solidFill>
              <a:latin typeface="Calibri"/>
              <a:ea typeface="Calibri"/>
              <a:cs typeface="Calibri"/>
              <a:sym typeface="Calibri"/>
            </a:endParaRPr>
          </a:p>
        </p:txBody>
      </p:sp>
      <p:sp>
        <p:nvSpPr>
          <p:cNvPr id="880" name="Google Shape;88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p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r>
              <a:rPr lang="en-US"/>
              <a:t>Get data for this… </a:t>
            </a:r>
            <a:endParaRPr/>
          </a:p>
          <a:p>
            <a:pPr marL="0" lvl="0" indent="0" algn="l" rtl="0">
              <a:lnSpc>
                <a:spcPct val="100000"/>
              </a:lnSpc>
              <a:spcBef>
                <a:spcPts val="0"/>
              </a:spcBef>
              <a:spcAft>
                <a:spcPts val="0"/>
              </a:spcAft>
              <a:buClr>
                <a:schemeClr val="dk1"/>
              </a:buClr>
              <a:buSzPts val="1400"/>
              <a:buFont typeface="Calibri"/>
              <a:buNone/>
            </a:pPr>
            <a:endParaRPr/>
          </a:p>
        </p:txBody>
      </p:sp>
      <p:sp>
        <p:nvSpPr>
          <p:cNvPr id="888" name="Google Shape;88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60b59195b0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9" name="Google Shape;899;g60b59195b0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With Cisco</a:t>
            </a:r>
            <a:endParaRPr/>
          </a:p>
        </p:txBody>
      </p:sp>
      <p:sp>
        <p:nvSpPr>
          <p:cNvPr id="900" name="Google Shape;900;g60b59195b0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60b59195b0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0" name="Google Shape;940;g60b59195b0_0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With Adaptive Policy, this is how Meraki compares to Cisco’s network architecture</a:t>
            </a:r>
            <a:endParaRPr/>
          </a:p>
        </p:txBody>
      </p:sp>
      <p:sp>
        <p:nvSpPr>
          <p:cNvPr id="941" name="Google Shape;941;g60b59195b0_0_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Google Shape;1011;p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012" name="Google Shape;101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Google Shape;1035;p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Clr>
                <a:schemeClr val="dk2"/>
              </a:buClr>
              <a:buSzPts val="2000"/>
              <a:buFont typeface="Arial"/>
              <a:buNone/>
            </a:pPr>
            <a:r>
              <a:rPr lang="en-US" sz="1000" b="1">
                <a:solidFill>
                  <a:srgbClr val="434343"/>
                </a:solidFill>
                <a:latin typeface="Proxima Nova"/>
                <a:ea typeface="Proxima Nova"/>
                <a:cs typeface="Proxima Nova"/>
                <a:sym typeface="Proxima Nova"/>
              </a:rPr>
              <a:t>+ Flexible Netflow**</a:t>
            </a:r>
            <a:endParaRPr sz="1000">
              <a:solidFill>
                <a:srgbClr val="434343"/>
              </a:solidFill>
              <a:latin typeface="Proxima Nova"/>
              <a:ea typeface="Proxima Nova"/>
              <a:cs typeface="Proxima Nova"/>
              <a:sym typeface="Proxima Nova"/>
            </a:endParaRPr>
          </a:p>
          <a:p>
            <a:pPr marL="0" lvl="0" indent="0" algn="l" rtl="0">
              <a:spcBef>
                <a:spcPts val="1000"/>
              </a:spcBef>
              <a:spcAft>
                <a:spcPts val="0"/>
              </a:spcAft>
              <a:buClr>
                <a:schemeClr val="dk2"/>
              </a:buClr>
              <a:buSzPts val="2000"/>
              <a:buFont typeface="Arial"/>
              <a:buNone/>
            </a:pPr>
            <a:r>
              <a:rPr lang="en-US" sz="1000" b="1">
                <a:solidFill>
                  <a:srgbClr val="434343"/>
                </a:solidFill>
                <a:latin typeface="Proxima Nova"/>
                <a:ea typeface="Proxima Nova"/>
                <a:cs typeface="Proxima Nova"/>
                <a:sym typeface="Proxima Nova"/>
              </a:rPr>
              <a:t>ETA**</a:t>
            </a:r>
            <a:endParaRPr sz="1000">
              <a:solidFill>
                <a:srgbClr val="434343"/>
              </a:solidFill>
              <a:latin typeface="Proxima Nova"/>
              <a:ea typeface="Proxima Nova"/>
              <a:cs typeface="Proxima Nova"/>
              <a:sym typeface="Proxima Nova"/>
            </a:endParaRPr>
          </a:p>
          <a:p>
            <a:pPr marL="0" lvl="0" indent="0" algn="l" rtl="0">
              <a:spcBef>
                <a:spcPts val="1000"/>
              </a:spcBef>
              <a:spcAft>
                <a:spcPts val="0"/>
              </a:spcAft>
              <a:buClr>
                <a:schemeClr val="dk2"/>
              </a:buClr>
              <a:buSzPts val="2000"/>
              <a:buFont typeface="Arial"/>
              <a:buNone/>
            </a:pPr>
            <a:r>
              <a:rPr lang="en-US" sz="1000" b="1">
                <a:solidFill>
                  <a:srgbClr val="434343"/>
                </a:solidFill>
                <a:latin typeface="Proxima Nova"/>
                <a:ea typeface="Proxima Nova"/>
                <a:cs typeface="Proxima Nova"/>
                <a:sym typeface="Proxima Nova"/>
              </a:rPr>
              <a:t>Macsec-256**</a:t>
            </a:r>
            <a:endParaRPr sz="1000" b="1">
              <a:solidFill>
                <a:srgbClr val="434343"/>
              </a:solidFill>
              <a:latin typeface="Proxima Nova"/>
              <a:ea typeface="Proxima Nova"/>
              <a:cs typeface="Proxima Nova"/>
              <a:sym typeface="Proxima Nova"/>
            </a:endParaRPr>
          </a:p>
          <a:p>
            <a:pPr marL="0" lvl="0" indent="0" algn="l" rtl="0">
              <a:lnSpc>
                <a:spcPct val="115000"/>
              </a:lnSpc>
              <a:spcBef>
                <a:spcPts val="0"/>
              </a:spcBef>
              <a:spcAft>
                <a:spcPts val="0"/>
              </a:spcAft>
              <a:buClr>
                <a:srgbClr val="000000"/>
              </a:buClr>
              <a:buFont typeface="Arial"/>
              <a:buNone/>
            </a:pPr>
            <a:r>
              <a:rPr lang="en-US" sz="1000">
                <a:solidFill>
                  <a:srgbClr val="434343"/>
                </a:solidFill>
                <a:latin typeface="Proxima Nova"/>
                <a:ea typeface="Proxima Nova"/>
                <a:cs typeface="Proxima Nova"/>
                <a:sym typeface="Proxima Nova"/>
              </a:rPr>
              <a:t>*Naming and license content NOT finalized - subject to change</a:t>
            </a:r>
            <a:endParaRPr sz="1000">
              <a:solidFill>
                <a:srgbClr val="434343"/>
              </a:solidFill>
              <a:latin typeface="Proxima Nova"/>
              <a:ea typeface="Proxima Nova"/>
              <a:cs typeface="Proxima Nova"/>
              <a:sym typeface="Proxima Nova"/>
            </a:endParaRPr>
          </a:p>
          <a:p>
            <a:pPr marL="0" lvl="0" indent="0" algn="l" rtl="0">
              <a:lnSpc>
                <a:spcPct val="115000"/>
              </a:lnSpc>
              <a:spcBef>
                <a:spcPts val="0"/>
              </a:spcBef>
              <a:spcAft>
                <a:spcPts val="0"/>
              </a:spcAft>
              <a:buClr>
                <a:srgbClr val="000000"/>
              </a:buClr>
              <a:buFont typeface="Arial"/>
              <a:buNone/>
            </a:pPr>
            <a:r>
              <a:rPr lang="en-US" sz="1000">
                <a:solidFill>
                  <a:srgbClr val="434343"/>
                </a:solidFill>
                <a:latin typeface="Proxima Nova"/>
                <a:ea typeface="Proxima Nova"/>
                <a:cs typeface="Proxima Nova"/>
                <a:sym typeface="Proxima Nova"/>
              </a:rPr>
              <a:t>**Future (NOT committed) examples</a:t>
            </a:r>
            <a:endParaRPr sz="1000" b="1">
              <a:solidFill>
                <a:schemeClr val="dk2"/>
              </a:solidFill>
              <a:latin typeface="Proxima Nova"/>
              <a:ea typeface="Proxima Nova"/>
              <a:cs typeface="Proxima Nova"/>
              <a:sym typeface="Proxima Nova"/>
            </a:endParaRPr>
          </a:p>
          <a:p>
            <a:pPr marL="0" lvl="0" indent="0" algn="l" rtl="0">
              <a:lnSpc>
                <a:spcPct val="100000"/>
              </a:lnSpc>
              <a:spcBef>
                <a:spcPts val="0"/>
              </a:spcBef>
              <a:spcAft>
                <a:spcPts val="0"/>
              </a:spcAft>
              <a:buClr>
                <a:srgbClr val="000000"/>
              </a:buClr>
              <a:buSzPts val="1400"/>
              <a:buFont typeface="Arial"/>
              <a:buNone/>
            </a:pPr>
            <a:endParaRPr sz="1000">
              <a:solidFill>
                <a:srgbClr val="A5A5A5"/>
              </a:solidFill>
              <a:latin typeface="Proxima Nova"/>
              <a:ea typeface="Proxima Nova"/>
              <a:cs typeface="Proxima Nova"/>
              <a:sym typeface="Proxima Nova"/>
            </a:endParaRPr>
          </a:p>
        </p:txBody>
      </p:sp>
      <p:sp>
        <p:nvSpPr>
          <p:cNvPr id="1036" name="Google Shape;103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p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We are the only one that encrypts the PPSK</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Is there a checklist of features for security ?</a:t>
            </a:r>
            <a:endParaRPr/>
          </a:p>
          <a:p>
            <a:pPr marL="0" lvl="0" indent="0" algn="l" rtl="0">
              <a:lnSpc>
                <a:spcPct val="100000"/>
              </a:lnSpc>
              <a:spcBef>
                <a:spcPts val="0"/>
              </a:spcBef>
              <a:spcAft>
                <a:spcPts val="0"/>
              </a:spcAft>
              <a:buClr>
                <a:schemeClr val="dk1"/>
              </a:buClr>
              <a:buSzPts val="1400"/>
              <a:buFont typeface="Calibri"/>
              <a:buNone/>
            </a:pPr>
            <a:r>
              <a:rPr lang="en-US"/>
              <a:t>Ensure that we are able to show ONLY Meraki can do this</a:t>
            </a:r>
            <a:endParaRPr/>
          </a:p>
          <a:p>
            <a:pPr marL="0" lvl="0" indent="0" algn="l" rtl="0">
              <a:lnSpc>
                <a:spcPct val="100000"/>
              </a:lnSpc>
              <a:spcBef>
                <a:spcPts val="0"/>
              </a:spcBef>
              <a:spcAft>
                <a:spcPts val="0"/>
              </a:spcAft>
              <a:buClr>
                <a:schemeClr val="dk1"/>
              </a:buClr>
              <a:buSzPts val="1400"/>
              <a:buFont typeface="Calibri"/>
              <a:buNone/>
            </a:pPr>
            <a:r>
              <a:rPr lang="en-US"/>
              <a:t>So what ? Before and after….. time and security.. stats on open ports.. </a:t>
            </a:r>
            <a:endParaRPr/>
          </a:p>
          <a:p>
            <a:pPr marL="0" lvl="0" indent="0" algn="l" rtl="0">
              <a:lnSpc>
                <a:spcPct val="100000"/>
              </a:lnSpc>
              <a:spcBef>
                <a:spcPts val="0"/>
              </a:spcBef>
              <a:spcAft>
                <a:spcPts val="0"/>
              </a:spcAft>
              <a:buClr>
                <a:schemeClr val="dk1"/>
              </a:buClr>
              <a:buSzPts val="1400"/>
              <a:buFont typeface="Calibri"/>
              <a:buNone/>
            </a:pPr>
            <a:r>
              <a:rPr lang="en-US"/>
              <a:t>Zeus, Brandon ?</a:t>
            </a:r>
            <a:endParaRPr/>
          </a:p>
          <a:p>
            <a:pPr marL="0" lvl="0" indent="0" algn="l" rtl="0">
              <a:lnSpc>
                <a:spcPct val="100000"/>
              </a:lnSpc>
              <a:spcBef>
                <a:spcPts val="0"/>
              </a:spcBef>
              <a:spcAft>
                <a:spcPts val="0"/>
              </a:spcAft>
              <a:buClr>
                <a:schemeClr val="dk1"/>
              </a:buClr>
              <a:buSzPts val="1400"/>
              <a:buFont typeface="Calibri"/>
              <a:buNone/>
            </a:pPr>
            <a:r>
              <a:rPr lang="en-US"/>
              <a:t>Elevate the story with security/CIO is good</a:t>
            </a:r>
            <a:endParaRPr/>
          </a:p>
          <a:p>
            <a:pPr marL="0" lvl="0" indent="0" algn="l" rtl="0">
              <a:lnSpc>
                <a:spcPct val="100000"/>
              </a:lnSpc>
              <a:spcBef>
                <a:spcPts val="0"/>
              </a:spcBef>
              <a:spcAft>
                <a:spcPts val="0"/>
              </a:spcAft>
              <a:buClr>
                <a:schemeClr val="dk1"/>
              </a:buClr>
              <a:buSzPts val="1400"/>
              <a:buFont typeface="Calibri"/>
              <a:buNone/>
            </a:pPr>
            <a:r>
              <a:rPr lang="en-US"/>
              <a:t>how the custom silicon allows us to do things better than before</a:t>
            </a:r>
            <a:endParaRPr/>
          </a:p>
          <a:p>
            <a:pPr marL="0" lvl="0" indent="0" algn="l" rtl="0">
              <a:lnSpc>
                <a:spcPct val="100000"/>
              </a:lnSpc>
              <a:spcBef>
                <a:spcPts val="0"/>
              </a:spcBef>
              <a:spcAft>
                <a:spcPts val="0"/>
              </a:spcAft>
              <a:buClr>
                <a:schemeClr val="dk1"/>
              </a:buClr>
              <a:buSzPts val="1400"/>
              <a:buFont typeface="Calibri"/>
              <a:buNone/>
            </a:pPr>
            <a:r>
              <a:rPr lang="en-US"/>
              <a:t>Difference between Catalyst and Meraki portfolio </a:t>
            </a:r>
            <a:endParaRPr/>
          </a:p>
          <a:p>
            <a:pPr marL="0" lvl="0" indent="0" algn="l" rtl="0">
              <a:lnSpc>
                <a:spcPct val="100000"/>
              </a:lnSpc>
              <a:spcBef>
                <a:spcPts val="0"/>
              </a:spcBef>
              <a:spcAft>
                <a:spcPts val="0"/>
              </a:spcAft>
              <a:buClr>
                <a:schemeClr val="dk1"/>
              </a:buClr>
              <a:buSzPts val="1400"/>
              <a:buFont typeface="Calibri"/>
              <a:buNone/>
            </a:pPr>
            <a:r>
              <a:rPr lang="en-US"/>
              <a:t>New plays with Luxtera, web scale applications more.. Hardware matters story.. Tie into this..</a:t>
            </a:r>
            <a:endParaRPr/>
          </a:p>
          <a:p>
            <a:pPr marL="0" lvl="0" indent="0" algn="l" rtl="0">
              <a:lnSpc>
                <a:spcPct val="100000"/>
              </a:lnSpc>
              <a:spcBef>
                <a:spcPts val="0"/>
              </a:spcBef>
              <a:spcAft>
                <a:spcPts val="0"/>
              </a:spcAft>
              <a:buClr>
                <a:schemeClr val="dk1"/>
              </a:buClr>
              <a:buSzPts val="1400"/>
              <a:buFont typeface="Calibri"/>
              <a:buNone/>
            </a:pPr>
            <a:r>
              <a:rPr lang="en-US"/>
              <a:t>References</a:t>
            </a:r>
            <a:endParaRPr/>
          </a:p>
          <a:p>
            <a:pPr marL="0" lvl="0" indent="0" algn="l" rtl="0">
              <a:lnSpc>
                <a:spcPct val="100000"/>
              </a:lnSpc>
              <a:spcBef>
                <a:spcPts val="0"/>
              </a:spcBef>
              <a:spcAft>
                <a:spcPts val="0"/>
              </a:spcAft>
              <a:buClr>
                <a:schemeClr val="dk1"/>
              </a:buClr>
              <a:buSzPts val="1400"/>
              <a:buFont typeface="Calibri"/>
              <a:buNone/>
            </a:pPr>
            <a:r>
              <a:rPr lang="en-US"/>
              <a:t>Positioning:  Lean IT and Traditional IT… Easier to manage features across Catalyst Campus and Meraki Branch</a:t>
            </a:r>
            <a:endParaRPr/>
          </a:p>
        </p:txBody>
      </p:sp>
      <p:sp>
        <p:nvSpPr>
          <p:cNvPr id="1153" name="Google Shape;115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Google Shape;1159;p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160" name="Google Shape;116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7"/>
        <p:cNvGrpSpPr/>
        <p:nvPr/>
      </p:nvGrpSpPr>
      <p:grpSpPr>
        <a:xfrm>
          <a:off x="0" y="0"/>
          <a:ext cx="0" cy="0"/>
          <a:chOff x="0" y="0"/>
          <a:chExt cx="0" cy="0"/>
        </a:xfrm>
      </p:grpSpPr>
      <p:sp>
        <p:nvSpPr>
          <p:cNvPr id="1168" name="Google Shape;1168;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9" name="Google Shape;1169;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Cisco Meraki is already the most secure full-stack networking solution</a:t>
            </a:r>
            <a:endParaRPr/>
          </a:p>
          <a:p>
            <a:pPr marL="0" lvl="0" indent="0" algn="l" rtl="0">
              <a:spcBef>
                <a:spcPts val="0"/>
              </a:spcBef>
              <a:spcAft>
                <a:spcPts val="0"/>
              </a:spcAft>
              <a:buClr>
                <a:schemeClr val="dk1"/>
              </a:buClr>
              <a:buSzPts val="1200"/>
              <a:buFont typeface="Calibri"/>
              <a:buNone/>
            </a:pPr>
            <a:endParaRPr/>
          </a:p>
        </p:txBody>
      </p:sp>
      <p:sp>
        <p:nvSpPr>
          <p:cNvPr id="298" name="Google Shape;298;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60b59195b0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0" name="Google Shape;1190;g60b59195b0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191" name="Google Shape;1191;g60b59195b0_0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Google Shape;1196;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7" name="Google Shape;1197;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8" name="Google Shape;1198;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7"/>
        <p:cNvGrpSpPr/>
        <p:nvPr/>
      </p:nvGrpSpPr>
      <p:grpSpPr>
        <a:xfrm>
          <a:off x="0" y="0"/>
          <a:ext cx="0" cy="0"/>
          <a:chOff x="0" y="0"/>
          <a:chExt cx="0" cy="0"/>
        </a:xfrm>
      </p:grpSpPr>
      <p:sp>
        <p:nvSpPr>
          <p:cNvPr id="1208" name="Google Shape;1208;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9" name="Google Shape;1209;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4"/>
        <p:cNvGrpSpPr/>
        <p:nvPr/>
      </p:nvGrpSpPr>
      <p:grpSpPr>
        <a:xfrm>
          <a:off x="0" y="0"/>
          <a:ext cx="0" cy="0"/>
          <a:chOff x="0" y="0"/>
          <a:chExt cx="0" cy="0"/>
        </a:xfrm>
      </p:grpSpPr>
      <p:sp>
        <p:nvSpPr>
          <p:cNvPr id="1215" name="Google Shape;1215;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6" name="Google Shape;1216;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a:solidFill>
                  <a:srgbClr val="000000"/>
                </a:solidFill>
                <a:latin typeface="Arial"/>
                <a:ea typeface="Arial"/>
                <a:cs typeface="Arial"/>
                <a:sym typeface="Arial"/>
              </a:rPr>
              <a:t>Meraki is already the most secure, most complete full network solution on the market</a:t>
            </a:r>
            <a:endParaRPr/>
          </a:p>
          <a:p>
            <a:pPr marL="0" lvl="0" indent="0" algn="l" rtl="0">
              <a:spcBef>
                <a:spcPts val="0"/>
              </a:spcBef>
              <a:spcAft>
                <a:spcPts val="0"/>
              </a:spcAft>
              <a:buNone/>
            </a:pPr>
            <a:endParaRPr/>
          </a:p>
        </p:txBody>
      </p:sp>
      <p:sp>
        <p:nvSpPr>
          <p:cNvPr id="305" name="Google Shape;30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Dashboard on top left, all Meraki devices are down below</a:t>
            </a:r>
            <a:endParaRPr/>
          </a:p>
          <a:p>
            <a:pPr marL="0" lvl="0" indent="0" algn="l" rtl="0">
              <a:lnSpc>
                <a:spcPct val="100000"/>
              </a:lnSpc>
              <a:spcBef>
                <a:spcPts val="0"/>
              </a:spcBef>
              <a:spcAft>
                <a:spcPts val="0"/>
              </a:spcAft>
              <a:buClr>
                <a:schemeClr val="dk1"/>
              </a:buClr>
              <a:buSzPts val="1400"/>
              <a:buFont typeface="Calibri"/>
              <a:buNone/>
            </a:pPr>
            <a:r>
              <a:rPr lang="en-US"/>
              <a:t>On the right side Talos should be in the foreground and others smaller circles to include, AMP, Threatgrid, ISE, Umbrella. CDO should be shown as a dashboard.</a:t>
            </a:r>
            <a:endParaRPr/>
          </a:p>
        </p:txBody>
      </p:sp>
      <p:sp>
        <p:nvSpPr>
          <p:cNvPr id="339" name="Google Shape;33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13" name="Google Shape;41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Get data for this… </a:t>
            </a:r>
            <a:endParaRPr/>
          </a:p>
        </p:txBody>
      </p:sp>
      <p:sp>
        <p:nvSpPr>
          <p:cNvPr id="432" name="Google Shape;43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r>
              <a:rPr lang="en-US"/>
              <a:t>Get data for this… </a:t>
            </a:r>
            <a:endParaRPr/>
          </a:p>
          <a:p>
            <a:pPr marL="0" lvl="0" indent="0" algn="l" rtl="0">
              <a:lnSpc>
                <a:spcPct val="100000"/>
              </a:lnSpc>
              <a:spcBef>
                <a:spcPts val="0"/>
              </a:spcBef>
              <a:spcAft>
                <a:spcPts val="0"/>
              </a:spcAft>
              <a:buClr>
                <a:schemeClr val="dk1"/>
              </a:buClr>
              <a:buSzPts val="1400"/>
              <a:buFont typeface="Calibri"/>
              <a:buNone/>
            </a:pPr>
            <a:endParaRPr/>
          </a:p>
        </p:txBody>
      </p:sp>
      <p:sp>
        <p:nvSpPr>
          <p:cNvPr id="442" name="Google Shape;44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r>
              <a:rPr lang="en-US"/>
              <a:t>Get data for this… </a:t>
            </a:r>
            <a:endParaRPr/>
          </a:p>
          <a:p>
            <a:pPr marL="0" lvl="0" indent="0" algn="l" rtl="0">
              <a:lnSpc>
                <a:spcPct val="100000"/>
              </a:lnSpc>
              <a:spcBef>
                <a:spcPts val="0"/>
              </a:spcBef>
              <a:spcAft>
                <a:spcPts val="0"/>
              </a:spcAft>
              <a:buClr>
                <a:schemeClr val="dk1"/>
              </a:buClr>
              <a:buSzPts val="1400"/>
              <a:buFont typeface="Calibri"/>
              <a:buNone/>
            </a:pPr>
            <a:endParaRPr/>
          </a:p>
        </p:txBody>
      </p:sp>
      <p:sp>
        <p:nvSpPr>
          <p:cNvPr id="455" name="Google Shape;45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6"/>
              </a:buClr>
              <a:buSzPts val="6000"/>
              <a:buFont typeface="Proxima Nova"/>
              <a:buNone/>
              <a:defRPr sz="6000">
                <a:latin typeface="Proxima Nova"/>
                <a:ea typeface="Proxima Nova"/>
                <a:cs typeface="Proxima Nova"/>
                <a:sym typeface="Proxima Nov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Clr>
                <a:schemeClr val="dk2"/>
              </a:buClr>
              <a:buSzPts val="2400"/>
              <a:buNone/>
              <a:defRPr sz="2400">
                <a:latin typeface="Proxima Nova"/>
                <a:ea typeface="Proxima Nova"/>
                <a:cs typeface="Proxima Nova"/>
                <a:sym typeface="Proxima Nova"/>
              </a:defRPr>
            </a:lvl1pPr>
            <a:lvl2pPr lvl="1" algn="ctr">
              <a:lnSpc>
                <a:spcPct val="100000"/>
              </a:lnSpc>
              <a:spcBef>
                <a:spcPts val="1200"/>
              </a:spcBef>
              <a:spcAft>
                <a:spcPts val="0"/>
              </a:spcAft>
              <a:buClr>
                <a:schemeClr val="dk1"/>
              </a:buClr>
              <a:buSzPts val="2000"/>
              <a:buNone/>
              <a:defRPr sz="2000"/>
            </a:lvl2pPr>
            <a:lvl3pPr lvl="2" algn="ctr">
              <a:lnSpc>
                <a:spcPct val="100000"/>
              </a:lnSpc>
              <a:spcBef>
                <a:spcPts val="600"/>
              </a:spcBef>
              <a:spcAft>
                <a:spcPts val="0"/>
              </a:spcAft>
              <a:buSzPts val="1800"/>
              <a:buNone/>
              <a:defRPr sz="1800"/>
            </a:lvl3pPr>
            <a:lvl4pPr lvl="3" algn="ctr">
              <a:lnSpc>
                <a:spcPct val="90000"/>
              </a:lnSpc>
              <a:spcBef>
                <a:spcPts val="6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sldNum" idx="12"/>
          </p:nvPr>
        </p:nvSpPr>
        <p:spPr>
          <a:xfrm>
            <a:off x="11754643" y="6356350"/>
            <a:ext cx="442332"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owerful Statement">
  <p:cSld name="Powerful Statement">
    <p:spTree>
      <p:nvGrpSpPr>
        <p:cNvPr id="1" name="Shape 65"/>
        <p:cNvGrpSpPr/>
        <p:nvPr/>
      </p:nvGrpSpPr>
      <p:grpSpPr>
        <a:xfrm>
          <a:off x="0" y="0"/>
          <a:ext cx="0" cy="0"/>
          <a:chOff x="0" y="0"/>
          <a:chExt cx="0" cy="0"/>
        </a:xfrm>
      </p:grpSpPr>
      <p:sp>
        <p:nvSpPr>
          <p:cNvPr id="66" name="Google Shape;66;p12"/>
          <p:cNvSpPr txBox="1">
            <a:spLocks noGrp="1"/>
          </p:cNvSpPr>
          <p:nvPr>
            <p:ph type="body" idx="1"/>
          </p:nvPr>
        </p:nvSpPr>
        <p:spPr>
          <a:xfrm>
            <a:off x="1951037" y="1882392"/>
            <a:ext cx="8289925" cy="2301422"/>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0"/>
              </a:spcBef>
              <a:spcAft>
                <a:spcPts val="0"/>
              </a:spcAft>
              <a:buClr>
                <a:schemeClr val="dk2"/>
              </a:buClr>
              <a:buSzPts val="3200"/>
              <a:buNone/>
              <a:defRPr sz="3200" b="0" i="0">
                <a:solidFill>
                  <a:schemeClr val="dk2"/>
                </a:solidFill>
                <a:latin typeface="Proxima Nova"/>
                <a:ea typeface="Proxima Nova"/>
                <a:cs typeface="Proxima Nova"/>
                <a:sym typeface="Proxima Nova"/>
              </a:defRPr>
            </a:lvl1pPr>
            <a:lvl2pPr marL="914400" lvl="1" indent="-228600" algn="l">
              <a:lnSpc>
                <a:spcPct val="100000"/>
              </a:lnSpc>
              <a:spcBef>
                <a:spcPts val="1200"/>
              </a:spcBef>
              <a:spcAft>
                <a:spcPts val="0"/>
              </a:spcAft>
              <a:buClr>
                <a:schemeClr val="dk1"/>
              </a:buClr>
              <a:buSzPts val="1600"/>
              <a:buNone/>
              <a:defRPr/>
            </a:lvl2pPr>
            <a:lvl3pPr marL="1371600" lvl="2" indent="-228600" algn="l">
              <a:lnSpc>
                <a:spcPct val="100000"/>
              </a:lnSpc>
              <a:spcBef>
                <a:spcPts val="600"/>
              </a:spcBef>
              <a:spcAft>
                <a:spcPts val="0"/>
              </a:spcAft>
              <a:buSzPts val="1200"/>
              <a:buNone/>
              <a:defRPr/>
            </a:lvl3pPr>
            <a:lvl4pPr marL="1828800" lvl="3" indent="-228600" algn="l">
              <a:lnSpc>
                <a:spcPct val="90000"/>
              </a:lnSpc>
              <a:spcBef>
                <a:spcPts val="600"/>
              </a:spcBef>
              <a:spcAft>
                <a:spcPts val="0"/>
              </a:spcAft>
              <a:buClr>
                <a:schemeClr val="dk1"/>
              </a:buClr>
              <a:buSzPts val="9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12"/>
          <p:cNvSpPr txBox="1">
            <a:spLocks noGrp="1"/>
          </p:cNvSpPr>
          <p:nvPr>
            <p:ph type="body" idx="2"/>
          </p:nvPr>
        </p:nvSpPr>
        <p:spPr>
          <a:xfrm>
            <a:off x="4311649" y="4445978"/>
            <a:ext cx="3568700" cy="29144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accent3"/>
              </a:buClr>
              <a:buSzPts val="1400"/>
              <a:buNone/>
              <a:defRPr sz="1400" b="1" i="0">
                <a:solidFill>
                  <a:schemeClr val="accent3"/>
                </a:solidFill>
                <a:latin typeface="Proxima Nova"/>
                <a:ea typeface="Proxima Nova"/>
                <a:cs typeface="Proxima Nova"/>
                <a:sym typeface="Proxima Nova"/>
              </a:defRPr>
            </a:lvl1pPr>
            <a:lvl2pPr marL="914400" lvl="1" indent="-228600" algn="ctr">
              <a:lnSpc>
                <a:spcPct val="100000"/>
              </a:lnSpc>
              <a:spcBef>
                <a:spcPts val="1200"/>
              </a:spcBef>
              <a:spcAft>
                <a:spcPts val="0"/>
              </a:spcAft>
              <a:buClr>
                <a:schemeClr val="dk1"/>
              </a:buClr>
              <a:buSzPts val="1600"/>
              <a:buNone/>
              <a:defRPr b="1" i="0">
                <a:latin typeface="Proxima Nova"/>
                <a:ea typeface="Proxima Nova"/>
                <a:cs typeface="Proxima Nova"/>
                <a:sym typeface="Proxima Nova"/>
              </a:defRPr>
            </a:lvl2pPr>
            <a:lvl3pPr marL="1371600" lvl="2" indent="-228600" algn="ctr">
              <a:lnSpc>
                <a:spcPct val="100000"/>
              </a:lnSpc>
              <a:spcBef>
                <a:spcPts val="600"/>
              </a:spcBef>
              <a:spcAft>
                <a:spcPts val="0"/>
              </a:spcAft>
              <a:buSzPts val="1200"/>
              <a:buNone/>
              <a:defRPr b="1" i="0">
                <a:latin typeface="Proxima Nova"/>
                <a:ea typeface="Proxima Nova"/>
                <a:cs typeface="Proxima Nova"/>
                <a:sym typeface="Proxima Nova"/>
              </a:defRPr>
            </a:lvl3pPr>
            <a:lvl4pPr marL="1828800" lvl="3" indent="-228600" algn="ctr">
              <a:lnSpc>
                <a:spcPct val="90000"/>
              </a:lnSpc>
              <a:spcBef>
                <a:spcPts val="600"/>
              </a:spcBef>
              <a:spcAft>
                <a:spcPts val="0"/>
              </a:spcAft>
              <a:buClr>
                <a:schemeClr val="dk1"/>
              </a:buClr>
              <a:buSzPts val="900"/>
              <a:buNone/>
              <a:defRPr b="1" i="0">
                <a:latin typeface="Proxima Nova"/>
                <a:ea typeface="Proxima Nova"/>
                <a:cs typeface="Proxima Nova"/>
                <a:sym typeface="Proxima Nova"/>
              </a:defRPr>
            </a:lvl4pPr>
            <a:lvl5pPr marL="2286000" lvl="4" indent="-228600" algn="ctr">
              <a:lnSpc>
                <a:spcPct val="90000"/>
              </a:lnSpc>
              <a:spcBef>
                <a:spcPts val="500"/>
              </a:spcBef>
              <a:spcAft>
                <a:spcPts val="0"/>
              </a:spcAft>
              <a:buClr>
                <a:schemeClr val="dk1"/>
              </a:buClr>
              <a:buSzPts val="1800"/>
              <a:buNone/>
              <a:defRPr b="1" i="0">
                <a:latin typeface="Proxima Nova"/>
                <a:ea typeface="Proxima Nova"/>
                <a:cs typeface="Proxima Nova"/>
                <a:sym typeface="Proxima Nov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2"/>
          <p:cNvSpPr/>
          <p:nvPr/>
        </p:nvSpPr>
        <p:spPr>
          <a:xfrm>
            <a:off x="0" y="6721434"/>
            <a:ext cx="12192000" cy="136566"/>
          </a:xfrm>
          <a:prstGeom prst="rect">
            <a:avLst/>
          </a:prstGeom>
          <a:gradFill>
            <a:gsLst>
              <a:gs pos="0">
                <a:schemeClr val="accent6"/>
              </a:gs>
              <a:gs pos="100000">
                <a:srgbClr val="9BC03E"/>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Proxima Nova"/>
              <a:ea typeface="Proxima Nova"/>
              <a:cs typeface="Proxima Nova"/>
              <a:sym typeface="Proxima Nova"/>
            </a:endParaRPr>
          </a:p>
        </p:txBody>
      </p:sp>
      <p:sp>
        <p:nvSpPr>
          <p:cNvPr id="69" name="Google Shape;69;p12"/>
          <p:cNvSpPr txBox="1">
            <a:spLocks noGrp="1"/>
          </p:cNvSpPr>
          <p:nvPr>
            <p:ph type="sldNum" idx="12"/>
          </p:nvPr>
        </p:nvSpPr>
        <p:spPr>
          <a:xfrm>
            <a:off x="11754643" y="6356350"/>
            <a:ext cx="442332"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tatement + Full Bleed Photo">
  <p:cSld name="Statement + Full Bleed Photo">
    <p:spTree>
      <p:nvGrpSpPr>
        <p:cNvPr id="1" name="Shape 70"/>
        <p:cNvGrpSpPr/>
        <p:nvPr/>
      </p:nvGrpSpPr>
      <p:grpSpPr>
        <a:xfrm>
          <a:off x="0" y="0"/>
          <a:ext cx="0" cy="0"/>
          <a:chOff x="0" y="0"/>
          <a:chExt cx="0" cy="0"/>
        </a:xfrm>
      </p:grpSpPr>
      <p:sp>
        <p:nvSpPr>
          <p:cNvPr id="71" name="Google Shape;71;p13"/>
          <p:cNvSpPr txBox="1">
            <a:spLocks noGrp="1"/>
          </p:cNvSpPr>
          <p:nvPr>
            <p:ph type="title"/>
          </p:nvPr>
        </p:nvSpPr>
        <p:spPr>
          <a:xfrm>
            <a:off x="652786" y="688765"/>
            <a:ext cx="4583093" cy="1077404"/>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6"/>
              </a:buClr>
              <a:buSzPts val="3200"/>
              <a:buFont typeface="Proxima Nova"/>
              <a:buNone/>
              <a:defRPr sz="3200" b="0" i="0">
                <a:latin typeface="Proxima Nova"/>
                <a:ea typeface="Proxima Nova"/>
                <a:cs typeface="Proxima Nova"/>
                <a:sym typeface="Proxima Nov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3"/>
          <p:cNvSpPr txBox="1">
            <a:spLocks noGrp="1"/>
          </p:cNvSpPr>
          <p:nvPr>
            <p:ph type="sldNum" idx="12"/>
          </p:nvPr>
        </p:nvSpPr>
        <p:spPr>
          <a:xfrm>
            <a:off x="11749668" y="6356350"/>
            <a:ext cx="442332"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73" name="Google Shape;73;p13"/>
          <p:cNvSpPr>
            <a:spLocks noGrp="1"/>
          </p:cNvSpPr>
          <p:nvPr>
            <p:ph type="pic" idx="2"/>
          </p:nvPr>
        </p:nvSpPr>
        <p:spPr>
          <a:xfrm>
            <a:off x="6096000" y="-1"/>
            <a:ext cx="6099048" cy="685800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2"/>
              </a:buClr>
              <a:buSzPts val="2000"/>
              <a:buFont typeface="Arial"/>
              <a:buChar char="•"/>
              <a:defRPr sz="2000" b="0" i="0" u="none" strike="noStrike" cap="none">
                <a:solidFill>
                  <a:schemeClr val="dk2"/>
                </a:solidFill>
                <a:latin typeface="Proxima Nova"/>
                <a:ea typeface="Proxima Nova"/>
                <a:cs typeface="Proxima Nova"/>
                <a:sym typeface="Proxima Nova"/>
              </a:defRPr>
            </a:lvl1pPr>
            <a:lvl2pPr marR="0" lvl="1" algn="l" rtl="0">
              <a:lnSpc>
                <a:spcPct val="100000"/>
              </a:lnSpc>
              <a:spcBef>
                <a:spcPts val="1200"/>
              </a:spcBef>
              <a:spcAft>
                <a:spcPts val="0"/>
              </a:spcAft>
              <a:buClr>
                <a:schemeClr val="dk1"/>
              </a:buClr>
              <a:buSzPts val="1600"/>
              <a:buFont typeface="Arial"/>
              <a:buChar char="•"/>
              <a:defRPr sz="1600" b="0" i="0" u="none" strike="noStrike" cap="none">
                <a:solidFill>
                  <a:schemeClr val="dk1"/>
                </a:solidFill>
                <a:latin typeface="Proxima Nova"/>
                <a:ea typeface="Proxima Nova"/>
                <a:cs typeface="Proxima Nova"/>
                <a:sym typeface="Proxima Nova"/>
              </a:defRPr>
            </a:lvl2pPr>
            <a:lvl3pPr marR="0" lvl="2" algn="l" rtl="0">
              <a:lnSpc>
                <a:spcPct val="100000"/>
              </a:lnSpc>
              <a:spcBef>
                <a:spcPts val="600"/>
              </a:spcBef>
              <a:spcAft>
                <a:spcPts val="0"/>
              </a:spcAft>
              <a:buClr>
                <a:schemeClr val="accent6"/>
              </a:buClr>
              <a:buSzPts val="1200"/>
              <a:buFont typeface="NTR"/>
              <a:buChar char="│"/>
              <a:defRPr sz="1200" b="0" i="0" u="none" strike="noStrike" cap="none">
                <a:solidFill>
                  <a:schemeClr val="dk1"/>
                </a:solidFill>
                <a:latin typeface="Proxima Nova"/>
                <a:ea typeface="Proxima Nova"/>
                <a:cs typeface="Proxima Nova"/>
                <a:sym typeface="Proxima Nova"/>
              </a:defRPr>
            </a:lvl3pPr>
            <a:lvl4pPr marR="0" lvl="3" algn="l" rtl="0">
              <a:lnSpc>
                <a:spcPct val="90000"/>
              </a:lnSpc>
              <a:spcBef>
                <a:spcPts val="600"/>
              </a:spcBef>
              <a:spcAft>
                <a:spcPts val="0"/>
              </a:spcAft>
              <a:buClr>
                <a:schemeClr val="dk1"/>
              </a:buClr>
              <a:buSzPts val="900"/>
              <a:buFont typeface="Arial"/>
              <a:buChar char="•"/>
              <a:defRPr sz="900" b="0" i="0" u="none" strike="noStrike" cap="none">
                <a:solidFill>
                  <a:schemeClr val="dk1"/>
                </a:solidFill>
                <a:latin typeface="Proxima Nova"/>
                <a:ea typeface="Proxima Nova"/>
                <a:cs typeface="Proxima Nova"/>
                <a:sym typeface="Proxima Nov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9pPr>
          </a:lstStyle>
          <a:p>
            <a:endParaRPr/>
          </a:p>
        </p:txBody>
      </p:sp>
      <p:sp>
        <p:nvSpPr>
          <p:cNvPr id="74" name="Google Shape;74;p13"/>
          <p:cNvSpPr txBox="1">
            <a:spLocks noGrp="1"/>
          </p:cNvSpPr>
          <p:nvPr>
            <p:ph type="body" idx="1"/>
          </p:nvPr>
        </p:nvSpPr>
        <p:spPr>
          <a:xfrm>
            <a:off x="653006" y="1972654"/>
            <a:ext cx="4582873" cy="3945894"/>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Clr>
                <a:schemeClr val="dk2"/>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tatement + 3 Photo">
  <p:cSld name="Statement + 3 Photo">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022304" y="1227385"/>
            <a:ext cx="3930185" cy="212027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6"/>
              </a:buClr>
              <a:buSzPts val="3200"/>
              <a:buFont typeface="Proxima Nova"/>
              <a:buNone/>
              <a:defRPr sz="3200" b="0" i="0">
                <a:latin typeface="Proxima Nova"/>
                <a:ea typeface="Proxima Nova"/>
                <a:cs typeface="Proxima Nova"/>
                <a:sym typeface="Proxima Nov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4"/>
          <p:cNvSpPr txBox="1">
            <a:spLocks noGrp="1"/>
          </p:cNvSpPr>
          <p:nvPr>
            <p:ph type="sldNum" idx="12"/>
          </p:nvPr>
        </p:nvSpPr>
        <p:spPr>
          <a:xfrm>
            <a:off x="11749668" y="6356350"/>
            <a:ext cx="442332"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78" name="Google Shape;78;p14"/>
          <p:cNvSpPr txBox="1">
            <a:spLocks noGrp="1"/>
          </p:cNvSpPr>
          <p:nvPr>
            <p:ph type="body" idx="1"/>
          </p:nvPr>
        </p:nvSpPr>
        <p:spPr>
          <a:xfrm>
            <a:off x="1022232" y="3534405"/>
            <a:ext cx="3930205" cy="1896763"/>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0"/>
              </a:spcBef>
              <a:spcAft>
                <a:spcPts val="0"/>
              </a:spcAft>
              <a:buClr>
                <a:schemeClr val="dk2"/>
              </a:buClr>
              <a:buSzPts val="1600"/>
              <a:buNone/>
              <a:defRPr sz="1600">
                <a:solidFill>
                  <a:schemeClr val="dk2"/>
                </a:solidFill>
                <a:latin typeface="Proxima Nova"/>
                <a:ea typeface="Proxima Nova"/>
                <a:cs typeface="Proxima Nova"/>
                <a:sym typeface="Proxima Nova"/>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4"/>
          <p:cNvSpPr>
            <a:spLocks noGrp="1"/>
          </p:cNvSpPr>
          <p:nvPr>
            <p:ph type="pic" idx="2"/>
          </p:nvPr>
        </p:nvSpPr>
        <p:spPr>
          <a:xfrm>
            <a:off x="8381949" y="1320203"/>
            <a:ext cx="3810051" cy="421759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2"/>
              </a:buClr>
              <a:buSzPts val="2000"/>
              <a:buFont typeface="Arial"/>
              <a:buChar char="•"/>
              <a:defRPr sz="2000" b="0" i="0" u="none" strike="noStrike" cap="none">
                <a:solidFill>
                  <a:schemeClr val="dk2"/>
                </a:solidFill>
                <a:latin typeface="Proxima Nova"/>
                <a:ea typeface="Proxima Nova"/>
                <a:cs typeface="Proxima Nova"/>
                <a:sym typeface="Proxima Nova"/>
              </a:defRPr>
            </a:lvl1pPr>
            <a:lvl2pPr marR="0" lvl="1" algn="l" rtl="0">
              <a:lnSpc>
                <a:spcPct val="100000"/>
              </a:lnSpc>
              <a:spcBef>
                <a:spcPts val="1200"/>
              </a:spcBef>
              <a:spcAft>
                <a:spcPts val="0"/>
              </a:spcAft>
              <a:buClr>
                <a:schemeClr val="dk1"/>
              </a:buClr>
              <a:buSzPts val="1600"/>
              <a:buFont typeface="Arial"/>
              <a:buChar char="•"/>
              <a:defRPr sz="1600" b="0" i="0" u="none" strike="noStrike" cap="none">
                <a:solidFill>
                  <a:schemeClr val="dk1"/>
                </a:solidFill>
                <a:latin typeface="Proxima Nova"/>
                <a:ea typeface="Proxima Nova"/>
                <a:cs typeface="Proxima Nova"/>
                <a:sym typeface="Proxima Nova"/>
              </a:defRPr>
            </a:lvl2pPr>
            <a:lvl3pPr marR="0" lvl="2" algn="l" rtl="0">
              <a:lnSpc>
                <a:spcPct val="100000"/>
              </a:lnSpc>
              <a:spcBef>
                <a:spcPts val="600"/>
              </a:spcBef>
              <a:spcAft>
                <a:spcPts val="0"/>
              </a:spcAft>
              <a:buClr>
                <a:schemeClr val="accent6"/>
              </a:buClr>
              <a:buSzPts val="1200"/>
              <a:buFont typeface="NTR"/>
              <a:buChar char="│"/>
              <a:defRPr sz="1200" b="0" i="0" u="none" strike="noStrike" cap="none">
                <a:solidFill>
                  <a:schemeClr val="dk1"/>
                </a:solidFill>
                <a:latin typeface="Proxima Nova"/>
                <a:ea typeface="Proxima Nova"/>
                <a:cs typeface="Proxima Nova"/>
                <a:sym typeface="Proxima Nova"/>
              </a:defRPr>
            </a:lvl3pPr>
            <a:lvl4pPr marR="0" lvl="3" algn="l" rtl="0">
              <a:lnSpc>
                <a:spcPct val="90000"/>
              </a:lnSpc>
              <a:spcBef>
                <a:spcPts val="600"/>
              </a:spcBef>
              <a:spcAft>
                <a:spcPts val="0"/>
              </a:spcAft>
              <a:buClr>
                <a:schemeClr val="dk1"/>
              </a:buClr>
              <a:buSzPts val="900"/>
              <a:buFont typeface="Arial"/>
              <a:buChar char="•"/>
              <a:defRPr sz="900" b="0" i="0" u="none" strike="noStrike" cap="none">
                <a:solidFill>
                  <a:schemeClr val="dk1"/>
                </a:solidFill>
                <a:latin typeface="Proxima Nova"/>
                <a:ea typeface="Proxima Nova"/>
                <a:cs typeface="Proxima Nova"/>
                <a:sym typeface="Proxima Nov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9pPr>
          </a:lstStyle>
          <a:p>
            <a:endParaRPr/>
          </a:p>
        </p:txBody>
      </p:sp>
      <p:sp>
        <p:nvSpPr>
          <p:cNvPr id="80" name="Google Shape;80;p14"/>
          <p:cNvSpPr>
            <a:spLocks noGrp="1"/>
          </p:cNvSpPr>
          <p:nvPr>
            <p:ph type="pic" idx="3"/>
          </p:nvPr>
        </p:nvSpPr>
        <p:spPr>
          <a:xfrm>
            <a:off x="6797091" y="3534405"/>
            <a:ext cx="2286000" cy="2286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2"/>
              </a:buClr>
              <a:buSzPts val="2000"/>
              <a:buFont typeface="Arial"/>
              <a:buChar char="•"/>
              <a:defRPr sz="2000" b="0" i="0" u="none" strike="noStrike" cap="none">
                <a:solidFill>
                  <a:schemeClr val="dk2"/>
                </a:solidFill>
                <a:latin typeface="Proxima Nova"/>
                <a:ea typeface="Proxima Nova"/>
                <a:cs typeface="Proxima Nova"/>
                <a:sym typeface="Proxima Nova"/>
              </a:defRPr>
            </a:lvl1pPr>
            <a:lvl2pPr marR="0" lvl="1" algn="l" rtl="0">
              <a:lnSpc>
                <a:spcPct val="100000"/>
              </a:lnSpc>
              <a:spcBef>
                <a:spcPts val="1200"/>
              </a:spcBef>
              <a:spcAft>
                <a:spcPts val="0"/>
              </a:spcAft>
              <a:buClr>
                <a:schemeClr val="dk1"/>
              </a:buClr>
              <a:buSzPts val="1600"/>
              <a:buFont typeface="Arial"/>
              <a:buChar char="•"/>
              <a:defRPr sz="1600" b="0" i="0" u="none" strike="noStrike" cap="none">
                <a:solidFill>
                  <a:schemeClr val="dk1"/>
                </a:solidFill>
                <a:latin typeface="Proxima Nova"/>
                <a:ea typeface="Proxima Nova"/>
                <a:cs typeface="Proxima Nova"/>
                <a:sym typeface="Proxima Nova"/>
              </a:defRPr>
            </a:lvl2pPr>
            <a:lvl3pPr marR="0" lvl="2" algn="l" rtl="0">
              <a:lnSpc>
                <a:spcPct val="100000"/>
              </a:lnSpc>
              <a:spcBef>
                <a:spcPts val="600"/>
              </a:spcBef>
              <a:spcAft>
                <a:spcPts val="0"/>
              </a:spcAft>
              <a:buClr>
                <a:schemeClr val="accent6"/>
              </a:buClr>
              <a:buSzPts val="1200"/>
              <a:buFont typeface="NTR"/>
              <a:buChar char="│"/>
              <a:defRPr sz="1200" b="0" i="0" u="none" strike="noStrike" cap="none">
                <a:solidFill>
                  <a:schemeClr val="dk1"/>
                </a:solidFill>
                <a:latin typeface="Proxima Nova"/>
                <a:ea typeface="Proxima Nova"/>
                <a:cs typeface="Proxima Nova"/>
                <a:sym typeface="Proxima Nova"/>
              </a:defRPr>
            </a:lvl3pPr>
            <a:lvl4pPr marR="0" lvl="3" algn="l" rtl="0">
              <a:lnSpc>
                <a:spcPct val="90000"/>
              </a:lnSpc>
              <a:spcBef>
                <a:spcPts val="600"/>
              </a:spcBef>
              <a:spcAft>
                <a:spcPts val="0"/>
              </a:spcAft>
              <a:buClr>
                <a:schemeClr val="dk1"/>
              </a:buClr>
              <a:buSzPts val="900"/>
              <a:buFont typeface="Arial"/>
              <a:buChar char="•"/>
              <a:defRPr sz="900" b="0" i="0" u="none" strike="noStrike" cap="none">
                <a:solidFill>
                  <a:schemeClr val="dk1"/>
                </a:solidFill>
                <a:latin typeface="Proxima Nova"/>
                <a:ea typeface="Proxima Nova"/>
                <a:cs typeface="Proxima Nova"/>
                <a:sym typeface="Proxima Nov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9pPr>
          </a:lstStyle>
          <a:p>
            <a:endParaRPr/>
          </a:p>
        </p:txBody>
      </p:sp>
      <p:sp>
        <p:nvSpPr>
          <p:cNvPr id="81" name="Google Shape;81;p14"/>
          <p:cNvSpPr>
            <a:spLocks noGrp="1"/>
          </p:cNvSpPr>
          <p:nvPr>
            <p:ph type="pic" idx="4"/>
          </p:nvPr>
        </p:nvSpPr>
        <p:spPr>
          <a:xfrm>
            <a:off x="5654091" y="883687"/>
            <a:ext cx="2286000" cy="2286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2"/>
              </a:buClr>
              <a:buSzPts val="2000"/>
              <a:buFont typeface="Arial"/>
              <a:buChar char="•"/>
              <a:defRPr sz="2000" b="0" i="0" u="none" strike="noStrike" cap="none">
                <a:solidFill>
                  <a:schemeClr val="dk2"/>
                </a:solidFill>
                <a:latin typeface="Proxima Nova"/>
                <a:ea typeface="Proxima Nova"/>
                <a:cs typeface="Proxima Nova"/>
                <a:sym typeface="Proxima Nova"/>
              </a:defRPr>
            </a:lvl1pPr>
            <a:lvl2pPr marR="0" lvl="1" algn="l" rtl="0">
              <a:lnSpc>
                <a:spcPct val="100000"/>
              </a:lnSpc>
              <a:spcBef>
                <a:spcPts val="1200"/>
              </a:spcBef>
              <a:spcAft>
                <a:spcPts val="0"/>
              </a:spcAft>
              <a:buClr>
                <a:schemeClr val="dk1"/>
              </a:buClr>
              <a:buSzPts val="1600"/>
              <a:buFont typeface="Arial"/>
              <a:buChar char="•"/>
              <a:defRPr sz="1600" b="0" i="0" u="none" strike="noStrike" cap="none">
                <a:solidFill>
                  <a:schemeClr val="dk1"/>
                </a:solidFill>
                <a:latin typeface="Proxima Nova"/>
                <a:ea typeface="Proxima Nova"/>
                <a:cs typeface="Proxima Nova"/>
                <a:sym typeface="Proxima Nova"/>
              </a:defRPr>
            </a:lvl2pPr>
            <a:lvl3pPr marR="0" lvl="2" algn="l" rtl="0">
              <a:lnSpc>
                <a:spcPct val="100000"/>
              </a:lnSpc>
              <a:spcBef>
                <a:spcPts val="600"/>
              </a:spcBef>
              <a:spcAft>
                <a:spcPts val="0"/>
              </a:spcAft>
              <a:buClr>
                <a:schemeClr val="accent6"/>
              </a:buClr>
              <a:buSzPts val="1200"/>
              <a:buFont typeface="NTR"/>
              <a:buChar char="│"/>
              <a:defRPr sz="1200" b="0" i="0" u="none" strike="noStrike" cap="none">
                <a:solidFill>
                  <a:schemeClr val="dk1"/>
                </a:solidFill>
                <a:latin typeface="Proxima Nova"/>
                <a:ea typeface="Proxima Nova"/>
                <a:cs typeface="Proxima Nova"/>
                <a:sym typeface="Proxima Nova"/>
              </a:defRPr>
            </a:lvl3pPr>
            <a:lvl4pPr marR="0" lvl="3" algn="l" rtl="0">
              <a:lnSpc>
                <a:spcPct val="90000"/>
              </a:lnSpc>
              <a:spcBef>
                <a:spcPts val="600"/>
              </a:spcBef>
              <a:spcAft>
                <a:spcPts val="0"/>
              </a:spcAft>
              <a:buClr>
                <a:schemeClr val="dk1"/>
              </a:buClr>
              <a:buSzPts val="900"/>
              <a:buFont typeface="Arial"/>
              <a:buChar char="•"/>
              <a:defRPr sz="900" b="0" i="0" u="none" strike="noStrike" cap="none">
                <a:solidFill>
                  <a:schemeClr val="dk1"/>
                </a:solidFill>
                <a:latin typeface="Proxima Nova"/>
                <a:ea typeface="Proxima Nova"/>
                <a:cs typeface="Proxima Nova"/>
                <a:sym typeface="Proxima Nov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eadline + Bullets">
  <p:cSld name="Headline + Bullets">
    <p:spTree>
      <p:nvGrpSpPr>
        <p:cNvPr id="1" name="Shape 82"/>
        <p:cNvGrpSpPr/>
        <p:nvPr/>
      </p:nvGrpSpPr>
      <p:grpSpPr>
        <a:xfrm>
          <a:off x="0" y="0"/>
          <a:ext cx="0" cy="0"/>
          <a:chOff x="0" y="0"/>
          <a:chExt cx="0" cy="0"/>
        </a:xfrm>
      </p:grpSpPr>
      <p:sp>
        <p:nvSpPr>
          <p:cNvPr id="83" name="Google Shape;83;p15"/>
          <p:cNvSpPr txBox="1">
            <a:spLocks noGrp="1"/>
          </p:cNvSpPr>
          <p:nvPr>
            <p:ph type="title"/>
          </p:nvPr>
        </p:nvSpPr>
        <p:spPr>
          <a:xfrm>
            <a:off x="1096238" y="1977494"/>
            <a:ext cx="4697050" cy="275265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6"/>
              </a:buClr>
              <a:buSzPts val="4000"/>
              <a:buFont typeface="Proxima Nova"/>
              <a:buNone/>
              <a:defRPr sz="4000" b="0" i="0">
                <a:solidFill>
                  <a:schemeClr val="accent6"/>
                </a:solidFill>
                <a:latin typeface="Proxima Nova"/>
                <a:ea typeface="Proxima Nova"/>
                <a:cs typeface="Proxima Nova"/>
                <a:sym typeface="Proxima Nov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5"/>
          <p:cNvSpPr txBox="1">
            <a:spLocks noGrp="1"/>
          </p:cNvSpPr>
          <p:nvPr>
            <p:ph type="sldNum" idx="12"/>
          </p:nvPr>
        </p:nvSpPr>
        <p:spPr>
          <a:xfrm>
            <a:off x="11754643" y="6356350"/>
            <a:ext cx="442332"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85" name="Google Shape;85;p15"/>
          <p:cNvSpPr txBox="1">
            <a:spLocks noGrp="1"/>
          </p:cNvSpPr>
          <p:nvPr>
            <p:ph type="body" idx="1"/>
          </p:nvPr>
        </p:nvSpPr>
        <p:spPr>
          <a:xfrm>
            <a:off x="6688900" y="888848"/>
            <a:ext cx="4640892" cy="5042226"/>
          </a:xfrm>
          <a:prstGeom prst="rect">
            <a:avLst/>
          </a:prstGeom>
          <a:noFill/>
          <a:ln>
            <a:noFill/>
          </a:ln>
        </p:spPr>
        <p:txBody>
          <a:bodyPr spcFirstLastPara="1" wrap="square" lIns="91425" tIns="45700" rIns="91425" bIns="45700" anchor="ctr" anchorCtr="0">
            <a:noAutofit/>
          </a:bodyPr>
          <a:lstStyle>
            <a:lvl1pPr marL="457200" lvl="0" indent="-342900" algn="l">
              <a:lnSpc>
                <a:spcPct val="100000"/>
              </a:lnSpc>
              <a:spcBef>
                <a:spcPts val="0"/>
              </a:spcBef>
              <a:spcAft>
                <a:spcPts val="0"/>
              </a:spcAft>
              <a:buClr>
                <a:schemeClr val="dk2"/>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ull Screen Photo">
  <p:cSld name="Full Screen Photo">
    <p:spTree>
      <p:nvGrpSpPr>
        <p:cNvPr id="1" name="Shape 86"/>
        <p:cNvGrpSpPr/>
        <p:nvPr/>
      </p:nvGrpSpPr>
      <p:grpSpPr>
        <a:xfrm>
          <a:off x="0" y="0"/>
          <a:ext cx="0" cy="0"/>
          <a:chOff x="0" y="0"/>
          <a:chExt cx="0" cy="0"/>
        </a:xfrm>
      </p:grpSpPr>
      <p:sp>
        <p:nvSpPr>
          <p:cNvPr id="87" name="Google Shape;87;p16"/>
          <p:cNvSpPr txBox="1">
            <a:spLocks noGrp="1"/>
          </p:cNvSpPr>
          <p:nvPr>
            <p:ph type="ftr" idx="11"/>
          </p:nvPr>
        </p:nvSpPr>
        <p:spPr>
          <a:xfrm>
            <a:off x="7628341" y="6356349"/>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Proxima Nova"/>
                <a:ea typeface="Proxima Nova"/>
                <a:cs typeface="Proxima Nova"/>
                <a:sym typeface="Proxima Nova"/>
              </a:defRPr>
            </a:lvl1pPr>
            <a:lvl2pPr marR="0" lvl="1" algn="l" rtl="0">
              <a:spcBef>
                <a:spcPts val="0"/>
              </a:spcBef>
              <a:spcAft>
                <a:spcPts val="0"/>
              </a:spcAft>
              <a:buSzPts val="1400"/>
              <a:buNone/>
              <a:defRPr sz="1800" b="0" i="0" u="none" strike="noStrike" cap="none">
                <a:solidFill>
                  <a:schemeClr val="dk1"/>
                </a:solidFill>
                <a:latin typeface="Proxima Nova"/>
                <a:ea typeface="Proxima Nova"/>
                <a:cs typeface="Proxima Nova"/>
                <a:sym typeface="Proxima Nova"/>
              </a:defRPr>
            </a:lvl2pPr>
            <a:lvl3pPr marR="0" lvl="2" algn="l" rtl="0">
              <a:spcBef>
                <a:spcPts val="0"/>
              </a:spcBef>
              <a:spcAft>
                <a:spcPts val="0"/>
              </a:spcAft>
              <a:buSzPts val="1400"/>
              <a:buNone/>
              <a:defRPr sz="1800" b="0" i="0" u="none" strike="noStrike" cap="none">
                <a:solidFill>
                  <a:schemeClr val="dk1"/>
                </a:solidFill>
                <a:latin typeface="Proxima Nova"/>
                <a:ea typeface="Proxima Nova"/>
                <a:cs typeface="Proxima Nova"/>
                <a:sym typeface="Proxima Nova"/>
              </a:defRPr>
            </a:lvl3pPr>
            <a:lvl4pPr marR="0" lvl="3" algn="l" rtl="0">
              <a:spcBef>
                <a:spcPts val="0"/>
              </a:spcBef>
              <a:spcAft>
                <a:spcPts val="0"/>
              </a:spcAft>
              <a:buSzPts val="1400"/>
              <a:buNone/>
              <a:defRPr sz="1800" b="0" i="0" u="none" strike="noStrike" cap="none">
                <a:solidFill>
                  <a:schemeClr val="dk1"/>
                </a:solidFill>
                <a:latin typeface="Proxima Nova"/>
                <a:ea typeface="Proxima Nova"/>
                <a:cs typeface="Proxima Nova"/>
                <a:sym typeface="Proxima Nova"/>
              </a:defRPr>
            </a:lvl4pPr>
            <a:lvl5pPr marR="0" lvl="4" algn="l" rtl="0">
              <a:spcBef>
                <a:spcPts val="0"/>
              </a:spcBef>
              <a:spcAft>
                <a:spcPts val="0"/>
              </a:spcAft>
              <a:buSzPts val="1400"/>
              <a:buNone/>
              <a:defRPr sz="1800" b="0" i="0" u="none" strike="noStrike" cap="none">
                <a:solidFill>
                  <a:schemeClr val="dk1"/>
                </a:solidFill>
                <a:latin typeface="Proxima Nova"/>
                <a:ea typeface="Proxima Nova"/>
                <a:cs typeface="Proxima Nova"/>
                <a:sym typeface="Proxima Nova"/>
              </a:defRPr>
            </a:lvl5pPr>
            <a:lvl6pPr marR="0" lvl="5" algn="l" rtl="0">
              <a:spcBef>
                <a:spcPts val="0"/>
              </a:spcBef>
              <a:spcAft>
                <a:spcPts val="0"/>
              </a:spcAft>
              <a:buSzPts val="1400"/>
              <a:buNone/>
              <a:defRPr sz="1800" b="0" i="0" u="none" strike="noStrike" cap="none">
                <a:solidFill>
                  <a:schemeClr val="dk1"/>
                </a:solidFill>
                <a:latin typeface="Proxima Nova"/>
                <a:ea typeface="Proxima Nova"/>
                <a:cs typeface="Proxima Nova"/>
                <a:sym typeface="Proxima Nova"/>
              </a:defRPr>
            </a:lvl6pPr>
            <a:lvl7pPr marR="0" lvl="6" algn="l" rtl="0">
              <a:spcBef>
                <a:spcPts val="0"/>
              </a:spcBef>
              <a:spcAft>
                <a:spcPts val="0"/>
              </a:spcAft>
              <a:buSzPts val="1400"/>
              <a:buNone/>
              <a:defRPr sz="1800" b="0" i="0" u="none" strike="noStrike" cap="none">
                <a:solidFill>
                  <a:schemeClr val="dk1"/>
                </a:solidFill>
                <a:latin typeface="Proxima Nova"/>
                <a:ea typeface="Proxima Nova"/>
                <a:cs typeface="Proxima Nova"/>
                <a:sym typeface="Proxima Nova"/>
              </a:defRPr>
            </a:lvl7pPr>
            <a:lvl8pPr marR="0" lvl="7" algn="l" rtl="0">
              <a:spcBef>
                <a:spcPts val="0"/>
              </a:spcBef>
              <a:spcAft>
                <a:spcPts val="0"/>
              </a:spcAft>
              <a:buSzPts val="1400"/>
              <a:buNone/>
              <a:defRPr sz="1800" b="0" i="0" u="none" strike="noStrike" cap="none">
                <a:solidFill>
                  <a:schemeClr val="dk1"/>
                </a:solidFill>
                <a:latin typeface="Proxima Nova"/>
                <a:ea typeface="Proxima Nova"/>
                <a:cs typeface="Proxima Nova"/>
                <a:sym typeface="Proxima Nova"/>
              </a:defRPr>
            </a:lvl8pPr>
            <a:lvl9pPr marR="0" lvl="8" algn="l" rtl="0">
              <a:spcBef>
                <a:spcPts val="0"/>
              </a:spcBef>
              <a:spcAft>
                <a:spcPts val="0"/>
              </a:spcAft>
              <a:buSzPts val="1400"/>
              <a:buNone/>
              <a:defRPr sz="1800" b="0" i="0" u="none" strike="noStrike" cap="none">
                <a:solidFill>
                  <a:schemeClr val="dk1"/>
                </a:solidFill>
                <a:latin typeface="Proxima Nova"/>
                <a:ea typeface="Proxima Nova"/>
                <a:cs typeface="Proxima Nova"/>
                <a:sym typeface="Proxima Nova"/>
              </a:defRPr>
            </a:lvl9pPr>
          </a:lstStyle>
          <a:p>
            <a:endParaRPr/>
          </a:p>
        </p:txBody>
      </p:sp>
      <p:sp>
        <p:nvSpPr>
          <p:cNvPr id="88" name="Google Shape;88;p16"/>
          <p:cNvSpPr txBox="1">
            <a:spLocks noGrp="1"/>
          </p:cNvSpPr>
          <p:nvPr>
            <p:ph type="sldNum" idx="12"/>
          </p:nvPr>
        </p:nvSpPr>
        <p:spPr>
          <a:xfrm>
            <a:off x="11754643" y="6356350"/>
            <a:ext cx="442332"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89" name="Google Shape;89;p16"/>
          <p:cNvSpPr/>
          <p:nvPr/>
        </p:nvSpPr>
        <p:spPr>
          <a:xfrm>
            <a:off x="0" y="6200384"/>
            <a:ext cx="12196976" cy="65761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Proxima Nova"/>
              <a:ea typeface="Proxima Nova"/>
              <a:cs typeface="Proxima Nova"/>
              <a:sym typeface="Proxima Nova"/>
            </a:endParaRPr>
          </a:p>
        </p:txBody>
      </p:sp>
      <p:sp>
        <p:nvSpPr>
          <p:cNvPr id="90" name="Google Shape;90;p16"/>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2"/>
              </a:buClr>
              <a:buSzPts val="2000"/>
              <a:buFont typeface="Arial"/>
              <a:buChar char="•"/>
              <a:defRPr sz="2000" b="0" i="0" u="none" strike="noStrike" cap="none">
                <a:solidFill>
                  <a:schemeClr val="dk2"/>
                </a:solidFill>
                <a:latin typeface="Proxima Nova"/>
                <a:ea typeface="Proxima Nova"/>
                <a:cs typeface="Proxima Nova"/>
                <a:sym typeface="Proxima Nova"/>
              </a:defRPr>
            </a:lvl1pPr>
            <a:lvl2pPr marR="0" lvl="1" algn="l" rtl="0">
              <a:lnSpc>
                <a:spcPct val="100000"/>
              </a:lnSpc>
              <a:spcBef>
                <a:spcPts val="1200"/>
              </a:spcBef>
              <a:spcAft>
                <a:spcPts val="0"/>
              </a:spcAft>
              <a:buClr>
                <a:schemeClr val="dk1"/>
              </a:buClr>
              <a:buSzPts val="1600"/>
              <a:buFont typeface="Arial"/>
              <a:buChar char="•"/>
              <a:defRPr sz="1600" b="0" i="0" u="none" strike="noStrike" cap="none">
                <a:solidFill>
                  <a:schemeClr val="dk1"/>
                </a:solidFill>
                <a:latin typeface="Proxima Nova"/>
                <a:ea typeface="Proxima Nova"/>
                <a:cs typeface="Proxima Nova"/>
                <a:sym typeface="Proxima Nova"/>
              </a:defRPr>
            </a:lvl2pPr>
            <a:lvl3pPr marR="0" lvl="2" algn="l" rtl="0">
              <a:lnSpc>
                <a:spcPct val="100000"/>
              </a:lnSpc>
              <a:spcBef>
                <a:spcPts val="600"/>
              </a:spcBef>
              <a:spcAft>
                <a:spcPts val="0"/>
              </a:spcAft>
              <a:buClr>
                <a:schemeClr val="accent6"/>
              </a:buClr>
              <a:buSzPts val="1200"/>
              <a:buFont typeface="NTR"/>
              <a:buChar char="│"/>
              <a:defRPr sz="1200" b="0" i="0" u="none" strike="noStrike" cap="none">
                <a:solidFill>
                  <a:schemeClr val="dk1"/>
                </a:solidFill>
                <a:latin typeface="Proxima Nova"/>
                <a:ea typeface="Proxima Nova"/>
                <a:cs typeface="Proxima Nova"/>
                <a:sym typeface="Proxima Nova"/>
              </a:defRPr>
            </a:lvl3pPr>
            <a:lvl4pPr marR="0" lvl="3" algn="l" rtl="0">
              <a:lnSpc>
                <a:spcPct val="90000"/>
              </a:lnSpc>
              <a:spcBef>
                <a:spcPts val="600"/>
              </a:spcBef>
              <a:spcAft>
                <a:spcPts val="0"/>
              </a:spcAft>
              <a:buClr>
                <a:schemeClr val="dk1"/>
              </a:buClr>
              <a:buSzPts val="900"/>
              <a:buFont typeface="Arial"/>
              <a:buChar char="•"/>
              <a:defRPr sz="900" b="0" i="0" u="none" strike="noStrike" cap="none">
                <a:solidFill>
                  <a:schemeClr val="dk1"/>
                </a:solidFill>
                <a:latin typeface="Proxima Nova"/>
                <a:ea typeface="Proxima Nova"/>
                <a:cs typeface="Proxima Nova"/>
                <a:sym typeface="Proxima Nov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Wide Picture and Points">
  <p:cSld name="Wide Picture and Points">
    <p:spTree>
      <p:nvGrpSpPr>
        <p:cNvPr id="1" name="Shape 91"/>
        <p:cNvGrpSpPr/>
        <p:nvPr/>
      </p:nvGrpSpPr>
      <p:grpSpPr>
        <a:xfrm>
          <a:off x="0" y="0"/>
          <a:ext cx="0" cy="0"/>
          <a:chOff x="0" y="0"/>
          <a:chExt cx="0" cy="0"/>
        </a:xfrm>
      </p:grpSpPr>
      <p:sp>
        <p:nvSpPr>
          <p:cNvPr id="92" name="Google Shape;92;p17"/>
          <p:cNvSpPr txBox="1">
            <a:spLocks noGrp="1"/>
          </p:cNvSpPr>
          <p:nvPr>
            <p:ph type="sldNum" idx="12"/>
          </p:nvPr>
        </p:nvSpPr>
        <p:spPr>
          <a:xfrm>
            <a:off x="11754643" y="6356350"/>
            <a:ext cx="442332"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93" name="Google Shape;93;p17"/>
          <p:cNvSpPr txBox="1">
            <a:spLocks noGrp="1"/>
          </p:cNvSpPr>
          <p:nvPr>
            <p:ph type="body" idx="1"/>
          </p:nvPr>
        </p:nvSpPr>
        <p:spPr>
          <a:xfrm>
            <a:off x="944062" y="5218372"/>
            <a:ext cx="3014930" cy="844358"/>
          </a:xfrm>
          <a:prstGeom prst="rect">
            <a:avLst/>
          </a:prstGeom>
          <a:noFill/>
          <a:ln>
            <a:noFill/>
          </a:ln>
        </p:spPr>
        <p:txBody>
          <a:bodyPr spcFirstLastPara="1" wrap="square" lIns="91425" tIns="45700" rIns="91425" bIns="45700" anchor="t" anchorCtr="0">
            <a:noAutofit/>
          </a:bodyPr>
          <a:lstStyle>
            <a:lvl1pPr marL="457200" lvl="0" indent="-228600" algn="ctr">
              <a:lnSpc>
                <a:spcPct val="120000"/>
              </a:lnSpc>
              <a:spcBef>
                <a:spcPts val="0"/>
              </a:spcBef>
              <a:spcAft>
                <a:spcPts val="0"/>
              </a:spcAft>
              <a:buClr>
                <a:schemeClr val="dk2"/>
              </a:buClr>
              <a:buSzPts val="1200"/>
              <a:buNone/>
              <a:defRPr sz="1200" b="0" i="0">
                <a:latin typeface="Proxima Nova"/>
                <a:ea typeface="Proxima Nova"/>
                <a:cs typeface="Proxima Nova"/>
                <a:sym typeface="Proxima Nova"/>
              </a:defRPr>
            </a:lvl1pPr>
            <a:lvl2pPr marL="914400" lvl="1" indent="-228600" algn="l">
              <a:lnSpc>
                <a:spcPct val="100000"/>
              </a:lnSpc>
              <a:spcBef>
                <a:spcPts val="1200"/>
              </a:spcBef>
              <a:spcAft>
                <a:spcPts val="0"/>
              </a:spcAft>
              <a:buClr>
                <a:schemeClr val="dk1"/>
              </a:buClr>
              <a:buSzPts val="1600"/>
              <a:buNone/>
              <a:defRPr/>
            </a:lvl2pPr>
            <a:lvl3pPr marL="1371600" lvl="2" indent="-228600" algn="l">
              <a:lnSpc>
                <a:spcPct val="100000"/>
              </a:lnSpc>
              <a:spcBef>
                <a:spcPts val="600"/>
              </a:spcBef>
              <a:spcAft>
                <a:spcPts val="0"/>
              </a:spcAft>
              <a:buSzPts val="1200"/>
              <a:buNone/>
              <a:defRPr/>
            </a:lvl3pPr>
            <a:lvl4pPr marL="1828800" lvl="3" indent="-228600" algn="l">
              <a:lnSpc>
                <a:spcPct val="90000"/>
              </a:lnSpc>
              <a:spcBef>
                <a:spcPts val="600"/>
              </a:spcBef>
              <a:spcAft>
                <a:spcPts val="0"/>
              </a:spcAft>
              <a:buClr>
                <a:schemeClr val="dk1"/>
              </a:buClr>
              <a:buSzPts val="9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17"/>
          <p:cNvSpPr txBox="1">
            <a:spLocks noGrp="1"/>
          </p:cNvSpPr>
          <p:nvPr>
            <p:ph type="body" idx="2"/>
          </p:nvPr>
        </p:nvSpPr>
        <p:spPr>
          <a:xfrm>
            <a:off x="4610100" y="5218372"/>
            <a:ext cx="3014930" cy="844358"/>
          </a:xfrm>
          <a:prstGeom prst="rect">
            <a:avLst/>
          </a:prstGeom>
          <a:noFill/>
          <a:ln>
            <a:noFill/>
          </a:ln>
        </p:spPr>
        <p:txBody>
          <a:bodyPr spcFirstLastPara="1" wrap="square" lIns="91425" tIns="45700" rIns="91425" bIns="45700" anchor="t" anchorCtr="0">
            <a:noAutofit/>
          </a:bodyPr>
          <a:lstStyle>
            <a:lvl1pPr marL="457200" lvl="0" indent="-228600" algn="ctr">
              <a:lnSpc>
                <a:spcPct val="120000"/>
              </a:lnSpc>
              <a:spcBef>
                <a:spcPts val="0"/>
              </a:spcBef>
              <a:spcAft>
                <a:spcPts val="0"/>
              </a:spcAft>
              <a:buClr>
                <a:schemeClr val="dk2"/>
              </a:buClr>
              <a:buSzPts val="1200"/>
              <a:buNone/>
              <a:defRPr sz="1200" b="0" i="0">
                <a:latin typeface="Proxima Nova"/>
                <a:ea typeface="Proxima Nova"/>
                <a:cs typeface="Proxima Nova"/>
                <a:sym typeface="Proxima Nova"/>
              </a:defRPr>
            </a:lvl1pPr>
            <a:lvl2pPr marL="914400" lvl="1" indent="-228600" algn="l">
              <a:lnSpc>
                <a:spcPct val="100000"/>
              </a:lnSpc>
              <a:spcBef>
                <a:spcPts val="1200"/>
              </a:spcBef>
              <a:spcAft>
                <a:spcPts val="0"/>
              </a:spcAft>
              <a:buClr>
                <a:schemeClr val="dk1"/>
              </a:buClr>
              <a:buSzPts val="1600"/>
              <a:buNone/>
              <a:defRPr/>
            </a:lvl2pPr>
            <a:lvl3pPr marL="1371600" lvl="2" indent="-228600" algn="l">
              <a:lnSpc>
                <a:spcPct val="100000"/>
              </a:lnSpc>
              <a:spcBef>
                <a:spcPts val="600"/>
              </a:spcBef>
              <a:spcAft>
                <a:spcPts val="0"/>
              </a:spcAft>
              <a:buSzPts val="1200"/>
              <a:buNone/>
              <a:defRPr/>
            </a:lvl3pPr>
            <a:lvl4pPr marL="1828800" lvl="3" indent="-228600" algn="l">
              <a:lnSpc>
                <a:spcPct val="90000"/>
              </a:lnSpc>
              <a:spcBef>
                <a:spcPts val="600"/>
              </a:spcBef>
              <a:spcAft>
                <a:spcPts val="0"/>
              </a:spcAft>
              <a:buClr>
                <a:schemeClr val="dk1"/>
              </a:buClr>
              <a:buSzPts val="9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17"/>
          <p:cNvSpPr txBox="1">
            <a:spLocks noGrp="1"/>
          </p:cNvSpPr>
          <p:nvPr>
            <p:ph type="body" idx="3"/>
          </p:nvPr>
        </p:nvSpPr>
        <p:spPr>
          <a:xfrm>
            <a:off x="8275370" y="5218372"/>
            <a:ext cx="3014930" cy="844358"/>
          </a:xfrm>
          <a:prstGeom prst="rect">
            <a:avLst/>
          </a:prstGeom>
          <a:noFill/>
          <a:ln>
            <a:noFill/>
          </a:ln>
        </p:spPr>
        <p:txBody>
          <a:bodyPr spcFirstLastPara="1" wrap="square" lIns="91425" tIns="45700" rIns="91425" bIns="45700" anchor="t" anchorCtr="0">
            <a:noAutofit/>
          </a:bodyPr>
          <a:lstStyle>
            <a:lvl1pPr marL="457200" lvl="0" indent="-228600" algn="ctr">
              <a:lnSpc>
                <a:spcPct val="120000"/>
              </a:lnSpc>
              <a:spcBef>
                <a:spcPts val="0"/>
              </a:spcBef>
              <a:spcAft>
                <a:spcPts val="0"/>
              </a:spcAft>
              <a:buClr>
                <a:schemeClr val="dk2"/>
              </a:buClr>
              <a:buSzPts val="1200"/>
              <a:buNone/>
              <a:defRPr sz="1200" b="0" i="0">
                <a:latin typeface="Proxima Nova"/>
                <a:ea typeface="Proxima Nova"/>
                <a:cs typeface="Proxima Nova"/>
                <a:sym typeface="Proxima Nova"/>
              </a:defRPr>
            </a:lvl1pPr>
            <a:lvl2pPr marL="914400" lvl="1" indent="-228600" algn="l">
              <a:lnSpc>
                <a:spcPct val="100000"/>
              </a:lnSpc>
              <a:spcBef>
                <a:spcPts val="1200"/>
              </a:spcBef>
              <a:spcAft>
                <a:spcPts val="0"/>
              </a:spcAft>
              <a:buClr>
                <a:schemeClr val="dk1"/>
              </a:buClr>
              <a:buSzPts val="1600"/>
              <a:buNone/>
              <a:defRPr/>
            </a:lvl2pPr>
            <a:lvl3pPr marL="1371600" lvl="2" indent="-228600" algn="l">
              <a:lnSpc>
                <a:spcPct val="100000"/>
              </a:lnSpc>
              <a:spcBef>
                <a:spcPts val="600"/>
              </a:spcBef>
              <a:spcAft>
                <a:spcPts val="0"/>
              </a:spcAft>
              <a:buSzPts val="1200"/>
              <a:buNone/>
              <a:defRPr/>
            </a:lvl3pPr>
            <a:lvl4pPr marL="1828800" lvl="3" indent="-228600" algn="l">
              <a:lnSpc>
                <a:spcPct val="90000"/>
              </a:lnSpc>
              <a:spcBef>
                <a:spcPts val="600"/>
              </a:spcBef>
              <a:spcAft>
                <a:spcPts val="0"/>
              </a:spcAft>
              <a:buClr>
                <a:schemeClr val="dk1"/>
              </a:buClr>
              <a:buSzPts val="9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17"/>
          <p:cNvSpPr>
            <a:spLocks noGrp="1"/>
          </p:cNvSpPr>
          <p:nvPr>
            <p:ph type="pic" idx="4"/>
          </p:nvPr>
        </p:nvSpPr>
        <p:spPr>
          <a:xfrm>
            <a:off x="0" y="1"/>
            <a:ext cx="12192000" cy="342899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2"/>
              </a:buClr>
              <a:buSzPts val="2000"/>
              <a:buFont typeface="Arial"/>
              <a:buChar char="•"/>
              <a:defRPr sz="2000" b="0" i="0" u="none" strike="noStrike" cap="none">
                <a:solidFill>
                  <a:schemeClr val="dk2"/>
                </a:solidFill>
                <a:latin typeface="Proxima Nova"/>
                <a:ea typeface="Proxima Nova"/>
                <a:cs typeface="Proxima Nova"/>
                <a:sym typeface="Proxima Nova"/>
              </a:defRPr>
            </a:lvl1pPr>
            <a:lvl2pPr marR="0" lvl="1" algn="l" rtl="0">
              <a:lnSpc>
                <a:spcPct val="100000"/>
              </a:lnSpc>
              <a:spcBef>
                <a:spcPts val="1200"/>
              </a:spcBef>
              <a:spcAft>
                <a:spcPts val="0"/>
              </a:spcAft>
              <a:buClr>
                <a:schemeClr val="dk1"/>
              </a:buClr>
              <a:buSzPts val="1600"/>
              <a:buFont typeface="Arial"/>
              <a:buChar char="•"/>
              <a:defRPr sz="1600" b="0" i="0" u="none" strike="noStrike" cap="none">
                <a:solidFill>
                  <a:schemeClr val="dk1"/>
                </a:solidFill>
                <a:latin typeface="Proxima Nova"/>
                <a:ea typeface="Proxima Nova"/>
                <a:cs typeface="Proxima Nova"/>
                <a:sym typeface="Proxima Nova"/>
              </a:defRPr>
            </a:lvl2pPr>
            <a:lvl3pPr marR="0" lvl="2" algn="l" rtl="0">
              <a:lnSpc>
                <a:spcPct val="100000"/>
              </a:lnSpc>
              <a:spcBef>
                <a:spcPts val="600"/>
              </a:spcBef>
              <a:spcAft>
                <a:spcPts val="0"/>
              </a:spcAft>
              <a:buClr>
                <a:schemeClr val="accent6"/>
              </a:buClr>
              <a:buSzPts val="1200"/>
              <a:buFont typeface="NTR"/>
              <a:buChar char="│"/>
              <a:defRPr sz="1200" b="0" i="0" u="none" strike="noStrike" cap="none">
                <a:solidFill>
                  <a:schemeClr val="dk1"/>
                </a:solidFill>
                <a:latin typeface="Proxima Nova"/>
                <a:ea typeface="Proxima Nova"/>
                <a:cs typeface="Proxima Nova"/>
                <a:sym typeface="Proxima Nova"/>
              </a:defRPr>
            </a:lvl3pPr>
            <a:lvl4pPr marR="0" lvl="3" algn="l" rtl="0">
              <a:lnSpc>
                <a:spcPct val="90000"/>
              </a:lnSpc>
              <a:spcBef>
                <a:spcPts val="600"/>
              </a:spcBef>
              <a:spcAft>
                <a:spcPts val="0"/>
              </a:spcAft>
              <a:buClr>
                <a:schemeClr val="dk1"/>
              </a:buClr>
              <a:buSzPts val="900"/>
              <a:buFont typeface="Arial"/>
              <a:buChar char="•"/>
              <a:defRPr sz="900" b="0" i="0" u="none" strike="noStrike" cap="none">
                <a:solidFill>
                  <a:schemeClr val="dk1"/>
                </a:solidFill>
                <a:latin typeface="Proxima Nova"/>
                <a:ea typeface="Proxima Nova"/>
                <a:cs typeface="Proxima Nova"/>
                <a:sym typeface="Proxima Nov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9pPr>
          </a:lstStyle>
          <a:p>
            <a:endParaRPr/>
          </a:p>
        </p:txBody>
      </p:sp>
      <p:sp>
        <p:nvSpPr>
          <p:cNvPr id="97" name="Google Shape;97;p17"/>
          <p:cNvSpPr/>
          <p:nvPr/>
        </p:nvSpPr>
        <p:spPr>
          <a:xfrm>
            <a:off x="0" y="6721434"/>
            <a:ext cx="12192000" cy="136566"/>
          </a:xfrm>
          <a:prstGeom prst="rect">
            <a:avLst/>
          </a:prstGeom>
          <a:gradFill>
            <a:gsLst>
              <a:gs pos="0">
                <a:schemeClr val="accent6"/>
              </a:gs>
              <a:gs pos="100000">
                <a:srgbClr val="9BC03E"/>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Proxima Nova"/>
              <a:ea typeface="Proxima Nova"/>
              <a:cs typeface="Proxima Nova"/>
              <a:sym typeface="Proxima Nova"/>
            </a:endParaRPr>
          </a:p>
        </p:txBody>
      </p:sp>
      <p:sp>
        <p:nvSpPr>
          <p:cNvPr id="98" name="Google Shape;98;p17"/>
          <p:cNvSpPr txBox="1">
            <a:spLocks noGrp="1"/>
          </p:cNvSpPr>
          <p:nvPr>
            <p:ph type="title"/>
          </p:nvPr>
        </p:nvSpPr>
        <p:spPr>
          <a:xfrm>
            <a:off x="838200" y="3877921"/>
            <a:ext cx="10515600" cy="58678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2"/>
              </a:buClr>
              <a:buSzPts val="2400"/>
              <a:buFont typeface="Proxima Nova"/>
              <a:buNone/>
              <a:defRPr sz="2400" b="0" i="0">
                <a:solidFill>
                  <a:schemeClr val="dk2"/>
                </a:solidFill>
                <a:latin typeface="Proxima Nova"/>
                <a:ea typeface="Proxima Nova"/>
                <a:cs typeface="Proxima Nova"/>
                <a:sym typeface="Proxima Nov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17"/>
          <p:cNvSpPr txBox="1">
            <a:spLocks noGrp="1"/>
          </p:cNvSpPr>
          <p:nvPr>
            <p:ph type="body" idx="5"/>
          </p:nvPr>
        </p:nvSpPr>
        <p:spPr>
          <a:xfrm>
            <a:off x="944062" y="4913624"/>
            <a:ext cx="3014930" cy="306142"/>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accent6"/>
              </a:buClr>
              <a:buSzPts val="1400"/>
              <a:buNone/>
              <a:defRPr sz="1400" b="1" i="0">
                <a:solidFill>
                  <a:schemeClr val="accent6"/>
                </a:solidFill>
                <a:latin typeface="Proxima Nova"/>
                <a:ea typeface="Proxima Nova"/>
                <a:cs typeface="Proxima Nova"/>
                <a:sym typeface="Proxima Nova"/>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17"/>
          <p:cNvSpPr txBox="1">
            <a:spLocks noGrp="1"/>
          </p:cNvSpPr>
          <p:nvPr>
            <p:ph type="body" idx="6"/>
          </p:nvPr>
        </p:nvSpPr>
        <p:spPr>
          <a:xfrm>
            <a:off x="4610100" y="4913624"/>
            <a:ext cx="3014930" cy="306142"/>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accent6"/>
              </a:buClr>
              <a:buSzPts val="1400"/>
              <a:buNone/>
              <a:defRPr sz="1400" b="1" i="0">
                <a:solidFill>
                  <a:schemeClr val="accent6"/>
                </a:solidFill>
                <a:latin typeface="Proxima Nova"/>
                <a:ea typeface="Proxima Nova"/>
                <a:cs typeface="Proxima Nova"/>
                <a:sym typeface="Proxima Nova"/>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17"/>
          <p:cNvSpPr txBox="1">
            <a:spLocks noGrp="1"/>
          </p:cNvSpPr>
          <p:nvPr>
            <p:ph type="body" idx="7"/>
          </p:nvPr>
        </p:nvSpPr>
        <p:spPr>
          <a:xfrm>
            <a:off x="8275370" y="4913624"/>
            <a:ext cx="3014930" cy="306142"/>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accent6"/>
              </a:buClr>
              <a:buSzPts val="1400"/>
              <a:buNone/>
              <a:defRPr sz="1400" b="1" i="0">
                <a:solidFill>
                  <a:schemeClr val="accent6"/>
                </a:solidFill>
                <a:latin typeface="Proxima Nova"/>
                <a:ea typeface="Proxima Nova"/>
                <a:cs typeface="Proxima Nova"/>
                <a:sym typeface="Proxima Nova"/>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838200" y="469454"/>
            <a:ext cx="105156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2"/>
              </a:buClr>
              <a:buSzPts val="3600"/>
              <a:buFont typeface="Proxima Nova"/>
              <a:buNone/>
              <a:defRPr>
                <a:solidFill>
                  <a:schemeClr val="dk2"/>
                </a:solidFill>
                <a:latin typeface="Proxima Nova"/>
                <a:ea typeface="Proxima Nova"/>
                <a:cs typeface="Proxima Nova"/>
                <a:sym typeface="Proxima Nov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8"/>
          <p:cNvSpPr txBox="1">
            <a:spLocks noGrp="1"/>
          </p:cNvSpPr>
          <p:nvPr>
            <p:ph type="sldNum" idx="12"/>
          </p:nvPr>
        </p:nvSpPr>
        <p:spPr>
          <a:xfrm>
            <a:off x="11754643" y="6356350"/>
            <a:ext cx="442332"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05" name="Google Shape;105;p18"/>
          <p:cNvSpPr txBox="1">
            <a:spLocks noGrp="1"/>
          </p:cNvSpPr>
          <p:nvPr>
            <p:ph type="body" idx="1"/>
          </p:nvPr>
        </p:nvSpPr>
        <p:spPr>
          <a:xfrm>
            <a:off x="1181100" y="4285615"/>
            <a:ext cx="2514600" cy="1476951"/>
          </a:xfrm>
          <a:prstGeom prst="rect">
            <a:avLst/>
          </a:prstGeom>
          <a:noFill/>
          <a:ln>
            <a:noFill/>
          </a:ln>
        </p:spPr>
        <p:txBody>
          <a:bodyPr spcFirstLastPara="1" wrap="square" lIns="0" tIns="45700" rIns="91425" bIns="45700" anchor="t" anchorCtr="0">
            <a:noAutofit/>
          </a:bodyPr>
          <a:lstStyle>
            <a:lvl1pPr marL="457200" lvl="0" indent="-228600" algn="l">
              <a:lnSpc>
                <a:spcPct val="120000"/>
              </a:lnSpc>
              <a:spcBef>
                <a:spcPts val="0"/>
              </a:spcBef>
              <a:spcAft>
                <a:spcPts val="0"/>
              </a:spcAft>
              <a:buClr>
                <a:schemeClr val="dk2"/>
              </a:buClr>
              <a:buSzPts val="1200"/>
              <a:buNone/>
              <a:defRPr sz="1200" b="0" i="0">
                <a:latin typeface="Proxima Nova"/>
                <a:ea typeface="Proxima Nova"/>
                <a:cs typeface="Proxima Nova"/>
                <a:sym typeface="Proxima Nova"/>
              </a:defRPr>
            </a:lvl1pPr>
            <a:lvl2pPr marL="914400" lvl="1" indent="-228600" algn="l">
              <a:lnSpc>
                <a:spcPct val="100000"/>
              </a:lnSpc>
              <a:spcBef>
                <a:spcPts val="1200"/>
              </a:spcBef>
              <a:spcAft>
                <a:spcPts val="0"/>
              </a:spcAft>
              <a:buClr>
                <a:schemeClr val="dk1"/>
              </a:buClr>
              <a:buSzPts val="1600"/>
              <a:buNone/>
              <a:defRPr/>
            </a:lvl2pPr>
            <a:lvl3pPr marL="1371600" lvl="2" indent="-228600" algn="l">
              <a:lnSpc>
                <a:spcPct val="100000"/>
              </a:lnSpc>
              <a:spcBef>
                <a:spcPts val="600"/>
              </a:spcBef>
              <a:spcAft>
                <a:spcPts val="0"/>
              </a:spcAft>
              <a:buSzPts val="1200"/>
              <a:buNone/>
              <a:defRPr/>
            </a:lvl3pPr>
            <a:lvl4pPr marL="1828800" lvl="3" indent="-228600" algn="l">
              <a:lnSpc>
                <a:spcPct val="90000"/>
              </a:lnSpc>
              <a:spcBef>
                <a:spcPts val="600"/>
              </a:spcBef>
              <a:spcAft>
                <a:spcPts val="0"/>
              </a:spcAft>
              <a:buClr>
                <a:schemeClr val="dk1"/>
              </a:buClr>
              <a:buSzPts val="9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18"/>
          <p:cNvSpPr txBox="1">
            <a:spLocks noGrp="1"/>
          </p:cNvSpPr>
          <p:nvPr>
            <p:ph type="body" idx="2"/>
          </p:nvPr>
        </p:nvSpPr>
        <p:spPr>
          <a:xfrm>
            <a:off x="1181100" y="3484233"/>
            <a:ext cx="2514600" cy="685800"/>
          </a:xfrm>
          <a:prstGeom prst="rect">
            <a:avLst/>
          </a:prstGeom>
          <a:noFill/>
          <a:ln>
            <a:noFill/>
          </a:ln>
        </p:spPr>
        <p:txBody>
          <a:bodyPr spcFirstLastPara="1" wrap="square" lIns="0" tIns="45700" rIns="91425" bIns="45700" anchor="t" anchorCtr="0">
            <a:noAutofit/>
          </a:bodyPr>
          <a:lstStyle>
            <a:lvl1pPr marL="457200" lvl="0" indent="-228600" algn="l">
              <a:lnSpc>
                <a:spcPct val="120000"/>
              </a:lnSpc>
              <a:spcBef>
                <a:spcPts val="0"/>
              </a:spcBef>
              <a:spcAft>
                <a:spcPts val="0"/>
              </a:spcAft>
              <a:buClr>
                <a:schemeClr val="dk2"/>
              </a:buClr>
              <a:buSzPts val="1800"/>
              <a:buNone/>
              <a:defRPr sz="1800" b="0" i="0">
                <a:solidFill>
                  <a:schemeClr val="dk2"/>
                </a:solidFill>
                <a:latin typeface="Proxima Nova"/>
                <a:ea typeface="Proxima Nova"/>
                <a:cs typeface="Proxima Nova"/>
                <a:sym typeface="Proxima Nova"/>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18"/>
          <p:cNvSpPr txBox="1">
            <a:spLocks noGrp="1"/>
          </p:cNvSpPr>
          <p:nvPr>
            <p:ph type="body" idx="3"/>
          </p:nvPr>
        </p:nvSpPr>
        <p:spPr>
          <a:xfrm>
            <a:off x="4838700" y="4285615"/>
            <a:ext cx="2514600" cy="1476950"/>
          </a:xfrm>
          <a:prstGeom prst="rect">
            <a:avLst/>
          </a:prstGeom>
          <a:noFill/>
          <a:ln>
            <a:noFill/>
          </a:ln>
        </p:spPr>
        <p:txBody>
          <a:bodyPr spcFirstLastPara="1" wrap="square" lIns="0" tIns="45700" rIns="91425" bIns="45700" anchor="t" anchorCtr="0">
            <a:noAutofit/>
          </a:bodyPr>
          <a:lstStyle>
            <a:lvl1pPr marL="457200" lvl="0" indent="-228600" algn="l">
              <a:lnSpc>
                <a:spcPct val="120000"/>
              </a:lnSpc>
              <a:spcBef>
                <a:spcPts val="0"/>
              </a:spcBef>
              <a:spcAft>
                <a:spcPts val="0"/>
              </a:spcAft>
              <a:buClr>
                <a:schemeClr val="dk2"/>
              </a:buClr>
              <a:buSzPts val="1200"/>
              <a:buNone/>
              <a:defRPr sz="1200" b="0" i="0">
                <a:latin typeface="Proxima Nova"/>
                <a:ea typeface="Proxima Nova"/>
                <a:cs typeface="Proxima Nova"/>
                <a:sym typeface="Proxima Nova"/>
              </a:defRPr>
            </a:lvl1pPr>
            <a:lvl2pPr marL="914400" lvl="1" indent="-228600" algn="l">
              <a:lnSpc>
                <a:spcPct val="100000"/>
              </a:lnSpc>
              <a:spcBef>
                <a:spcPts val="1200"/>
              </a:spcBef>
              <a:spcAft>
                <a:spcPts val="0"/>
              </a:spcAft>
              <a:buClr>
                <a:schemeClr val="dk1"/>
              </a:buClr>
              <a:buSzPts val="1600"/>
              <a:buNone/>
              <a:defRPr/>
            </a:lvl2pPr>
            <a:lvl3pPr marL="1371600" lvl="2" indent="-228600" algn="l">
              <a:lnSpc>
                <a:spcPct val="100000"/>
              </a:lnSpc>
              <a:spcBef>
                <a:spcPts val="600"/>
              </a:spcBef>
              <a:spcAft>
                <a:spcPts val="0"/>
              </a:spcAft>
              <a:buSzPts val="1200"/>
              <a:buNone/>
              <a:defRPr/>
            </a:lvl3pPr>
            <a:lvl4pPr marL="1828800" lvl="3" indent="-228600" algn="l">
              <a:lnSpc>
                <a:spcPct val="90000"/>
              </a:lnSpc>
              <a:spcBef>
                <a:spcPts val="600"/>
              </a:spcBef>
              <a:spcAft>
                <a:spcPts val="0"/>
              </a:spcAft>
              <a:buClr>
                <a:schemeClr val="dk1"/>
              </a:buClr>
              <a:buSzPts val="9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18"/>
          <p:cNvSpPr txBox="1">
            <a:spLocks noGrp="1"/>
          </p:cNvSpPr>
          <p:nvPr>
            <p:ph type="body" idx="4"/>
          </p:nvPr>
        </p:nvSpPr>
        <p:spPr>
          <a:xfrm>
            <a:off x="4838700" y="3484231"/>
            <a:ext cx="2514600" cy="685800"/>
          </a:xfrm>
          <a:prstGeom prst="rect">
            <a:avLst/>
          </a:prstGeom>
          <a:noFill/>
          <a:ln>
            <a:noFill/>
          </a:ln>
        </p:spPr>
        <p:txBody>
          <a:bodyPr spcFirstLastPara="1" wrap="square" lIns="0" tIns="45700" rIns="91425" bIns="45700" anchor="t" anchorCtr="0">
            <a:noAutofit/>
          </a:bodyPr>
          <a:lstStyle>
            <a:lvl1pPr marL="457200" lvl="0" indent="-228600" algn="l">
              <a:lnSpc>
                <a:spcPct val="120000"/>
              </a:lnSpc>
              <a:spcBef>
                <a:spcPts val="0"/>
              </a:spcBef>
              <a:spcAft>
                <a:spcPts val="0"/>
              </a:spcAft>
              <a:buClr>
                <a:schemeClr val="dk2"/>
              </a:buClr>
              <a:buSzPts val="1800"/>
              <a:buNone/>
              <a:defRPr sz="1800" b="0" i="0">
                <a:solidFill>
                  <a:schemeClr val="dk2"/>
                </a:solidFill>
                <a:latin typeface="Proxima Nova"/>
                <a:ea typeface="Proxima Nova"/>
                <a:cs typeface="Proxima Nova"/>
                <a:sym typeface="Proxima Nova"/>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18"/>
          <p:cNvSpPr txBox="1">
            <a:spLocks noGrp="1"/>
          </p:cNvSpPr>
          <p:nvPr>
            <p:ph type="body" idx="5"/>
          </p:nvPr>
        </p:nvSpPr>
        <p:spPr>
          <a:xfrm>
            <a:off x="8494765" y="4285615"/>
            <a:ext cx="2514600" cy="1476949"/>
          </a:xfrm>
          <a:prstGeom prst="rect">
            <a:avLst/>
          </a:prstGeom>
          <a:noFill/>
          <a:ln>
            <a:noFill/>
          </a:ln>
        </p:spPr>
        <p:txBody>
          <a:bodyPr spcFirstLastPara="1" wrap="square" lIns="0" tIns="45700" rIns="91425" bIns="45700" anchor="t" anchorCtr="0">
            <a:noAutofit/>
          </a:bodyPr>
          <a:lstStyle>
            <a:lvl1pPr marL="457200" lvl="0" indent="-228600" algn="l">
              <a:lnSpc>
                <a:spcPct val="120000"/>
              </a:lnSpc>
              <a:spcBef>
                <a:spcPts val="0"/>
              </a:spcBef>
              <a:spcAft>
                <a:spcPts val="0"/>
              </a:spcAft>
              <a:buClr>
                <a:schemeClr val="dk2"/>
              </a:buClr>
              <a:buSzPts val="1200"/>
              <a:buNone/>
              <a:defRPr sz="1200" b="0" i="0">
                <a:latin typeface="Proxima Nova"/>
                <a:ea typeface="Proxima Nova"/>
                <a:cs typeface="Proxima Nova"/>
                <a:sym typeface="Proxima Nova"/>
              </a:defRPr>
            </a:lvl1pPr>
            <a:lvl2pPr marL="914400" lvl="1" indent="-228600" algn="l">
              <a:lnSpc>
                <a:spcPct val="100000"/>
              </a:lnSpc>
              <a:spcBef>
                <a:spcPts val="1200"/>
              </a:spcBef>
              <a:spcAft>
                <a:spcPts val="0"/>
              </a:spcAft>
              <a:buClr>
                <a:schemeClr val="dk1"/>
              </a:buClr>
              <a:buSzPts val="1600"/>
              <a:buNone/>
              <a:defRPr/>
            </a:lvl2pPr>
            <a:lvl3pPr marL="1371600" lvl="2" indent="-228600" algn="l">
              <a:lnSpc>
                <a:spcPct val="100000"/>
              </a:lnSpc>
              <a:spcBef>
                <a:spcPts val="600"/>
              </a:spcBef>
              <a:spcAft>
                <a:spcPts val="0"/>
              </a:spcAft>
              <a:buSzPts val="1200"/>
              <a:buNone/>
              <a:defRPr/>
            </a:lvl3pPr>
            <a:lvl4pPr marL="1828800" lvl="3" indent="-228600" algn="l">
              <a:lnSpc>
                <a:spcPct val="90000"/>
              </a:lnSpc>
              <a:spcBef>
                <a:spcPts val="600"/>
              </a:spcBef>
              <a:spcAft>
                <a:spcPts val="0"/>
              </a:spcAft>
              <a:buClr>
                <a:schemeClr val="dk1"/>
              </a:buClr>
              <a:buSzPts val="9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18"/>
          <p:cNvSpPr txBox="1">
            <a:spLocks noGrp="1"/>
          </p:cNvSpPr>
          <p:nvPr>
            <p:ph type="body" idx="6"/>
          </p:nvPr>
        </p:nvSpPr>
        <p:spPr>
          <a:xfrm>
            <a:off x="8494765" y="3484233"/>
            <a:ext cx="2514600" cy="685800"/>
          </a:xfrm>
          <a:prstGeom prst="rect">
            <a:avLst/>
          </a:prstGeom>
          <a:noFill/>
          <a:ln>
            <a:noFill/>
          </a:ln>
        </p:spPr>
        <p:txBody>
          <a:bodyPr spcFirstLastPara="1" wrap="square" lIns="0" tIns="45700" rIns="91425" bIns="45700" anchor="t" anchorCtr="0">
            <a:noAutofit/>
          </a:bodyPr>
          <a:lstStyle>
            <a:lvl1pPr marL="457200" lvl="0" indent="-228600" algn="l">
              <a:lnSpc>
                <a:spcPct val="120000"/>
              </a:lnSpc>
              <a:spcBef>
                <a:spcPts val="0"/>
              </a:spcBef>
              <a:spcAft>
                <a:spcPts val="0"/>
              </a:spcAft>
              <a:buClr>
                <a:schemeClr val="dk2"/>
              </a:buClr>
              <a:buSzPts val="1800"/>
              <a:buNone/>
              <a:defRPr sz="1800" b="0" i="0">
                <a:solidFill>
                  <a:schemeClr val="dk2"/>
                </a:solidFill>
                <a:latin typeface="Proxima Nova"/>
                <a:ea typeface="Proxima Nova"/>
                <a:cs typeface="Proxima Nova"/>
                <a:sym typeface="Proxima Nova"/>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18"/>
          <p:cNvSpPr>
            <a:spLocks noGrp="1"/>
          </p:cNvSpPr>
          <p:nvPr>
            <p:ph type="pic" idx="7"/>
          </p:nvPr>
        </p:nvSpPr>
        <p:spPr>
          <a:xfrm>
            <a:off x="1181100" y="2178050"/>
            <a:ext cx="2514600" cy="103187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2"/>
              </a:buClr>
              <a:buSzPts val="2000"/>
              <a:buFont typeface="Arial"/>
              <a:buChar char="•"/>
              <a:defRPr sz="2000" b="0" i="0" u="none" strike="noStrike" cap="none">
                <a:solidFill>
                  <a:schemeClr val="dk2"/>
                </a:solidFill>
                <a:latin typeface="Proxima Nova"/>
                <a:ea typeface="Proxima Nova"/>
                <a:cs typeface="Proxima Nova"/>
                <a:sym typeface="Proxima Nova"/>
              </a:defRPr>
            </a:lvl1pPr>
            <a:lvl2pPr marR="0" lvl="1" algn="l" rtl="0">
              <a:lnSpc>
                <a:spcPct val="100000"/>
              </a:lnSpc>
              <a:spcBef>
                <a:spcPts val="1200"/>
              </a:spcBef>
              <a:spcAft>
                <a:spcPts val="0"/>
              </a:spcAft>
              <a:buClr>
                <a:schemeClr val="dk1"/>
              </a:buClr>
              <a:buSzPts val="1600"/>
              <a:buFont typeface="Arial"/>
              <a:buChar char="•"/>
              <a:defRPr sz="1600" b="0" i="0" u="none" strike="noStrike" cap="none">
                <a:solidFill>
                  <a:schemeClr val="dk1"/>
                </a:solidFill>
                <a:latin typeface="Proxima Nova"/>
                <a:ea typeface="Proxima Nova"/>
                <a:cs typeface="Proxima Nova"/>
                <a:sym typeface="Proxima Nova"/>
              </a:defRPr>
            </a:lvl2pPr>
            <a:lvl3pPr marR="0" lvl="2" algn="l" rtl="0">
              <a:lnSpc>
                <a:spcPct val="100000"/>
              </a:lnSpc>
              <a:spcBef>
                <a:spcPts val="600"/>
              </a:spcBef>
              <a:spcAft>
                <a:spcPts val="0"/>
              </a:spcAft>
              <a:buClr>
                <a:schemeClr val="accent6"/>
              </a:buClr>
              <a:buSzPts val="1200"/>
              <a:buFont typeface="NTR"/>
              <a:buChar char="│"/>
              <a:defRPr sz="1200" b="0" i="0" u="none" strike="noStrike" cap="none">
                <a:solidFill>
                  <a:schemeClr val="dk1"/>
                </a:solidFill>
                <a:latin typeface="Proxima Nova"/>
                <a:ea typeface="Proxima Nova"/>
                <a:cs typeface="Proxima Nova"/>
                <a:sym typeface="Proxima Nova"/>
              </a:defRPr>
            </a:lvl3pPr>
            <a:lvl4pPr marR="0" lvl="3" algn="l" rtl="0">
              <a:lnSpc>
                <a:spcPct val="90000"/>
              </a:lnSpc>
              <a:spcBef>
                <a:spcPts val="600"/>
              </a:spcBef>
              <a:spcAft>
                <a:spcPts val="0"/>
              </a:spcAft>
              <a:buClr>
                <a:schemeClr val="dk1"/>
              </a:buClr>
              <a:buSzPts val="900"/>
              <a:buFont typeface="Arial"/>
              <a:buChar char="•"/>
              <a:defRPr sz="900" b="0" i="0" u="none" strike="noStrike" cap="none">
                <a:solidFill>
                  <a:schemeClr val="dk1"/>
                </a:solidFill>
                <a:latin typeface="Proxima Nova"/>
                <a:ea typeface="Proxima Nova"/>
                <a:cs typeface="Proxima Nova"/>
                <a:sym typeface="Proxima Nov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9pPr>
          </a:lstStyle>
          <a:p>
            <a:endParaRPr/>
          </a:p>
        </p:txBody>
      </p:sp>
      <p:sp>
        <p:nvSpPr>
          <p:cNvPr id="112" name="Google Shape;112;p18"/>
          <p:cNvSpPr>
            <a:spLocks noGrp="1"/>
          </p:cNvSpPr>
          <p:nvPr>
            <p:ph type="pic" idx="8"/>
          </p:nvPr>
        </p:nvSpPr>
        <p:spPr>
          <a:xfrm>
            <a:off x="4838700" y="2178049"/>
            <a:ext cx="2514600" cy="103187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2"/>
              </a:buClr>
              <a:buSzPts val="2000"/>
              <a:buFont typeface="Arial"/>
              <a:buChar char="•"/>
              <a:defRPr sz="2000" b="0" i="0" u="none" strike="noStrike" cap="none">
                <a:solidFill>
                  <a:schemeClr val="dk2"/>
                </a:solidFill>
                <a:latin typeface="Proxima Nova"/>
                <a:ea typeface="Proxima Nova"/>
                <a:cs typeface="Proxima Nova"/>
                <a:sym typeface="Proxima Nova"/>
              </a:defRPr>
            </a:lvl1pPr>
            <a:lvl2pPr marR="0" lvl="1" algn="l" rtl="0">
              <a:lnSpc>
                <a:spcPct val="100000"/>
              </a:lnSpc>
              <a:spcBef>
                <a:spcPts val="1200"/>
              </a:spcBef>
              <a:spcAft>
                <a:spcPts val="0"/>
              </a:spcAft>
              <a:buClr>
                <a:schemeClr val="dk1"/>
              </a:buClr>
              <a:buSzPts val="1600"/>
              <a:buFont typeface="Arial"/>
              <a:buChar char="•"/>
              <a:defRPr sz="1600" b="0" i="0" u="none" strike="noStrike" cap="none">
                <a:solidFill>
                  <a:schemeClr val="dk1"/>
                </a:solidFill>
                <a:latin typeface="Proxima Nova"/>
                <a:ea typeface="Proxima Nova"/>
                <a:cs typeface="Proxima Nova"/>
                <a:sym typeface="Proxima Nova"/>
              </a:defRPr>
            </a:lvl2pPr>
            <a:lvl3pPr marR="0" lvl="2" algn="l" rtl="0">
              <a:lnSpc>
                <a:spcPct val="100000"/>
              </a:lnSpc>
              <a:spcBef>
                <a:spcPts val="600"/>
              </a:spcBef>
              <a:spcAft>
                <a:spcPts val="0"/>
              </a:spcAft>
              <a:buClr>
                <a:schemeClr val="accent6"/>
              </a:buClr>
              <a:buSzPts val="1200"/>
              <a:buFont typeface="NTR"/>
              <a:buChar char="│"/>
              <a:defRPr sz="1200" b="0" i="0" u="none" strike="noStrike" cap="none">
                <a:solidFill>
                  <a:schemeClr val="dk1"/>
                </a:solidFill>
                <a:latin typeface="Proxima Nova"/>
                <a:ea typeface="Proxima Nova"/>
                <a:cs typeface="Proxima Nova"/>
                <a:sym typeface="Proxima Nova"/>
              </a:defRPr>
            </a:lvl3pPr>
            <a:lvl4pPr marR="0" lvl="3" algn="l" rtl="0">
              <a:lnSpc>
                <a:spcPct val="90000"/>
              </a:lnSpc>
              <a:spcBef>
                <a:spcPts val="600"/>
              </a:spcBef>
              <a:spcAft>
                <a:spcPts val="0"/>
              </a:spcAft>
              <a:buClr>
                <a:schemeClr val="dk1"/>
              </a:buClr>
              <a:buSzPts val="900"/>
              <a:buFont typeface="Arial"/>
              <a:buChar char="•"/>
              <a:defRPr sz="900" b="0" i="0" u="none" strike="noStrike" cap="none">
                <a:solidFill>
                  <a:schemeClr val="dk1"/>
                </a:solidFill>
                <a:latin typeface="Proxima Nova"/>
                <a:ea typeface="Proxima Nova"/>
                <a:cs typeface="Proxima Nova"/>
                <a:sym typeface="Proxima Nov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9pPr>
          </a:lstStyle>
          <a:p>
            <a:endParaRPr/>
          </a:p>
        </p:txBody>
      </p:sp>
      <p:sp>
        <p:nvSpPr>
          <p:cNvPr id="113" name="Google Shape;113;p18"/>
          <p:cNvSpPr>
            <a:spLocks noGrp="1"/>
          </p:cNvSpPr>
          <p:nvPr>
            <p:ph type="pic" idx="9"/>
          </p:nvPr>
        </p:nvSpPr>
        <p:spPr>
          <a:xfrm>
            <a:off x="8494765" y="2178049"/>
            <a:ext cx="2514600" cy="103187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2"/>
              </a:buClr>
              <a:buSzPts val="2000"/>
              <a:buFont typeface="Arial"/>
              <a:buChar char="•"/>
              <a:defRPr sz="2000" b="0" i="0" u="none" strike="noStrike" cap="none">
                <a:solidFill>
                  <a:schemeClr val="dk2"/>
                </a:solidFill>
                <a:latin typeface="Proxima Nova"/>
                <a:ea typeface="Proxima Nova"/>
                <a:cs typeface="Proxima Nova"/>
                <a:sym typeface="Proxima Nova"/>
              </a:defRPr>
            </a:lvl1pPr>
            <a:lvl2pPr marR="0" lvl="1" algn="l" rtl="0">
              <a:lnSpc>
                <a:spcPct val="100000"/>
              </a:lnSpc>
              <a:spcBef>
                <a:spcPts val="1200"/>
              </a:spcBef>
              <a:spcAft>
                <a:spcPts val="0"/>
              </a:spcAft>
              <a:buClr>
                <a:schemeClr val="dk1"/>
              </a:buClr>
              <a:buSzPts val="1600"/>
              <a:buFont typeface="Arial"/>
              <a:buChar char="•"/>
              <a:defRPr sz="1600" b="0" i="0" u="none" strike="noStrike" cap="none">
                <a:solidFill>
                  <a:schemeClr val="dk1"/>
                </a:solidFill>
                <a:latin typeface="Proxima Nova"/>
                <a:ea typeface="Proxima Nova"/>
                <a:cs typeface="Proxima Nova"/>
                <a:sym typeface="Proxima Nova"/>
              </a:defRPr>
            </a:lvl2pPr>
            <a:lvl3pPr marR="0" lvl="2" algn="l" rtl="0">
              <a:lnSpc>
                <a:spcPct val="100000"/>
              </a:lnSpc>
              <a:spcBef>
                <a:spcPts val="600"/>
              </a:spcBef>
              <a:spcAft>
                <a:spcPts val="0"/>
              </a:spcAft>
              <a:buClr>
                <a:schemeClr val="accent6"/>
              </a:buClr>
              <a:buSzPts val="1200"/>
              <a:buFont typeface="NTR"/>
              <a:buChar char="│"/>
              <a:defRPr sz="1200" b="0" i="0" u="none" strike="noStrike" cap="none">
                <a:solidFill>
                  <a:schemeClr val="dk1"/>
                </a:solidFill>
                <a:latin typeface="Proxima Nova"/>
                <a:ea typeface="Proxima Nova"/>
                <a:cs typeface="Proxima Nova"/>
                <a:sym typeface="Proxima Nova"/>
              </a:defRPr>
            </a:lvl3pPr>
            <a:lvl4pPr marR="0" lvl="3" algn="l" rtl="0">
              <a:lnSpc>
                <a:spcPct val="90000"/>
              </a:lnSpc>
              <a:spcBef>
                <a:spcPts val="600"/>
              </a:spcBef>
              <a:spcAft>
                <a:spcPts val="0"/>
              </a:spcAft>
              <a:buClr>
                <a:schemeClr val="dk1"/>
              </a:buClr>
              <a:buSzPts val="900"/>
              <a:buFont typeface="Arial"/>
              <a:buChar char="•"/>
              <a:defRPr sz="900" b="0" i="0" u="none" strike="noStrike" cap="none">
                <a:solidFill>
                  <a:schemeClr val="dk1"/>
                </a:solidFill>
                <a:latin typeface="Proxima Nova"/>
                <a:ea typeface="Proxima Nova"/>
                <a:cs typeface="Proxima Nova"/>
                <a:sym typeface="Proxima Nov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9pPr>
          </a:lstStyle>
          <a:p>
            <a:endParaRPr/>
          </a:p>
        </p:txBody>
      </p:sp>
      <p:sp>
        <p:nvSpPr>
          <p:cNvPr id="114" name="Google Shape;114;p18"/>
          <p:cNvSpPr/>
          <p:nvPr/>
        </p:nvSpPr>
        <p:spPr>
          <a:xfrm>
            <a:off x="1181100" y="3209924"/>
            <a:ext cx="2514600" cy="45720"/>
          </a:xfrm>
          <a:prstGeom prst="rect">
            <a:avLst/>
          </a:prstGeom>
          <a:gradFill>
            <a:gsLst>
              <a:gs pos="0">
                <a:schemeClr val="accent6"/>
              </a:gs>
              <a:gs pos="100000">
                <a:srgbClr val="9BC03E"/>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Proxima Nova"/>
              <a:ea typeface="Proxima Nova"/>
              <a:cs typeface="Proxima Nova"/>
              <a:sym typeface="Proxima Nova"/>
            </a:endParaRPr>
          </a:p>
        </p:txBody>
      </p:sp>
      <p:sp>
        <p:nvSpPr>
          <p:cNvPr id="115" name="Google Shape;115;p18"/>
          <p:cNvSpPr/>
          <p:nvPr/>
        </p:nvSpPr>
        <p:spPr>
          <a:xfrm>
            <a:off x="4838700" y="3209924"/>
            <a:ext cx="2514600" cy="45720"/>
          </a:xfrm>
          <a:prstGeom prst="rect">
            <a:avLst/>
          </a:prstGeom>
          <a:gradFill>
            <a:gsLst>
              <a:gs pos="0">
                <a:schemeClr val="accent2"/>
              </a:gs>
              <a:gs pos="99000">
                <a:srgbClr val="5890F9"/>
              </a:gs>
              <a:gs pos="100000">
                <a:srgbClr val="5890F9"/>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Proxima Nova"/>
              <a:ea typeface="Proxima Nova"/>
              <a:cs typeface="Proxima Nova"/>
              <a:sym typeface="Proxima Nova"/>
            </a:endParaRPr>
          </a:p>
        </p:txBody>
      </p:sp>
      <p:sp>
        <p:nvSpPr>
          <p:cNvPr id="116" name="Google Shape;116;p18"/>
          <p:cNvSpPr/>
          <p:nvPr/>
        </p:nvSpPr>
        <p:spPr>
          <a:xfrm>
            <a:off x="8494765" y="3208387"/>
            <a:ext cx="2514600" cy="45720"/>
          </a:xfrm>
          <a:prstGeom prst="rect">
            <a:avLst/>
          </a:prstGeom>
          <a:gradFill>
            <a:gsLst>
              <a:gs pos="0">
                <a:schemeClr val="dk2"/>
              </a:gs>
              <a:gs pos="100000">
                <a:schemeClr val="dk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Proxima Nova"/>
              <a:ea typeface="Proxima Nova"/>
              <a:cs typeface="Proxima Nova"/>
              <a:sym typeface="Proxima Nova"/>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7"/>
        <p:cNvGrpSpPr/>
        <p:nvPr/>
      </p:nvGrpSpPr>
      <p:grpSpPr>
        <a:xfrm>
          <a:off x="0" y="0"/>
          <a:ext cx="0" cy="0"/>
          <a:chOff x="0" y="0"/>
          <a:chExt cx="0" cy="0"/>
        </a:xfrm>
      </p:grpSpPr>
      <p:sp>
        <p:nvSpPr>
          <p:cNvPr id="118" name="Google Shape;118;p19"/>
          <p:cNvSpPr txBox="1">
            <a:spLocks noGrp="1"/>
          </p:cNvSpPr>
          <p:nvPr>
            <p:ph type="title"/>
          </p:nvPr>
        </p:nvSpPr>
        <p:spPr>
          <a:xfrm>
            <a:off x="838200" y="739479"/>
            <a:ext cx="10515600" cy="80088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6"/>
              </a:buClr>
              <a:buSzPts val="3600"/>
              <a:buFont typeface="Proxima Nova"/>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19"/>
          <p:cNvSpPr txBox="1">
            <a:spLocks noGrp="1"/>
          </p:cNvSpPr>
          <p:nvPr>
            <p:ph type="sldNum" idx="12"/>
          </p:nvPr>
        </p:nvSpPr>
        <p:spPr>
          <a:xfrm>
            <a:off x="11754643" y="6356350"/>
            <a:ext cx="442332"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20" name="Google Shape;120;p19"/>
          <p:cNvSpPr txBox="1">
            <a:spLocks noGrp="1"/>
          </p:cNvSpPr>
          <p:nvPr>
            <p:ph type="body" idx="1"/>
          </p:nvPr>
        </p:nvSpPr>
        <p:spPr>
          <a:xfrm>
            <a:off x="838200" y="1541526"/>
            <a:ext cx="10515600" cy="4364037"/>
          </a:xfrm>
          <a:prstGeom prst="rect">
            <a:avLst/>
          </a:prstGeom>
          <a:noFill/>
          <a:ln>
            <a:noFill/>
          </a:ln>
        </p:spPr>
        <p:txBody>
          <a:bodyPr spcFirstLastPara="1" wrap="square" lIns="91425" tIns="91425" rIns="91425" bIns="0" anchor="t" anchorCtr="0">
            <a:noAutofit/>
          </a:bodyPr>
          <a:lstStyle>
            <a:lvl1pPr marL="457200" lvl="0" indent="-355600" algn="l">
              <a:lnSpc>
                <a:spcPct val="100000"/>
              </a:lnSpc>
              <a:spcBef>
                <a:spcPts val="0"/>
              </a:spcBef>
              <a:spcAft>
                <a:spcPts val="0"/>
              </a:spcAft>
              <a:buClr>
                <a:schemeClr val="dk2"/>
              </a:buClr>
              <a:buSzPts val="2000"/>
              <a:buChar char="•"/>
              <a:defRPr>
                <a:latin typeface="Proxima Nova"/>
                <a:ea typeface="Proxima Nova"/>
                <a:cs typeface="Proxima Nova"/>
                <a:sym typeface="Proxima Nova"/>
              </a:defRPr>
            </a:lvl1pPr>
            <a:lvl2pPr marL="914400" lvl="1" indent="-330200" algn="l">
              <a:lnSpc>
                <a:spcPct val="100000"/>
              </a:lnSpc>
              <a:spcBef>
                <a:spcPts val="1200"/>
              </a:spcBef>
              <a:spcAft>
                <a:spcPts val="0"/>
              </a:spcAft>
              <a:buClr>
                <a:schemeClr val="dk1"/>
              </a:buClr>
              <a:buSzPts val="1600"/>
              <a:buChar char="•"/>
              <a:defRPr>
                <a:latin typeface="Proxima Nova"/>
                <a:ea typeface="Proxima Nova"/>
                <a:cs typeface="Proxima Nova"/>
                <a:sym typeface="Proxima Nova"/>
              </a:defRPr>
            </a:lvl2pPr>
            <a:lvl3pPr marL="1371600" lvl="2" indent="-304800" algn="l">
              <a:lnSpc>
                <a:spcPct val="100000"/>
              </a:lnSpc>
              <a:spcBef>
                <a:spcPts val="600"/>
              </a:spcBef>
              <a:spcAft>
                <a:spcPts val="0"/>
              </a:spcAft>
              <a:buSzPts val="1200"/>
              <a:buChar char="│"/>
              <a:defRPr>
                <a:latin typeface="Proxima Nova"/>
                <a:ea typeface="Proxima Nova"/>
                <a:cs typeface="Proxima Nova"/>
                <a:sym typeface="Proxima Nova"/>
              </a:defRPr>
            </a:lvl3pPr>
            <a:lvl4pPr marL="1828800" lvl="3" indent="-285750" algn="l">
              <a:lnSpc>
                <a:spcPct val="90000"/>
              </a:lnSpc>
              <a:spcBef>
                <a:spcPts val="600"/>
              </a:spcBef>
              <a:spcAft>
                <a:spcPts val="0"/>
              </a:spcAft>
              <a:buClr>
                <a:schemeClr val="dk1"/>
              </a:buClr>
              <a:buSzPts val="900"/>
              <a:buChar char="•"/>
              <a:defRPr>
                <a:latin typeface="Proxima Nova"/>
                <a:ea typeface="Proxima Nova"/>
                <a:cs typeface="Proxima Nova"/>
                <a:sym typeface="Proxima Nova"/>
              </a:defRPr>
            </a:lvl4pPr>
            <a:lvl5pPr marL="2286000" lvl="4" indent="-342900" algn="l">
              <a:lnSpc>
                <a:spcPct val="90000"/>
              </a:lnSpc>
              <a:spcBef>
                <a:spcPts val="500"/>
              </a:spcBef>
              <a:spcAft>
                <a:spcPts val="0"/>
              </a:spcAft>
              <a:buClr>
                <a:schemeClr val="dk1"/>
              </a:buClr>
              <a:buSzPts val="1800"/>
              <a:buChar char="•"/>
              <a:defRPr>
                <a:latin typeface="Proxima Nova"/>
                <a:ea typeface="Proxima Nova"/>
                <a:cs typeface="Proxima Nova"/>
                <a:sym typeface="Proxima Nov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0"/>
              </a:spcBef>
              <a:spcAft>
                <a:spcPts val="0"/>
              </a:spcAft>
              <a:buClr>
                <a:schemeClr val="dk2"/>
              </a:buClr>
              <a:buSzPts val="2000"/>
              <a:buChar char="•"/>
              <a:defRPr>
                <a:latin typeface="Proxima Nova"/>
                <a:ea typeface="Proxima Nova"/>
                <a:cs typeface="Proxima Nova"/>
                <a:sym typeface="Proxima Nova"/>
              </a:defRPr>
            </a:lvl1pPr>
            <a:lvl2pPr marL="914400" lvl="1" indent="-330200" algn="l">
              <a:lnSpc>
                <a:spcPct val="100000"/>
              </a:lnSpc>
              <a:spcBef>
                <a:spcPts val="1200"/>
              </a:spcBef>
              <a:spcAft>
                <a:spcPts val="0"/>
              </a:spcAft>
              <a:buClr>
                <a:schemeClr val="dk1"/>
              </a:buClr>
              <a:buSzPts val="1600"/>
              <a:buChar char="•"/>
              <a:defRPr>
                <a:latin typeface="Proxima Nova"/>
                <a:ea typeface="Proxima Nova"/>
                <a:cs typeface="Proxima Nova"/>
                <a:sym typeface="Proxima Nova"/>
              </a:defRPr>
            </a:lvl2pPr>
            <a:lvl3pPr marL="1371600" lvl="2" indent="-304800" algn="l">
              <a:lnSpc>
                <a:spcPct val="100000"/>
              </a:lnSpc>
              <a:spcBef>
                <a:spcPts val="600"/>
              </a:spcBef>
              <a:spcAft>
                <a:spcPts val="0"/>
              </a:spcAft>
              <a:buSzPts val="1200"/>
              <a:buChar char="│"/>
              <a:defRPr>
                <a:latin typeface="Proxima Nova"/>
                <a:ea typeface="Proxima Nova"/>
                <a:cs typeface="Proxima Nova"/>
                <a:sym typeface="Proxima Nova"/>
              </a:defRPr>
            </a:lvl3pPr>
            <a:lvl4pPr marL="1828800" lvl="3" indent="-285750" algn="l">
              <a:lnSpc>
                <a:spcPct val="90000"/>
              </a:lnSpc>
              <a:spcBef>
                <a:spcPts val="600"/>
              </a:spcBef>
              <a:spcAft>
                <a:spcPts val="0"/>
              </a:spcAft>
              <a:buClr>
                <a:schemeClr val="dk1"/>
              </a:buClr>
              <a:buSzPts val="900"/>
              <a:buChar char="•"/>
              <a:defRPr>
                <a:latin typeface="Proxima Nova"/>
                <a:ea typeface="Proxima Nova"/>
                <a:cs typeface="Proxima Nova"/>
                <a:sym typeface="Proxima Nova"/>
              </a:defRPr>
            </a:lvl4pPr>
            <a:lvl5pPr marL="2286000" lvl="4" indent="-342900" algn="l">
              <a:lnSpc>
                <a:spcPct val="90000"/>
              </a:lnSpc>
              <a:spcBef>
                <a:spcPts val="500"/>
              </a:spcBef>
              <a:spcAft>
                <a:spcPts val="0"/>
              </a:spcAft>
              <a:buClr>
                <a:schemeClr val="dk1"/>
              </a:buClr>
              <a:buSzPts val="1800"/>
              <a:buChar char="•"/>
              <a:defRPr>
                <a:latin typeface="Proxima Nova"/>
                <a:ea typeface="Proxima Nova"/>
                <a:cs typeface="Proxima Nova"/>
                <a:sym typeface="Proxima Nov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0"/>
              </a:spcBef>
              <a:spcAft>
                <a:spcPts val="0"/>
              </a:spcAft>
              <a:buClr>
                <a:schemeClr val="dk2"/>
              </a:buClr>
              <a:buSzPts val="2000"/>
              <a:buChar char="•"/>
              <a:defRPr>
                <a:latin typeface="Proxima Nova"/>
                <a:ea typeface="Proxima Nova"/>
                <a:cs typeface="Proxima Nova"/>
                <a:sym typeface="Proxima Nova"/>
              </a:defRPr>
            </a:lvl1pPr>
            <a:lvl2pPr marL="914400" lvl="1" indent="-330200" algn="l">
              <a:lnSpc>
                <a:spcPct val="100000"/>
              </a:lnSpc>
              <a:spcBef>
                <a:spcPts val="1200"/>
              </a:spcBef>
              <a:spcAft>
                <a:spcPts val="0"/>
              </a:spcAft>
              <a:buClr>
                <a:schemeClr val="dk1"/>
              </a:buClr>
              <a:buSzPts val="1600"/>
              <a:buChar char="•"/>
              <a:defRPr>
                <a:latin typeface="Proxima Nova"/>
                <a:ea typeface="Proxima Nova"/>
                <a:cs typeface="Proxima Nova"/>
                <a:sym typeface="Proxima Nova"/>
              </a:defRPr>
            </a:lvl2pPr>
            <a:lvl3pPr marL="1371600" lvl="2" indent="-304800" algn="l">
              <a:lnSpc>
                <a:spcPct val="100000"/>
              </a:lnSpc>
              <a:spcBef>
                <a:spcPts val="600"/>
              </a:spcBef>
              <a:spcAft>
                <a:spcPts val="0"/>
              </a:spcAft>
              <a:buSzPts val="1200"/>
              <a:buChar char="│"/>
              <a:defRPr>
                <a:latin typeface="Proxima Nova"/>
                <a:ea typeface="Proxima Nova"/>
                <a:cs typeface="Proxima Nova"/>
                <a:sym typeface="Proxima Nova"/>
              </a:defRPr>
            </a:lvl3pPr>
            <a:lvl4pPr marL="1828800" lvl="3" indent="-285750" algn="l">
              <a:lnSpc>
                <a:spcPct val="90000"/>
              </a:lnSpc>
              <a:spcBef>
                <a:spcPts val="600"/>
              </a:spcBef>
              <a:spcAft>
                <a:spcPts val="0"/>
              </a:spcAft>
              <a:buClr>
                <a:schemeClr val="dk1"/>
              </a:buClr>
              <a:buSzPts val="900"/>
              <a:buChar char="•"/>
              <a:defRPr>
                <a:latin typeface="Proxima Nova"/>
                <a:ea typeface="Proxima Nova"/>
                <a:cs typeface="Proxima Nova"/>
                <a:sym typeface="Proxima Nova"/>
              </a:defRPr>
            </a:lvl4pPr>
            <a:lvl5pPr marL="2286000" lvl="4" indent="-342900" algn="l">
              <a:lnSpc>
                <a:spcPct val="90000"/>
              </a:lnSpc>
              <a:spcBef>
                <a:spcPts val="500"/>
              </a:spcBef>
              <a:spcAft>
                <a:spcPts val="0"/>
              </a:spcAft>
              <a:buClr>
                <a:schemeClr val="dk1"/>
              </a:buClr>
              <a:buSzPts val="1800"/>
              <a:buChar char="•"/>
              <a:defRPr>
                <a:latin typeface="Proxima Nova"/>
                <a:ea typeface="Proxima Nova"/>
                <a:cs typeface="Proxima Nova"/>
                <a:sym typeface="Proxima Nov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20"/>
          <p:cNvSpPr txBox="1">
            <a:spLocks noGrp="1"/>
          </p:cNvSpPr>
          <p:nvPr>
            <p:ph type="sldNum" idx="12"/>
          </p:nvPr>
        </p:nvSpPr>
        <p:spPr>
          <a:xfrm>
            <a:off x="11754643" y="6356350"/>
            <a:ext cx="442332"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6"/>
        <p:cNvGrpSpPr/>
        <p:nvPr/>
      </p:nvGrpSpPr>
      <p:grpSpPr>
        <a:xfrm>
          <a:off x="0" y="0"/>
          <a:ext cx="0" cy="0"/>
          <a:chOff x="0" y="0"/>
          <a:chExt cx="0" cy="0"/>
        </a:xfrm>
      </p:grpSpPr>
      <p:sp>
        <p:nvSpPr>
          <p:cNvPr id="127" name="Google Shape;127;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Clr>
                <a:schemeClr val="dk2"/>
              </a:buClr>
              <a:buSzPts val="2400"/>
              <a:buNone/>
              <a:defRPr sz="2400" b="1">
                <a:latin typeface="Proxima Nova"/>
                <a:ea typeface="Proxima Nova"/>
                <a:cs typeface="Proxima Nova"/>
                <a:sym typeface="Proxima Nova"/>
              </a:defRPr>
            </a:lvl1pPr>
            <a:lvl2pPr marL="914400" lvl="1" indent="-228600" algn="l">
              <a:lnSpc>
                <a:spcPct val="100000"/>
              </a:lnSpc>
              <a:spcBef>
                <a:spcPts val="1200"/>
              </a:spcBef>
              <a:spcAft>
                <a:spcPts val="0"/>
              </a:spcAft>
              <a:buClr>
                <a:schemeClr val="dk1"/>
              </a:buClr>
              <a:buSzPts val="20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90000"/>
              </a:lnSpc>
              <a:spcBef>
                <a:spcPts val="6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9" name="Google Shape;129;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0"/>
              </a:spcBef>
              <a:spcAft>
                <a:spcPts val="0"/>
              </a:spcAft>
              <a:buClr>
                <a:schemeClr val="dk2"/>
              </a:buClr>
              <a:buSzPts val="2000"/>
              <a:buChar char="•"/>
              <a:defRPr>
                <a:latin typeface="Proxima Nova"/>
                <a:ea typeface="Proxima Nova"/>
                <a:cs typeface="Proxima Nova"/>
                <a:sym typeface="Proxima Nova"/>
              </a:defRPr>
            </a:lvl1pPr>
            <a:lvl2pPr marL="914400" lvl="1" indent="-330200" algn="l">
              <a:lnSpc>
                <a:spcPct val="100000"/>
              </a:lnSpc>
              <a:spcBef>
                <a:spcPts val="1200"/>
              </a:spcBef>
              <a:spcAft>
                <a:spcPts val="0"/>
              </a:spcAft>
              <a:buClr>
                <a:schemeClr val="dk1"/>
              </a:buClr>
              <a:buSzPts val="1600"/>
              <a:buChar char="•"/>
              <a:defRPr>
                <a:latin typeface="Proxima Nova"/>
                <a:ea typeface="Proxima Nova"/>
                <a:cs typeface="Proxima Nova"/>
                <a:sym typeface="Proxima Nova"/>
              </a:defRPr>
            </a:lvl2pPr>
            <a:lvl3pPr marL="1371600" lvl="2" indent="-304800" algn="l">
              <a:lnSpc>
                <a:spcPct val="100000"/>
              </a:lnSpc>
              <a:spcBef>
                <a:spcPts val="600"/>
              </a:spcBef>
              <a:spcAft>
                <a:spcPts val="0"/>
              </a:spcAft>
              <a:buSzPts val="1200"/>
              <a:buChar char="│"/>
              <a:defRPr>
                <a:latin typeface="Proxima Nova"/>
                <a:ea typeface="Proxima Nova"/>
                <a:cs typeface="Proxima Nova"/>
                <a:sym typeface="Proxima Nova"/>
              </a:defRPr>
            </a:lvl3pPr>
            <a:lvl4pPr marL="1828800" lvl="3" indent="-285750" algn="l">
              <a:lnSpc>
                <a:spcPct val="90000"/>
              </a:lnSpc>
              <a:spcBef>
                <a:spcPts val="600"/>
              </a:spcBef>
              <a:spcAft>
                <a:spcPts val="0"/>
              </a:spcAft>
              <a:buClr>
                <a:schemeClr val="dk1"/>
              </a:buClr>
              <a:buSzPts val="900"/>
              <a:buChar char="•"/>
              <a:defRPr>
                <a:latin typeface="Proxima Nova"/>
                <a:ea typeface="Proxima Nova"/>
                <a:cs typeface="Proxima Nova"/>
                <a:sym typeface="Proxima Nova"/>
              </a:defRPr>
            </a:lvl4pPr>
            <a:lvl5pPr marL="2286000" lvl="4" indent="-342900" algn="l">
              <a:lnSpc>
                <a:spcPct val="90000"/>
              </a:lnSpc>
              <a:spcBef>
                <a:spcPts val="500"/>
              </a:spcBef>
              <a:spcAft>
                <a:spcPts val="0"/>
              </a:spcAft>
              <a:buClr>
                <a:schemeClr val="dk1"/>
              </a:buClr>
              <a:buSzPts val="1800"/>
              <a:buChar char="•"/>
              <a:defRPr>
                <a:latin typeface="Proxima Nova"/>
                <a:ea typeface="Proxima Nova"/>
                <a:cs typeface="Proxima Nova"/>
                <a:sym typeface="Proxima Nov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Clr>
                <a:schemeClr val="dk2"/>
              </a:buClr>
              <a:buSzPts val="2400"/>
              <a:buNone/>
              <a:defRPr sz="2400" b="1">
                <a:latin typeface="Proxima Nova"/>
                <a:ea typeface="Proxima Nova"/>
                <a:cs typeface="Proxima Nova"/>
                <a:sym typeface="Proxima Nova"/>
              </a:defRPr>
            </a:lvl1pPr>
            <a:lvl2pPr marL="914400" lvl="1" indent="-228600" algn="l">
              <a:lnSpc>
                <a:spcPct val="100000"/>
              </a:lnSpc>
              <a:spcBef>
                <a:spcPts val="1200"/>
              </a:spcBef>
              <a:spcAft>
                <a:spcPts val="0"/>
              </a:spcAft>
              <a:buClr>
                <a:schemeClr val="dk1"/>
              </a:buClr>
              <a:buSzPts val="20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90000"/>
              </a:lnSpc>
              <a:spcBef>
                <a:spcPts val="6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1" name="Google Shape;131;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0"/>
              </a:spcBef>
              <a:spcAft>
                <a:spcPts val="0"/>
              </a:spcAft>
              <a:buClr>
                <a:schemeClr val="dk2"/>
              </a:buClr>
              <a:buSzPts val="2000"/>
              <a:buChar char="•"/>
              <a:defRPr>
                <a:latin typeface="Proxima Nova"/>
                <a:ea typeface="Proxima Nova"/>
                <a:cs typeface="Proxima Nova"/>
                <a:sym typeface="Proxima Nova"/>
              </a:defRPr>
            </a:lvl1pPr>
            <a:lvl2pPr marL="914400" lvl="1" indent="-330200" algn="l">
              <a:lnSpc>
                <a:spcPct val="100000"/>
              </a:lnSpc>
              <a:spcBef>
                <a:spcPts val="1200"/>
              </a:spcBef>
              <a:spcAft>
                <a:spcPts val="0"/>
              </a:spcAft>
              <a:buClr>
                <a:schemeClr val="dk1"/>
              </a:buClr>
              <a:buSzPts val="1600"/>
              <a:buChar char="•"/>
              <a:defRPr>
                <a:latin typeface="Proxima Nova"/>
                <a:ea typeface="Proxima Nova"/>
                <a:cs typeface="Proxima Nova"/>
                <a:sym typeface="Proxima Nova"/>
              </a:defRPr>
            </a:lvl2pPr>
            <a:lvl3pPr marL="1371600" lvl="2" indent="-304800" algn="l">
              <a:lnSpc>
                <a:spcPct val="100000"/>
              </a:lnSpc>
              <a:spcBef>
                <a:spcPts val="600"/>
              </a:spcBef>
              <a:spcAft>
                <a:spcPts val="0"/>
              </a:spcAft>
              <a:buSzPts val="1200"/>
              <a:buChar char="│"/>
              <a:defRPr>
                <a:latin typeface="Proxima Nova"/>
                <a:ea typeface="Proxima Nova"/>
                <a:cs typeface="Proxima Nova"/>
                <a:sym typeface="Proxima Nova"/>
              </a:defRPr>
            </a:lvl3pPr>
            <a:lvl4pPr marL="1828800" lvl="3" indent="-285750" algn="l">
              <a:lnSpc>
                <a:spcPct val="90000"/>
              </a:lnSpc>
              <a:spcBef>
                <a:spcPts val="600"/>
              </a:spcBef>
              <a:spcAft>
                <a:spcPts val="0"/>
              </a:spcAft>
              <a:buClr>
                <a:schemeClr val="dk1"/>
              </a:buClr>
              <a:buSzPts val="900"/>
              <a:buChar char="•"/>
              <a:defRPr>
                <a:latin typeface="Proxima Nova"/>
                <a:ea typeface="Proxima Nova"/>
                <a:cs typeface="Proxima Nova"/>
                <a:sym typeface="Proxima Nova"/>
              </a:defRPr>
            </a:lvl4pPr>
            <a:lvl5pPr marL="2286000" lvl="4" indent="-342900" algn="l">
              <a:lnSpc>
                <a:spcPct val="90000"/>
              </a:lnSpc>
              <a:spcBef>
                <a:spcPts val="500"/>
              </a:spcBef>
              <a:spcAft>
                <a:spcPts val="0"/>
              </a:spcAft>
              <a:buClr>
                <a:schemeClr val="dk1"/>
              </a:buClr>
              <a:buSzPts val="1800"/>
              <a:buChar char="•"/>
              <a:defRPr>
                <a:latin typeface="Proxima Nova"/>
                <a:ea typeface="Proxima Nova"/>
                <a:cs typeface="Proxima Nova"/>
                <a:sym typeface="Proxima Nov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21"/>
          <p:cNvSpPr txBox="1">
            <a:spLocks noGrp="1"/>
          </p:cNvSpPr>
          <p:nvPr>
            <p:ph type="sldNum" idx="12"/>
          </p:nvPr>
        </p:nvSpPr>
        <p:spPr>
          <a:xfrm>
            <a:off x="11754643" y="6356350"/>
            <a:ext cx="442332"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Green Headline">
  <p:cSld name="Green Headline">
    <p:spTree>
      <p:nvGrpSpPr>
        <p:cNvPr id="1" name="Shape 19"/>
        <p:cNvGrpSpPr/>
        <p:nvPr/>
      </p:nvGrpSpPr>
      <p:grpSpPr>
        <a:xfrm>
          <a:off x="0" y="0"/>
          <a:ext cx="0" cy="0"/>
          <a:chOff x="0" y="0"/>
          <a:chExt cx="0" cy="0"/>
        </a:xfrm>
      </p:grpSpPr>
      <p:sp>
        <p:nvSpPr>
          <p:cNvPr id="20" name="Google Shape;20;p3"/>
          <p:cNvSpPr/>
          <p:nvPr/>
        </p:nvSpPr>
        <p:spPr>
          <a:xfrm>
            <a:off x="5560043" y="6492875"/>
            <a:ext cx="6631956" cy="3651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roxima Nova"/>
              <a:ea typeface="Proxima Nova"/>
              <a:cs typeface="Proxima Nova"/>
              <a:sym typeface="Proxima Nova"/>
            </a:endParaRPr>
          </a:p>
        </p:txBody>
      </p:sp>
      <p:sp>
        <p:nvSpPr>
          <p:cNvPr id="21" name="Google Shape;21;p3"/>
          <p:cNvSpPr/>
          <p:nvPr/>
        </p:nvSpPr>
        <p:spPr>
          <a:xfrm>
            <a:off x="-1" y="2"/>
            <a:ext cx="12192000" cy="6857998"/>
          </a:xfrm>
          <a:prstGeom prst="rect">
            <a:avLst/>
          </a:prstGeom>
          <a:gradFill>
            <a:gsLst>
              <a:gs pos="0">
                <a:schemeClr val="accent6"/>
              </a:gs>
              <a:gs pos="32000">
                <a:schemeClr val="accent6"/>
              </a:gs>
              <a:gs pos="100000">
                <a:srgbClr val="9BC03E"/>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roxima Nova"/>
              <a:ea typeface="Proxima Nova"/>
              <a:cs typeface="Proxima Nova"/>
              <a:sym typeface="Proxima Nova"/>
            </a:endParaRPr>
          </a:p>
        </p:txBody>
      </p:sp>
      <p:sp>
        <p:nvSpPr>
          <p:cNvPr id="22" name="Google Shape;22;p3"/>
          <p:cNvSpPr txBox="1">
            <a:spLocks noGrp="1"/>
          </p:cNvSpPr>
          <p:nvPr>
            <p:ph type="title"/>
          </p:nvPr>
        </p:nvSpPr>
        <p:spPr>
          <a:xfrm>
            <a:off x="2271383" y="1421622"/>
            <a:ext cx="7649232" cy="401475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lt1"/>
              </a:buClr>
              <a:buSzPts val="3600"/>
              <a:buFont typeface="Proxima Nova"/>
              <a:buNone/>
              <a:defRPr sz="3600" b="0" i="0">
                <a:solidFill>
                  <a:schemeClr val="lt1"/>
                </a:solidFill>
                <a:latin typeface="Proxima Nova"/>
                <a:ea typeface="Proxima Nova"/>
                <a:cs typeface="Proxima Nova"/>
                <a:sym typeface="Proxima Nov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3" name="Google Shape;23;p3"/>
          <p:cNvPicPr preferRelativeResize="0"/>
          <p:nvPr/>
        </p:nvPicPr>
        <p:blipFill rotWithShape="1">
          <a:blip r:embed="rId2">
            <a:alphaModFix/>
          </a:blip>
          <a:srcRect/>
          <a:stretch/>
        </p:blipFill>
        <p:spPr>
          <a:xfrm>
            <a:off x="118872" y="6356350"/>
            <a:ext cx="1322530" cy="255861"/>
          </a:xfrm>
          <a:prstGeom prst="rect">
            <a:avLst/>
          </a:prstGeom>
          <a:noFill/>
          <a:ln>
            <a:noFill/>
          </a:ln>
        </p:spPr>
      </p:pic>
      <p:sp>
        <p:nvSpPr>
          <p:cNvPr id="24" name="Google Shape;24;p3"/>
          <p:cNvSpPr txBox="1">
            <a:spLocks noGrp="1"/>
          </p:cNvSpPr>
          <p:nvPr>
            <p:ph type="sldNum" idx="12"/>
          </p:nvPr>
        </p:nvSpPr>
        <p:spPr>
          <a:xfrm>
            <a:off x="11754643" y="6356350"/>
            <a:ext cx="442332"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u="none" strike="noStrike" cap="none">
                <a:solidFill>
                  <a:schemeClr val="lt1"/>
                </a:solidFill>
                <a:latin typeface="Proxima Nova"/>
                <a:ea typeface="Proxima Nova"/>
                <a:cs typeface="Proxima Nova"/>
                <a:sym typeface="Proxima Nova"/>
              </a:defRPr>
            </a:lvl1pPr>
            <a:lvl2pPr marL="0" lvl="1" indent="0" algn="l">
              <a:spcBef>
                <a:spcPts val="0"/>
              </a:spcBef>
              <a:buNone/>
              <a:defRPr sz="1000" b="0" i="0" u="none" strike="noStrike" cap="none">
                <a:solidFill>
                  <a:schemeClr val="lt1"/>
                </a:solidFill>
                <a:latin typeface="Proxima Nova"/>
                <a:ea typeface="Proxima Nova"/>
                <a:cs typeface="Proxima Nova"/>
                <a:sym typeface="Proxima Nova"/>
              </a:defRPr>
            </a:lvl2pPr>
            <a:lvl3pPr marL="0" lvl="2" indent="0" algn="l">
              <a:spcBef>
                <a:spcPts val="0"/>
              </a:spcBef>
              <a:buNone/>
              <a:defRPr sz="1000" b="0" i="0" u="none" strike="noStrike" cap="none">
                <a:solidFill>
                  <a:schemeClr val="lt1"/>
                </a:solidFill>
                <a:latin typeface="Proxima Nova"/>
                <a:ea typeface="Proxima Nova"/>
                <a:cs typeface="Proxima Nova"/>
                <a:sym typeface="Proxima Nova"/>
              </a:defRPr>
            </a:lvl3pPr>
            <a:lvl4pPr marL="0" lvl="3" indent="0" algn="l">
              <a:spcBef>
                <a:spcPts val="0"/>
              </a:spcBef>
              <a:buNone/>
              <a:defRPr sz="1000" b="0" i="0" u="none" strike="noStrike" cap="none">
                <a:solidFill>
                  <a:schemeClr val="lt1"/>
                </a:solidFill>
                <a:latin typeface="Proxima Nova"/>
                <a:ea typeface="Proxima Nova"/>
                <a:cs typeface="Proxima Nova"/>
                <a:sym typeface="Proxima Nova"/>
              </a:defRPr>
            </a:lvl4pPr>
            <a:lvl5pPr marL="0" lvl="4" indent="0" algn="l">
              <a:spcBef>
                <a:spcPts val="0"/>
              </a:spcBef>
              <a:buNone/>
              <a:defRPr sz="1000" b="0" i="0" u="none" strike="noStrike" cap="none">
                <a:solidFill>
                  <a:schemeClr val="lt1"/>
                </a:solidFill>
                <a:latin typeface="Proxima Nova"/>
                <a:ea typeface="Proxima Nova"/>
                <a:cs typeface="Proxima Nova"/>
                <a:sym typeface="Proxima Nova"/>
              </a:defRPr>
            </a:lvl5pPr>
            <a:lvl6pPr marL="0" lvl="5" indent="0" algn="l">
              <a:spcBef>
                <a:spcPts val="0"/>
              </a:spcBef>
              <a:buNone/>
              <a:defRPr sz="1000" b="0" i="0" u="none" strike="noStrike" cap="none">
                <a:solidFill>
                  <a:schemeClr val="lt1"/>
                </a:solidFill>
                <a:latin typeface="Proxima Nova"/>
                <a:ea typeface="Proxima Nova"/>
                <a:cs typeface="Proxima Nova"/>
                <a:sym typeface="Proxima Nova"/>
              </a:defRPr>
            </a:lvl6pPr>
            <a:lvl7pPr marL="0" lvl="6" indent="0" algn="l">
              <a:spcBef>
                <a:spcPts val="0"/>
              </a:spcBef>
              <a:buNone/>
              <a:defRPr sz="1000" b="0" i="0" u="none" strike="noStrike" cap="none">
                <a:solidFill>
                  <a:schemeClr val="lt1"/>
                </a:solidFill>
                <a:latin typeface="Proxima Nova"/>
                <a:ea typeface="Proxima Nova"/>
                <a:cs typeface="Proxima Nova"/>
                <a:sym typeface="Proxima Nova"/>
              </a:defRPr>
            </a:lvl7pPr>
            <a:lvl8pPr marL="0" lvl="7" indent="0" algn="l">
              <a:spcBef>
                <a:spcPts val="0"/>
              </a:spcBef>
              <a:buNone/>
              <a:defRPr sz="1000" b="0" i="0" u="none" strike="noStrike" cap="none">
                <a:solidFill>
                  <a:schemeClr val="lt1"/>
                </a:solidFill>
                <a:latin typeface="Proxima Nova"/>
                <a:ea typeface="Proxima Nova"/>
                <a:cs typeface="Proxima Nova"/>
                <a:sym typeface="Proxima Nova"/>
              </a:defRPr>
            </a:lvl8pPr>
            <a:lvl9pPr marL="0" lvl="8" indent="0" algn="l">
              <a:spcBef>
                <a:spcPts val="0"/>
              </a:spcBef>
              <a:buNone/>
              <a:defRPr sz="1000" b="0" i="0" u="none" strike="noStrike" cap="none">
                <a:solidFill>
                  <a:schemeClr val="lt1"/>
                </a:solidFill>
                <a:latin typeface="Proxima Nova"/>
                <a:ea typeface="Proxima Nova"/>
                <a:cs typeface="Proxima Nova"/>
                <a:sym typeface="Proxima Nova"/>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9"/>
        <p:cNvGrpSpPr/>
        <p:nvPr/>
      </p:nvGrpSpPr>
      <p:grpSpPr>
        <a:xfrm>
          <a:off x="0" y="0"/>
          <a:ext cx="0" cy="0"/>
          <a:chOff x="0" y="0"/>
          <a:chExt cx="0" cy="0"/>
        </a:xfrm>
      </p:grpSpPr>
      <p:sp>
        <p:nvSpPr>
          <p:cNvPr id="140" name="Google Shape;140;p23"/>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6"/>
              </a:buClr>
              <a:buSzPts val="6000"/>
              <a:buFont typeface="Proxima Nova"/>
              <a:buNone/>
              <a:defRPr sz="6000">
                <a:latin typeface="Proxima Nova"/>
                <a:ea typeface="Proxima Nova"/>
                <a:cs typeface="Proxima Nova"/>
                <a:sym typeface="Proxima Nova"/>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1" name="Google Shape;141;p2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Clr>
                <a:schemeClr val="dk2"/>
              </a:buClr>
              <a:buSzPts val="2400"/>
              <a:buNone/>
              <a:defRPr sz="2400">
                <a:latin typeface="Proxima Nova"/>
                <a:ea typeface="Proxima Nova"/>
                <a:cs typeface="Proxima Nova"/>
                <a:sym typeface="Proxima Nova"/>
              </a:defRPr>
            </a:lvl1pPr>
            <a:lvl2pPr lvl="1" algn="ctr" rtl="0">
              <a:lnSpc>
                <a:spcPct val="100000"/>
              </a:lnSpc>
              <a:spcBef>
                <a:spcPts val="1200"/>
              </a:spcBef>
              <a:spcAft>
                <a:spcPts val="0"/>
              </a:spcAft>
              <a:buClr>
                <a:schemeClr val="dk1"/>
              </a:buClr>
              <a:buSzPts val="2000"/>
              <a:buNone/>
              <a:defRPr sz="2000"/>
            </a:lvl2pPr>
            <a:lvl3pPr lvl="2" algn="ctr" rtl="0">
              <a:lnSpc>
                <a:spcPct val="100000"/>
              </a:lnSpc>
              <a:spcBef>
                <a:spcPts val="600"/>
              </a:spcBef>
              <a:spcAft>
                <a:spcPts val="0"/>
              </a:spcAft>
              <a:buSzPts val="1800"/>
              <a:buNone/>
              <a:defRPr sz="1800"/>
            </a:lvl3pPr>
            <a:lvl4pPr lvl="3" algn="ctr" rtl="0">
              <a:lnSpc>
                <a:spcPct val="90000"/>
              </a:lnSpc>
              <a:spcBef>
                <a:spcPts val="6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42" name="Google Shape;142;p23"/>
          <p:cNvSpPr txBox="1">
            <a:spLocks noGrp="1"/>
          </p:cNvSpPr>
          <p:nvPr>
            <p:ph type="sldNum" idx="12"/>
          </p:nvPr>
        </p:nvSpPr>
        <p:spPr>
          <a:xfrm>
            <a:off x="11754643" y="6356350"/>
            <a:ext cx="4422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Green Headline">
  <p:cSld name="Green Headline">
    <p:spTree>
      <p:nvGrpSpPr>
        <p:cNvPr id="1" name="Shape 143"/>
        <p:cNvGrpSpPr/>
        <p:nvPr/>
      </p:nvGrpSpPr>
      <p:grpSpPr>
        <a:xfrm>
          <a:off x="0" y="0"/>
          <a:ext cx="0" cy="0"/>
          <a:chOff x="0" y="0"/>
          <a:chExt cx="0" cy="0"/>
        </a:xfrm>
      </p:grpSpPr>
      <p:sp>
        <p:nvSpPr>
          <p:cNvPr id="144" name="Google Shape;144;p24"/>
          <p:cNvSpPr/>
          <p:nvPr/>
        </p:nvSpPr>
        <p:spPr>
          <a:xfrm>
            <a:off x="5560043" y="6492875"/>
            <a:ext cx="6632100" cy="365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145" name="Google Shape;145;p24"/>
          <p:cNvSpPr/>
          <p:nvPr/>
        </p:nvSpPr>
        <p:spPr>
          <a:xfrm>
            <a:off x="-1" y="2"/>
            <a:ext cx="12192000" cy="6858000"/>
          </a:xfrm>
          <a:prstGeom prst="rect">
            <a:avLst/>
          </a:prstGeom>
          <a:gradFill>
            <a:gsLst>
              <a:gs pos="0">
                <a:schemeClr val="accent6"/>
              </a:gs>
              <a:gs pos="32000">
                <a:schemeClr val="accent6"/>
              </a:gs>
              <a:gs pos="100000">
                <a:srgbClr val="9BC03E"/>
              </a:gs>
            </a:gsLst>
            <a:lin ang="2700006"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146" name="Google Shape;146;p24"/>
          <p:cNvSpPr txBox="1">
            <a:spLocks noGrp="1"/>
          </p:cNvSpPr>
          <p:nvPr>
            <p:ph type="title"/>
          </p:nvPr>
        </p:nvSpPr>
        <p:spPr>
          <a:xfrm>
            <a:off x="2271383" y="1421622"/>
            <a:ext cx="7649100" cy="4014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lt1"/>
              </a:buClr>
              <a:buSzPts val="3600"/>
              <a:buFont typeface="Proxima Nova"/>
              <a:buNone/>
              <a:defRPr sz="3600" b="0" i="0">
                <a:solidFill>
                  <a:schemeClr val="lt1"/>
                </a:solidFill>
                <a:latin typeface="Proxima Nova"/>
                <a:ea typeface="Proxima Nova"/>
                <a:cs typeface="Proxima Nova"/>
                <a:sym typeface="Proxima Nova"/>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147" name="Google Shape;147;p24"/>
          <p:cNvPicPr preferRelativeResize="0"/>
          <p:nvPr/>
        </p:nvPicPr>
        <p:blipFill rotWithShape="1">
          <a:blip r:embed="rId2">
            <a:alphaModFix/>
          </a:blip>
          <a:srcRect/>
          <a:stretch/>
        </p:blipFill>
        <p:spPr>
          <a:xfrm>
            <a:off x="118872" y="6356350"/>
            <a:ext cx="1322530" cy="255861"/>
          </a:xfrm>
          <a:prstGeom prst="rect">
            <a:avLst/>
          </a:prstGeom>
          <a:noFill/>
          <a:ln>
            <a:noFill/>
          </a:ln>
        </p:spPr>
      </p:pic>
      <p:sp>
        <p:nvSpPr>
          <p:cNvPr id="148" name="Google Shape;148;p24"/>
          <p:cNvSpPr txBox="1">
            <a:spLocks noGrp="1"/>
          </p:cNvSpPr>
          <p:nvPr>
            <p:ph type="sldNum" idx="12"/>
          </p:nvPr>
        </p:nvSpPr>
        <p:spPr>
          <a:xfrm>
            <a:off x="11754643" y="6356350"/>
            <a:ext cx="4422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tatement + Photo">
  <p:cSld name="Statement + Photo">
    <p:spTree>
      <p:nvGrpSpPr>
        <p:cNvPr id="1" name="Shape 152"/>
        <p:cNvGrpSpPr/>
        <p:nvPr/>
      </p:nvGrpSpPr>
      <p:grpSpPr>
        <a:xfrm>
          <a:off x="0" y="0"/>
          <a:ext cx="0" cy="0"/>
          <a:chOff x="0" y="0"/>
          <a:chExt cx="0" cy="0"/>
        </a:xfrm>
      </p:grpSpPr>
      <p:sp>
        <p:nvSpPr>
          <p:cNvPr id="153" name="Google Shape;153;p26"/>
          <p:cNvSpPr txBox="1">
            <a:spLocks noGrp="1"/>
          </p:cNvSpPr>
          <p:nvPr>
            <p:ph type="title"/>
          </p:nvPr>
        </p:nvSpPr>
        <p:spPr>
          <a:xfrm>
            <a:off x="1022304" y="1227385"/>
            <a:ext cx="3930300" cy="21204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chemeClr val="accent6"/>
              </a:buClr>
              <a:buSzPts val="3200"/>
              <a:buFont typeface="Proxima Nova"/>
              <a:buNone/>
              <a:defRPr sz="3200" b="0" i="0">
                <a:latin typeface="Proxima Nova"/>
                <a:ea typeface="Proxima Nova"/>
                <a:cs typeface="Proxima Nova"/>
                <a:sym typeface="Proxima Nova"/>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4" name="Google Shape;154;p26"/>
          <p:cNvSpPr txBox="1">
            <a:spLocks noGrp="1"/>
          </p:cNvSpPr>
          <p:nvPr>
            <p:ph type="sldNum" idx="12"/>
          </p:nvPr>
        </p:nvSpPr>
        <p:spPr>
          <a:xfrm>
            <a:off x="11749668" y="6356350"/>
            <a:ext cx="4422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9pPr>
          </a:lstStyle>
          <a:p>
            <a:pPr marL="0" lvl="0" indent="0" algn="l" rtl="0">
              <a:spcBef>
                <a:spcPts val="0"/>
              </a:spcBef>
              <a:spcAft>
                <a:spcPts val="0"/>
              </a:spcAft>
              <a:buNone/>
            </a:pPr>
            <a:fld id="{00000000-1234-1234-1234-123412341234}" type="slidenum">
              <a:rPr lang="en-US"/>
              <a:t>‹#›</a:t>
            </a:fld>
            <a:endParaRPr/>
          </a:p>
        </p:txBody>
      </p:sp>
      <p:sp>
        <p:nvSpPr>
          <p:cNvPr id="155" name="Google Shape;155;p26"/>
          <p:cNvSpPr txBox="1">
            <a:spLocks noGrp="1"/>
          </p:cNvSpPr>
          <p:nvPr>
            <p:ph type="body" idx="1"/>
          </p:nvPr>
        </p:nvSpPr>
        <p:spPr>
          <a:xfrm>
            <a:off x="1022232" y="3534405"/>
            <a:ext cx="3930300" cy="18969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0"/>
              </a:spcBef>
              <a:spcAft>
                <a:spcPts val="0"/>
              </a:spcAft>
              <a:buClr>
                <a:schemeClr val="dk2"/>
              </a:buClr>
              <a:buSzPts val="1600"/>
              <a:buNone/>
              <a:defRPr sz="1600">
                <a:solidFill>
                  <a:schemeClr val="dk2"/>
                </a:solidFill>
                <a:latin typeface="Proxima Nova"/>
                <a:ea typeface="Proxima Nova"/>
                <a:cs typeface="Proxima Nova"/>
                <a:sym typeface="Proxima Nova"/>
              </a:defRPr>
            </a:lvl1pPr>
            <a:lvl2pPr marL="914400" lvl="1" indent="-342900" algn="l" rtl="0">
              <a:lnSpc>
                <a:spcPct val="100000"/>
              </a:lnSpc>
              <a:spcBef>
                <a:spcPts val="1200"/>
              </a:spcBef>
              <a:spcAft>
                <a:spcPts val="0"/>
              </a:spcAft>
              <a:buClr>
                <a:schemeClr val="dk1"/>
              </a:buClr>
              <a:buSzPts val="180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90000"/>
              </a:lnSpc>
              <a:spcBef>
                <a:spcPts val="6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6" name="Google Shape;156;p26"/>
          <p:cNvSpPr>
            <a:spLocks noGrp="1"/>
          </p:cNvSpPr>
          <p:nvPr>
            <p:ph type="pic" idx="2"/>
          </p:nvPr>
        </p:nvSpPr>
        <p:spPr>
          <a:xfrm>
            <a:off x="6096000" y="963496"/>
            <a:ext cx="6099000" cy="4774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2"/>
              </a:buClr>
              <a:buSzPts val="2000"/>
              <a:buFont typeface="Arial"/>
              <a:buChar char="•"/>
              <a:defRPr sz="2000" b="0" i="0" u="none" strike="noStrike" cap="none">
                <a:solidFill>
                  <a:schemeClr val="dk2"/>
                </a:solidFill>
                <a:latin typeface="Proxima Nova"/>
                <a:ea typeface="Proxima Nova"/>
                <a:cs typeface="Proxima Nova"/>
                <a:sym typeface="Proxima Nova"/>
              </a:defRPr>
            </a:lvl1pPr>
            <a:lvl2pPr marR="0" lvl="1" algn="l" rtl="0">
              <a:lnSpc>
                <a:spcPct val="100000"/>
              </a:lnSpc>
              <a:spcBef>
                <a:spcPts val="1200"/>
              </a:spcBef>
              <a:spcAft>
                <a:spcPts val="0"/>
              </a:spcAft>
              <a:buClr>
                <a:schemeClr val="dk1"/>
              </a:buClr>
              <a:buSzPts val="1600"/>
              <a:buFont typeface="Arial"/>
              <a:buChar char="•"/>
              <a:defRPr sz="1600" b="0" i="0" u="none" strike="noStrike" cap="none">
                <a:solidFill>
                  <a:schemeClr val="dk1"/>
                </a:solidFill>
                <a:latin typeface="Proxima Nova"/>
                <a:ea typeface="Proxima Nova"/>
                <a:cs typeface="Proxima Nova"/>
                <a:sym typeface="Proxima Nova"/>
              </a:defRPr>
            </a:lvl2pPr>
            <a:lvl3pPr marR="0" lvl="2" algn="l" rtl="0">
              <a:lnSpc>
                <a:spcPct val="100000"/>
              </a:lnSpc>
              <a:spcBef>
                <a:spcPts val="600"/>
              </a:spcBef>
              <a:spcAft>
                <a:spcPts val="0"/>
              </a:spcAft>
              <a:buClr>
                <a:schemeClr val="accent6"/>
              </a:buClr>
              <a:buSzPts val="1200"/>
              <a:buFont typeface="NTR"/>
              <a:buChar char="│"/>
              <a:defRPr sz="1200" b="0" i="0" u="none" strike="noStrike" cap="none">
                <a:solidFill>
                  <a:schemeClr val="dk1"/>
                </a:solidFill>
                <a:latin typeface="Proxima Nova"/>
                <a:ea typeface="Proxima Nova"/>
                <a:cs typeface="Proxima Nova"/>
                <a:sym typeface="Proxima Nova"/>
              </a:defRPr>
            </a:lvl3pPr>
            <a:lvl4pPr marR="0" lvl="3" algn="l" rtl="0">
              <a:lnSpc>
                <a:spcPct val="90000"/>
              </a:lnSpc>
              <a:spcBef>
                <a:spcPts val="600"/>
              </a:spcBef>
              <a:spcAft>
                <a:spcPts val="0"/>
              </a:spcAft>
              <a:buClr>
                <a:schemeClr val="dk1"/>
              </a:buClr>
              <a:buSzPts val="900"/>
              <a:buFont typeface="Arial"/>
              <a:buChar char="•"/>
              <a:defRPr sz="900" b="0" i="0" u="none" strike="noStrike" cap="none">
                <a:solidFill>
                  <a:schemeClr val="dk1"/>
                </a:solidFill>
                <a:latin typeface="Proxima Nova"/>
                <a:ea typeface="Proxima Nova"/>
                <a:cs typeface="Proxima Nova"/>
                <a:sym typeface="Proxima Nov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Green Side and Content">
  <p:cSld name="Green Side and Content">
    <p:spTree>
      <p:nvGrpSpPr>
        <p:cNvPr id="1" name="Shape 157"/>
        <p:cNvGrpSpPr/>
        <p:nvPr/>
      </p:nvGrpSpPr>
      <p:grpSpPr>
        <a:xfrm>
          <a:off x="0" y="0"/>
          <a:ext cx="0" cy="0"/>
          <a:chOff x="0" y="0"/>
          <a:chExt cx="0" cy="0"/>
        </a:xfrm>
      </p:grpSpPr>
      <p:sp>
        <p:nvSpPr>
          <p:cNvPr id="158" name="Google Shape;158;p27"/>
          <p:cNvSpPr/>
          <p:nvPr/>
        </p:nvSpPr>
        <p:spPr>
          <a:xfrm>
            <a:off x="5560043" y="6492875"/>
            <a:ext cx="6632100" cy="365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159" name="Google Shape;159;p27"/>
          <p:cNvSpPr/>
          <p:nvPr/>
        </p:nvSpPr>
        <p:spPr>
          <a:xfrm>
            <a:off x="-1" y="2"/>
            <a:ext cx="6080700" cy="6858000"/>
          </a:xfrm>
          <a:prstGeom prst="rect">
            <a:avLst/>
          </a:prstGeom>
          <a:gradFill>
            <a:gsLst>
              <a:gs pos="0">
                <a:schemeClr val="accent6"/>
              </a:gs>
              <a:gs pos="100000">
                <a:srgbClr val="9BC03E"/>
              </a:gs>
            </a:gsLst>
            <a:lin ang="2700006"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160" name="Google Shape;160;p27"/>
          <p:cNvSpPr txBox="1">
            <a:spLocks noGrp="1"/>
          </p:cNvSpPr>
          <p:nvPr>
            <p:ph type="title"/>
          </p:nvPr>
        </p:nvSpPr>
        <p:spPr>
          <a:xfrm>
            <a:off x="776824" y="1227385"/>
            <a:ext cx="3930300" cy="21204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chemeClr val="lt1"/>
              </a:buClr>
              <a:buSzPts val="3200"/>
              <a:buFont typeface="Proxima Nova"/>
              <a:buNone/>
              <a:defRPr sz="3200" b="0" i="0">
                <a:solidFill>
                  <a:schemeClr val="lt1"/>
                </a:solidFill>
                <a:latin typeface="Proxima Nova"/>
                <a:ea typeface="Proxima Nova"/>
                <a:cs typeface="Proxima Nova"/>
                <a:sym typeface="Proxima Nova"/>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1" name="Google Shape;161;p27"/>
          <p:cNvSpPr txBox="1">
            <a:spLocks noGrp="1"/>
          </p:cNvSpPr>
          <p:nvPr>
            <p:ph type="body" idx="1"/>
          </p:nvPr>
        </p:nvSpPr>
        <p:spPr>
          <a:xfrm>
            <a:off x="776752" y="3534405"/>
            <a:ext cx="3930300" cy="1896900"/>
          </a:xfrm>
          <a:prstGeom prst="rect">
            <a:avLst/>
          </a:prstGeom>
          <a:noFill/>
          <a:ln>
            <a:noFill/>
          </a:ln>
        </p:spPr>
        <p:txBody>
          <a:bodyPr spcFirstLastPara="1" wrap="square" lIns="91425" tIns="45700" rIns="91425" bIns="45700" anchor="t" anchorCtr="0">
            <a:noAutofit/>
          </a:bodyPr>
          <a:lstStyle>
            <a:lvl1pPr marL="457200" lvl="0" indent="-228600" algn="l" rtl="0">
              <a:lnSpc>
                <a:spcPct val="120000"/>
              </a:lnSpc>
              <a:spcBef>
                <a:spcPts val="0"/>
              </a:spcBef>
              <a:spcAft>
                <a:spcPts val="0"/>
              </a:spcAft>
              <a:buClr>
                <a:schemeClr val="lt1"/>
              </a:buClr>
              <a:buSzPts val="1600"/>
              <a:buNone/>
              <a:defRPr sz="1600">
                <a:solidFill>
                  <a:schemeClr val="lt1"/>
                </a:solidFill>
              </a:defRPr>
            </a:lvl1pPr>
            <a:lvl2pPr marL="914400" lvl="1" indent="-342900" algn="l" rtl="0">
              <a:lnSpc>
                <a:spcPct val="100000"/>
              </a:lnSpc>
              <a:spcBef>
                <a:spcPts val="1200"/>
              </a:spcBef>
              <a:spcAft>
                <a:spcPts val="0"/>
              </a:spcAft>
              <a:buClr>
                <a:schemeClr val="dk1"/>
              </a:buClr>
              <a:buSzPts val="180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90000"/>
              </a:lnSpc>
              <a:spcBef>
                <a:spcPts val="6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62" name="Google Shape;162;p27"/>
          <p:cNvSpPr txBox="1">
            <a:spLocks noGrp="1"/>
          </p:cNvSpPr>
          <p:nvPr>
            <p:ph type="body" idx="2"/>
          </p:nvPr>
        </p:nvSpPr>
        <p:spPr>
          <a:xfrm>
            <a:off x="7102992" y="914399"/>
            <a:ext cx="4114800" cy="4878900"/>
          </a:xfrm>
          <a:prstGeom prst="rect">
            <a:avLst/>
          </a:prstGeom>
          <a:noFill/>
          <a:ln>
            <a:noFill/>
          </a:ln>
        </p:spPr>
        <p:txBody>
          <a:bodyPr spcFirstLastPara="1" wrap="square" lIns="91425" tIns="45700" rIns="91425" bIns="45700" anchor="ctr" anchorCtr="0">
            <a:noAutofit/>
          </a:bodyPr>
          <a:lstStyle>
            <a:lvl1pPr marL="457200" lvl="0" indent="-228600" algn="l" rtl="0">
              <a:lnSpc>
                <a:spcPct val="100000"/>
              </a:lnSpc>
              <a:spcBef>
                <a:spcPts val="0"/>
              </a:spcBef>
              <a:spcAft>
                <a:spcPts val="0"/>
              </a:spcAft>
              <a:buClr>
                <a:schemeClr val="dk2"/>
              </a:buClr>
              <a:buSzPts val="2000"/>
              <a:buFont typeface="Arial"/>
              <a:buNone/>
              <a:defRPr>
                <a:latin typeface="Proxima Nova"/>
                <a:ea typeface="Proxima Nova"/>
                <a:cs typeface="Proxima Nova"/>
                <a:sym typeface="Proxima Nova"/>
              </a:defRPr>
            </a:lvl1pPr>
            <a:lvl2pPr marL="914400" lvl="1" indent="-228600" algn="l" rtl="0">
              <a:lnSpc>
                <a:spcPct val="100000"/>
              </a:lnSpc>
              <a:spcBef>
                <a:spcPts val="1200"/>
              </a:spcBef>
              <a:spcAft>
                <a:spcPts val="0"/>
              </a:spcAft>
              <a:buClr>
                <a:schemeClr val="dk1"/>
              </a:buClr>
              <a:buSzPts val="1600"/>
              <a:buNone/>
              <a:defRPr/>
            </a:lvl2pPr>
            <a:lvl3pPr marL="1371600" lvl="2" indent="-228600" algn="l" rtl="0">
              <a:lnSpc>
                <a:spcPct val="100000"/>
              </a:lnSpc>
              <a:spcBef>
                <a:spcPts val="600"/>
              </a:spcBef>
              <a:spcAft>
                <a:spcPts val="0"/>
              </a:spcAft>
              <a:buSzPts val="1200"/>
              <a:buNone/>
              <a:defRPr/>
            </a:lvl3pPr>
            <a:lvl4pPr marL="1828800" lvl="3" indent="-228600" algn="l" rtl="0">
              <a:lnSpc>
                <a:spcPct val="90000"/>
              </a:lnSpc>
              <a:spcBef>
                <a:spcPts val="600"/>
              </a:spcBef>
              <a:spcAft>
                <a:spcPts val="0"/>
              </a:spcAft>
              <a:buClr>
                <a:schemeClr val="dk1"/>
              </a:buClr>
              <a:buSzPts val="900"/>
              <a:buNone/>
              <a:defRPr/>
            </a:lvl4pPr>
            <a:lvl5pPr marL="2286000" lvl="4" indent="-228600" algn="l" rtl="0">
              <a:lnSpc>
                <a:spcPct val="90000"/>
              </a:lnSpc>
              <a:spcBef>
                <a:spcPts val="500"/>
              </a:spcBef>
              <a:spcAft>
                <a:spcPts val="0"/>
              </a:spcAft>
              <a:buClr>
                <a:schemeClr val="dk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63" name="Google Shape;163;p27"/>
          <p:cNvPicPr preferRelativeResize="0"/>
          <p:nvPr/>
        </p:nvPicPr>
        <p:blipFill rotWithShape="1">
          <a:blip r:embed="rId2">
            <a:alphaModFix/>
          </a:blip>
          <a:srcRect/>
          <a:stretch/>
        </p:blipFill>
        <p:spPr>
          <a:xfrm>
            <a:off x="118872" y="6356350"/>
            <a:ext cx="1322530" cy="255861"/>
          </a:xfrm>
          <a:prstGeom prst="rect">
            <a:avLst/>
          </a:prstGeom>
          <a:noFill/>
          <a:ln>
            <a:noFill/>
          </a:ln>
        </p:spPr>
      </p:pic>
      <p:sp>
        <p:nvSpPr>
          <p:cNvPr id="164" name="Google Shape;164;p27"/>
          <p:cNvSpPr txBox="1">
            <a:spLocks noGrp="1"/>
          </p:cNvSpPr>
          <p:nvPr>
            <p:ph type="sldNum" idx="12"/>
          </p:nvPr>
        </p:nvSpPr>
        <p:spPr>
          <a:xfrm>
            <a:off x="11754643" y="6356350"/>
            <a:ext cx="4422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65"/>
        <p:cNvGrpSpPr/>
        <p:nvPr/>
      </p:nvGrpSpPr>
      <p:grpSpPr>
        <a:xfrm>
          <a:off x="0" y="0"/>
          <a:ext cx="0" cy="0"/>
          <a:chOff x="0" y="0"/>
          <a:chExt cx="0" cy="0"/>
        </a:xfrm>
      </p:grpSpPr>
      <p:sp>
        <p:nvSpPr>
          <p:cNvPr id="166" name="Google Shape;166;p28"/>
          <p:cNvSpPr txBox="1">
            <a:spLocks noGrp="1"/>
          </p:cNvSpPr>
          <p:nvPr>
            <p:ph type="title"/>
          </p:nvPr>
        </p:nvSpPr>
        <p:spPr>
          <a:xfrm>
            <a:off x="838200" y="469454"/>
            <a:ext cx="10515600" cy="13257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dk2"/>
              </a:buClr>
              <a:buSzPts val="3600"/>
              <a:buFont typeface="Proxima Nova"/>
              <a:buNone/>
              <a:defRPr>
                <a:solidFill>
                  <a:schemeClr val="dk2"/>
                </a:solidFill>
                <a:latin typeface="Proxima Nova"/>
                <a:ea typeface="Proxima Nova"/>
                <a:cs typeface="Proxima Nova"/>
                <a:sym typeface="Proxima Nova"/>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7" name="Google Shape;167;p28"/>
          <p:cNvSpPr txBox="1">
            <a:spLocks noGrp="1"/>
          </p:cNvSpPr>
          <p:nvPr>
            <p:ph type="sldNum" idx="12"/>
          </p:nvPr>
        </p:nvSpPr>
        <p:spPr>
          <a:xfrm>
            <a:off x="11754643" y="6356350"/>
            <a:ext cx="4422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9pPr>
          </a:lstStyle>
          <a:p>
            <a:pPr marL="0" lvl="0" indent="0" algn="l" rtl="0">
              <a:spcBef>
                <a:spcPts val="0"/>
              </a:spcBef>
              <a:spcAft>
                <a:spcPts val="0"/>
              </a:spcAft>
              <a:buNone/>
            </a:pPr>
            <a:fld id="{00000000-1234-1234-1234-123412341234}" type="slidenum">
              <a:rPr lang="en-US"/>
              <a:t>‹#›</a:t>
            </a:fld>
            <a:endParaRPr/>
          </a:p>
        </p:txBody>
      </p:sp>
      <p:sp>
        <p:nvSpPr>
          <p:cNvPr id="168" name="Google Shape;168;p28"/>
          <p:cNvSpPr txBox="1">
            <a:spLocks noGrp="1"/>
          </p:cNvSpPr>
          <p:nvPr>
            <p:ph type="body" idx="1"/>
          </p:nvPr>
        </p:nvSpPr>
        <p:spPr>
          <a:xfrm>
            <a:off x="1181100" y="4285615"/>
            <a:ext cx="2514600" cy="1476900"/>
          </a:xfrm>
          <a:prstGeom prst="rect">
            <a:avLst/>
          </a:prstGeom>
          <a:noFill/>
          <a:ln>
            <a:noFill/>
          </a:ln>
        </p:spPr>
        <p:txBody>
          <a:bodyPr spcFirstLastPara="1" wrap="square" lIns="0" tIns="45700" rIns="91425" bIns="45700" anchor="t" anchorCtr="0">
            <a:noAutofit/>
          </a:bodyPr>
          <a:lstStyle>
            <a:lvl1pPr marL="457200" lvl="0" indent="-228600" algn="l" rtl="0">
              <a:lnSpc>
                <a:spcPct val="120000"/>
              </a:lnSpc>
              <a:spcBef>
                <a:spcPts val="0"/>
              </a:spcBef>
              <a:spcAft>
                <a:spcPts val="0"/>
              </a:spcAft>
              <a:buClr>
                <a:schemeClr val="dk2"/>
              </a:buClr>
              <a:buSzPts val="1200"/>
              <a:buNone/>
              <a:defRPr sz="1200" b="0" i="0">
                <a:latin typeface="Proxima Nova"/>
                <a:ea typeface="Proxima Nova"/>
                <a:cs typeface="Proxima Nova"/>
                <a:sym typeface="Proxima Nova"/>
              </a:defRPr>
            </a:lvl1pPr>
            <a:lvl2pPr marL="914400" lvl="1" indent="-228600" algn="l" rtl="0">
              <a:lnSpc>
                <a:spcPct val="100000"/>
              </a:lnSpc>
              <a:spcBef>
                <a:spcPts val="1200"/>
              </a:spcBef>
              <a:spcAft>
                <a:spcPts val="0"/>
              </a:spcAft>
              <a:buClr>
                <a:schemeClr val="dk1"/>
              </a:buClr>
              <a:buSzPts val="1600"/>
              <a:buNone/>
              <a:defRPr/>
            </a:lvl2pPr>
            <a:lvl3pPr marL="1371600" lvl="2" indent="-228600" algn="l" rtl="0">
              <a:lnSpc>
                <a:spcPct val="100000"/>
              </a:lnSpc>
              <a:spcBef>
                <a:spcPts val="600"/>
              </a:spcBef>
              <a:spcAft>
                <a:spcPts val="0"/>
              </a:spcAft>
              <a:buSzPts val="1200"/>
              <a:buNone/>
              <a:defRPr/>
            </a:lvl3pPr>
            <a:lvl4pPr marL="1828800" lvl="3" indent="-228600" algn="l" rtl="0">
              <a:lnSpc>
                <a:spcPct val="90000"/>
              </a:lnSpc>
              <a:spcBef>
                <a:spcPts val="600"/>
              </a:spcBef>
              <a:spcAft>
                <a:spcPts val="0"/>
              </a:spcAft>
              <a:buClr>
                <a:schemeClr val="dk1"/>
              </a:buClr>
              <a:buSzPts val="900"/>
              <a:buNone/>
              <a:defRPr/>
            </a:lvl4pPr>
            <a:lvl5pPr marL="2286000" lvl="4" indent="-228600" algn="l" rtl="0">
              <a:lnSpc>
                <a:spcPct val="90000"/>
              </a:lnSpc>
              <a:spcBef>
                <a:spcPts val="500"/>
              </a:spcBef>
              <a:spcAft>
                <a:spcPts val="0"/>
              </a:spcAft>
              <a:buClr>
                <a:schemeClr val="dk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69" name="Google Shape;169;p28"/>
          <p:cNvSpPr txBox="1">
            <a:spLocks noGrp="1"/>
          </p:cNvSpPr>
          <p:nvPr>
            <p:ph type="body" idx="2"/>
          </p:nvPr>
        </p:nvSpPr>
        <p:spPr>
          <a:xfrm>
            <a:off x="1181100" y="3484233"/>
            <a:ext cx="2514600" cy="685800"/>
          </a:xfrm>
          <a:prstGeom prst="rect">
            <a:avLst/>
          </a:prstGeom>
          <a:noFill/>
          <a:ln>
            <a:noFill/>
          </a:ln>
        </p:spPr>
        <p:txBody>
          <a:bodyPr spcFirstLastPara="1" wrap="square" lIns="0" tIns="45700" rIns="91425" bIns="45700" anchor="t" anchorCtr="0">
            <a:noAutofit/>
          </a:bodyPr>
          <a:lstStyle>
            <a:lvl1pPr marL="457200" lvl="0" indent="-228600" algn="l" rtl="0">
              <a:lnSpc>
                <a:spcPct val="120000"/>
              </a:lnSpc>
              <a:spcBef>
                <a:spcPts val="0"/>
              </a:spcBef>
              <a:spcAft>
                <a:spcPts val="0"/>
              </a:spcAft>
              <a:buClr>
                <a:schemeClr val="dk2"/>
              </a:buClr>
              <a:buSzPts val="1800"/>
              <a:buNone/>
              <a:defRPr sz="1800" b="0" i="0">
                <a:solidFill>
                  <a:schemeClr val="dk2"/>
                </a:solidFill>
                <a:latin typeface="Proxima Nova"/>
                <a:ea typeface="Proxima Nova"/>
                <a:cs typeface="Proxima Nova"/>
                <a:sym typeface="Proxima Nova"/>
              </a:defRPr>
            </a:lvl1pPr>
            <a:lvl2pPr marL="914400" lvl="1" indent="-342900" algn="l" rtl="0">
              <a:lnSpc>
                <a:spcPct val="100000"/>
              </a:lnSpc>
              <a:spcBef>
                <a:spcPts val="1200"/>
              </a:spcBef>
              <a:spcAft>
                <a:spcPts val="0"/>
              </a:spcAft>
              <a:buClr>
                <a:schemeClr val="dk1"/>
              </a:buClr>
              <a:buSzPts val="180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90000"/>
              </a:lnSpc>
              <a:spcBef>
                <a:spcPts val="6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70" name="Google Shape;170;p28"/>
          <p:cNvSpPr txBox="1">
            <a:spLocks noGrp="1"/>
          </p:cNvSpPr>
          <p:nvPr>
            <p:ph type="body" idx="3"/>
          </p:nvPr>
        </p:nvSpPr>
        <p:spPr>
          <a:xfrm>
            <a:off x="4838700" y="4285615"/>
            <a:ext cx="2514600" cy="1476900"/>
          </a:xfrm>
          <a:prstGeom prst="rect">
            <a:avLst/>
          </a:prstGeom>
          <a:noFill/>
          <a:ln>
            <a:noFill/>
          </a:ln>
        </p:spPr>
        <p:txBody>
          <a:bodyPr spcFirstLastPara="1" wrap="square" lIns="0" tIns="45700" rIns="91425" bIns="45700" anchor="t" anchorCtr="0">
            <a:noAutofit/>
          </a:bodyPr>
          <a:lstStyle>
            <a:lvl1pPr marL="457200" lvl="0" indent="-228600" algn="l" rtl="0">
              <a:lnSpc>
                <a:spcPct val="120000"/>
              </a:lnSpc>
              <a:spcBef>
                <a:spcPts val="0"/>
              </a:spcBef>
              <a:spcAft>
                <a:spcPts val="0"/>
              </a:spcAft>
              <a:buClr>
                <a:schemeClr val="dk2"/>
              </a:buClr>
              <a:buSzPts val="1200"/>
              <a:buNone/>
              <a:defRPr sz="1200" b="0" i="0">
                <a:latin typeface="Proxima Nova"/>
                <a:ea typeface="Proxima Nova"/>
                <a:cs typeface="Proxima Nova"/>
                <a:sym typeface="Proxima Nova"/>
              </a:defRPr>
            </a:lvl1pPr>
            <a:lvl2pPr marL="914400" lvl="1" indent="-228600" algn="l" rtl="0">
              <a:lnSpc>
                <a:spcPct val="100000"/>
              </a:lnSpc>
              <a:spcBef>
                <a:spcPts val="1200"/>
              </a:spcBef>
              <a:spcAft>
                <a:spcPts val="0"/>
              </a:spcAft>
              <a:buClr>
                <a:schemeClr val="dk1"/>
              </a:buClr>
              <a:buSzPts val="1600"/>
              <a:buNone/>
              <a:defRPr/>
            </a:lvl2pPr>
            <a:lvl3pPr marL="1371600" lvl="2" indent="-228600" algn="l" rtl="0">
              <a:lnSpc>
                <a:spcPct val="100000"/>
              </a:lnSpc>
              <a:spcBef>
                <a:spcPts val="600"/>
              </a:spcBef>
              <a:spcAft>
                <a:spcPts val="0"/>
              </a:spcAft>
              <a:buSzPts val="1200"/>
              <a:buNone/>
              <a:defRPr/>
            </a:lvl3pPr>
            <a:lvl4pPr marL="1828800" lvl="3" indent="-228600" algn="l" rtl="0">
              <a:lnSpc>
                <a:spcPct val="90000"/>
              </a:lnSpc>
              <a:spcBef>
                <a:spcPts val="600"/>
              </a:spcBef>
              <a:spcAft>
                <a:spcPts val="0"/>
              </a:spcAft>
              <a:buClr>
                <a:schemeClr val="dk1"/>
              </a:buClr>
              <a:buSzPts val="900"/>
              <a:buNone/>
              <a:defRPr/>
            </a:lvl4pPr>
            <a:lvl5pPr marL="2286000" lvl="4" indent="-228600" algn="l" rtl="0">
              <a:lnSpc>
                <a:spcPct val="90000"/>
              </a:lnSpc>
              <a:spcBef>
                <a:spcPts val="500"/>
              </a:spcBef>
              <a:spcAft>
                <a:spcPts val="0"/>
              </a:spcAft>
              <a:buClr>
                <a:schemeClr val="dk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71" name="Google Shape;171;p28"/>
          <p:cNvSpPr txBox="1">
            <a:spLocks noGrp="1"/>
          </p:cNvSpPr>
          <p:nvPr>
            <p:ph type="body" idx="4"/>
          </p:nvPr>
        </p:nvSpPr>
        <p:spPr>
          <a:xfrm>
            <a:off x="4838700" y="3484231"/>
            <a:ext cx="2514600" cy="685800"/>
          </a:xfrm>
          <a:prstGeom prst="rect">
            <a:avLst/>
          </a:prstGeom>
          <a:noFill/>
          <a:ln>
            <a:noFill/>
          </a:ln>
        </p:spPr>
        <p:txBody>
          <a:bodyPr spcFirstLastPara="1" wrap="square" lIns="0" tIns="45700" rIns="91425" bIns="45700" anchor="t" anchorCtr="0">
            <a:noAutofit/>
          </a:bodyPr>
          <a:lstStyle>
            <a:lvl1pPr marL="457200" lvl="0" indent="-228600" algn="l" rtl="0">
              <a:lnSpc>
                <a:spcPct val="120000"/>
              </a:lnSpc>
              <a:spcBef>
                <a:spcPts val="0"/>
              </a:spcBef>
              <a:spcAft>
                <a:spcPts val="0"/>
              </a:spcAft>
              <a:buClr>
                <a:schemeClr val="dk2"/>
              </a:buClr>
              <a:buSzPts val="1800"/>
              <a:buNone/>
              <a:defRPr sz="1800" b="0" i="0">
                <a:solidFill>
                  <a:schemeClr val="dk2"/>
                </a:solidFill>
                <a:latin typeface="Proxima Nova"/>
                <a:ea typeface="Proxima Nova"/>
                <a:cs typeface="Proxima Nova"/>
                <a:sym typeface="Proxima Nova"/>
              </a:defRPr>
            </a:lvl1pPr>
            <a:lvl2pPr marL="914400" lvl="1" indent="-342900" algn="l" rtl="0">
              <a:lnSpc>
                <a:spcPct val="100000"/>
              </a:lnSpc>
              <a:spcBef>
                <a:spcPts val="1200"/>
              </a:spcBef>
              <a:spcAft>
                <a:spcPts val="0"/>
              </a:spcAft>
              <a:buClr>
                <a:schemeClr val="dk1"/>
              </a:buClr>
              <a:buSzPts val="180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90000"/>
              </a:lnSpc>
              <a:spcBef>
                <a:spcPts val="6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72" name="Google Shape;172;p28"/>
          <p:cNvSpPr txBox="1">
            <a:spLocks noGrp="1"/>
          </p:cNvSpPr>
          <p:nvPr>
            <p:ph type="body" idx="5"/>
          </p:nvPr>
        </p:nvSpPr>
        <p:spPr>
          <a:xfrm>
            <a:off x="8494765" y="4285615"/>
            <a:ext cx="2514600" cy="1476900"/>
          </a:xfrm>
          <a:prstGeom prst="rect">
            <a:avLst/>
          </a:prstGeom>
          <a:noFill/>
          <a:ln>
            <a:noFill/>
          </a:ln>
        </p:spPr>
        <p:txBody>
          <a:bodyPr spcFirstLastPara="1" wrap="square" lIns="0" tIns="45700" rIns="91425" bIns="45700" anchor="t" anchorCtr="0">
            <a:noAutofit/>
          </a:bodyPr>
          <a:lstStyle>
            <a:lvl1pPr marL="457200" lvl="0" indent="-228600" algn="l" rtl="0">
              <a:lnSpc>
                <a:spcPct val="120000"/>
              </a:lnSpc>
              <a:spcBef>
                <a:spcPts val="0"/>
              </a:spcBef>
              <a:spcAft>
                <a:spcPts val="0"/>
              </a:spcAft>
              <a:buClr>
                <a:schemeClr val="dk2"/>
              </a:buClr>
              <a:buSzPts val="1200"/>
              <a:buNone/>
              <a:defRPr sz="1200" b="0" i="0">
                <a:latin typeface="Proxima Nova"/>
                <a:ea typeface="Proxima Nova"/>
                <a:cs typeface="Proxima Nova"/>
                <a:sym typeface="Proxima Nova"/>
              </a:defRPr>
            </a:lvl1pPr>
            <a:lvl2pPr marL="914400" lvl="1" indent="-228600" algn="l" rtl="0">
              <a:lnSpc>
                <a:spcPct val="100000"/>
              </a:lnSpc>
              <a:spcBef>
                <a:spcPts val="1200"/>
              </a:spcBef>
              <a:spcAft>
                <a:spcPts val="0"/>
              </a:spcAft>
              <a:buClr>
                <a:schemeClr val="dk1"/>
              </a:buClr>
              <a:buSzPts val="1600"/>
              <a:buNone/>
              <a:defRPr/>
            </a:lvl2pPr>
            <a:lvl3pPr marL="1371600" lvl="2" indent="-228600" algn="l" rtl="0">
              <a:lnSpc>
                <a:spcPct val="100000"/>
              </a:lnSpc>
              <a:spcBef>
                <a:spcPts val="600"/>
              </a:spcBef>
              <a:spcAft>
                <a:spcPts val="0"/>
              </a:spcAft>
              <a:buSzPts val="1200"/>
              <a:buNone/>
              <a:defRPr/>
            </a:lvl3pPr>
            <a:lvl4pPr marL="1828800" lvl="3" indent="-228600" algn="l" rtl="0">
              <a:lnSpc>
                <a:spcPct val="90000"/>
              </a:lnSpc>
              <a:spcBef>
                <a:spcPts val="600"/>
              </a:spcBef>
              <a:spcAft>
                <a:spcPts val="0"/>
              </a:spcAft>
              <a:buClr>
                <a:schemeClr val="dk1"/>
              </a:buClr>
              <a:buSzPts val="900"/>
              <a:buNone/>
              <a:defRPr/>
            </a:lvl4pPr>
            <a:lvl5pPr marL="2286000" lvl="4" indent="-228600" algn="l" rtl="0">
              <a:lnSpc>
                <a:spcPct val="90000"/>
              </a:lnSpc>
              <a:spcBef>
                <a:spcPts val="500"/>
              </a:spcBef>
              <a:spcAft>
                <a:spcPts val="0"/>
              </a:spcAft>
              <a:buClr>
                <a:schemeClr val="dk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73" name="Google Shape;173;p28"/>
          <p:cNvSpPr txBox="1">
            <a:spLocks noGrp="1"/>
          </p:cNvSpPr>
          <p:nvPr>
            <p:ph type="body" idx="6"/>
          </p:nvPr>
        </p:nvSpPr>
        <p:spPr>
          <a:xfrm>
            <a:off x="8494765" y="3484233"/>
            <a:ext cx="2514600" cy="685800"/>
          </a:xfrm>
          <a:prstGeom prst="rect">
            <a:avLst/>
          </a:prstGeom>
          <a:noFill/>
          <a:ln>
            <a:noFill/>
          </a:ln>
        </p:spPr>
        <p:txBody>
          <a:bodyPr spcFirstLastPara="1" wrap="square" lIns="0" tIns="45700" rIns="91425" bIns="45700" anchor="t" anchorCtr="0">
            <a:noAutofit/>
          </a:bodyPr>
          <a:lstStyle>
            <a:lvl1pPr marL="457200" lvl="0" indent="-228600" algn="l" rtl="0">
              <a:lnSpc>
                <a:spcPct val="120000"/>
              </a:lnSpc>
              <a:spcBef>
                <a:spcPts val="0"/>
              </a:spcBef>
              <a:spcAft>
                <a:spcPts val="0"/>
              </a:spcAft>
              <a:buClr>
                <a:schemeClr val="dk2"/>
              </a:buClr>
              <a:buSzPts val="1800"/>
              <a:buNone/>
              <a:defRPr sz="1800" b="0" i="0">
                <a:solidFill>
                  <a:schemeClr val="dk2"/>
                </a:solidFill>
                <a:latin typeface="Proxima Nova"/>
                <a:ea typeface="Proxima Nova"/>
                <a:cs typeface="Proxima Nova"/>
                <a:sym typeface="Proxima Nova"/>
              </a:defRPr>
            </a:lvl1pPr>
            <a:lvl2pPr marL="914400" lvl="1" indent="-342900" algn="l" rtl="0">
              <a:lnSpc>
                <a:spcPct val="100000"/>
              </a:lnSpc>
              <a:spcBef>
                <a:spcPts val="1200"/>
              </a:spcBef>
              <a:spcAft>
                <a:spcPts val="0"/>
              </a:spcAft>
              <a:buClr>
                <a:schemeClr val="dk1"/>
              </a:buClr>
              <a:buSzPts val="180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90000"/>
              </a:lnSpc>
              <a:spcBef>
                <a:spcPts val="6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74" name="Google Shape;174;p28"/>
          <p:cNvSpPr>
            <a:spLocks noGrp="1"/>
          </p:cNvSpPr>
          <p:nvPr>
            <p:ph type="pic" idx="7"/>
          </p:nvPr>
        </p:nvSpPr>
        <p:spPr>
          <a:xfrm>
            <a:off x="1181100" y="2178050"/>
            <a:ext cx="2514600" cy="1032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2"/>
              </a:buClr>
              <a:buSzPts val="2000"/>
              <a:buFont typeface="Arial"/>
              <a:buChar char="•"/>
              <a:defRPr sz="2000" b="0" i="0" u="none" strike="noStrike" cap="none">
                <a:solidFill>
                  <a:schemeClr val="dk2"/>
                </a:solidFill>
                <a:latin typeface="Proxima Nova"/>
                <a:ea typeface="Proxima Nova"/>
                <a:cs typeface="Proxima Nova"/>
                <a:sym typeface="Proxima Nova"/>
              </a:defRPr>
            </a:lvl1pPr>
            <a:lvl2pPr marR="0" lvl="1" algn="l" rtl="0">
              <a:lnSpc>
                <a:spcPct val="100000"/>
              </a:lnSpc>
              <a:spcBef>
                <a:spcPts val="1200"/>
              </a:spcBef>
              <a:spcAft>
                <a:spcPts val="0"/>
              </a:spcAft>
              <a:buClr>
                <a:schemeClr val="dk1"/>
              </a:buClr>
              <a:buSzPts val="1600"/>
              <a:buFont typeface="Arial"/>
              <a:buChar char="•"/>
              <a:defRPr sz="1600" b="0" i="0" u="none" strike="noStrike" cap="none">
                <a:solidFill>
                  <a:schemeClr val="dk1"/>
                </a:solidFill>
                <a:latin typeface="Proxima Nova"/>
                <a:ea typeface="Proxima Nova"/>
                <a:cs typeface="Proxima Nova"/>
                <a:sym typeface="Proxima Nova"/>
              </a:defRPr>
            </a:lvl2pPr>
            <a:lvl3pPr marR="0" lvl="2" algn="l" rtl="0">
              <a:lnSpc>
                <a:spcPct val="100000"/>
              </a:lnSpc>
              <a:spcBef>
                <a:spcPts val="600"/>
              </a:spcBef>
              <a:spcAft>
                <a:spcPts val="0"/>
              </a:spcAft>
              <a:buClr>
                <a:schemeClr val="accent6"/>
              </a:buClr>
              <a:buSzPts val="1200"/>
              <a:buFont typeface="NTR"/>
              <a:buChar char="│"/>
              <a:defRPr sz="1200" b="0" i="0" u="none" strike="noStrike" cap="none">
                <a:solidFill>
                  <a:schemeClr val="dk1"/>
                </a:solidFill>
                <a:latin typeface="Proxima Nova"/>
                <a:ea typeface="Proxima Nova"/>
                <a:cs typeface="Proxima Nova"/>
                <a:sym typeface="Proxima Nova"/>
              </a:defRPr>
            </a:lvl3pPr>
            <a:lvl4pPr marR="0" lvl="3" algn="l" rtl="0">
              <a:lnSpc>
                <a:spcPct val="90000"/>
              </a:lnSpc>
              <a:spcBef>
                <a:spcPts val="600"/>
              </a:spcBef>
              <a:spcAft>
                <a:spcPts val="0"/>
              </a:spcAft>
              <a:buClr>
                <a:schemeClr val="dk1"/>
              </a:buClr>
              <a:buSzPts val="900"/>
              <a:buFont typeface="Arial"/>
              <a:buChar char="•"/>
              <a:defRPr sz="900" b="0" i="0" u="none" strike="noStrike" cap="none">
                <a:solidFill>
                  <a:schemeClr val="dk1"/>
                </a:solidFill>
                <a:latin typeface="Proxima Nova"/>
                <a:ea typeface="Proxima Nova"/>
                <a:cs typeface="Proxima Nova"/>
                <a:sym typeface="Proxima Nov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9pPr>
          </a:lstStyle>
          <a:p>
            <a:endParaRPr/>
          </a:p>
        </p:txBody>
      </p:sp>
      <p:sp>
        <p:nvSpPr>
          <p:cNvPr id="175" name="Google Shape;175;p28"/>
          <p:cNvSpPr>
            <a:spLocks noGrp="1"/>
          </p:cNvSpPr>
          <p:nvPr>
            <p:ph type="pic" idx="8"/>
          </p:nvPr>
        </p:nvSpPr>
        <p:spPr>
          <a:xfrm>
            <a:off x="4838700" y="2178049"/>
            <a:ext cx="2514600" cy="1032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2"/>
              </a:buClr>
              <a:buSzPts val="2000"/>
              <a:buFont typeface="Arial"/>
              <a:buChar char="•"/>
              <a:defRPr sz="2000" b="0" i="0" u="none" strike="noStrike" cap="none">
                <a:solidFill>
                  <a:schemeClr val="dk2"/>
                </a:solidFill>
                <a:latin typeface="Proxima Nova"/>
                <a:ea typeface="Proxima Nova"/>
                <a:cs typeface="Proxima Nova"/>
                <a:sym typeface="Proxima Nova"/>
              </a:defRPr>
            </a:lvl1pPr>
            <a:lvl2pPr marR="0" lvl="1" algn="l" rtl="0">
              <a:lnSpc>
                <a:spcPct val="100000"/>
              </a:lnSpc>
              <a:spcBef>
                <a:spcPts val="1200"/>
              </a:spcBef>
              <a:spcAft>
                <a:spcPts val="0"/>
              </a:spcAft>
              <a:buClr>
                <a:schemeClr val="dk1"/>
              </a:buClr>
              <a:buSzPts val="1600"/>
              <a:buFont typeface="Arial"/>
              <a:buChar char="•"/>
              <a:defRPr sz="1600" b="0" i="0" u="none" strike="noStrike" cap="none">
                <a:solidFill>
                  <a:schemeClr val="dk1"/>
                </a:solidFill>
                <a:latin typeface="Proxima Nova"/>
                <a:ea typeface="Proxima Nova"/>
                <a:cs typeface="Proxima Nova"/>
                <a:sym typeface="Proxima Nova"/>
              </a:defRPr>
            </a:lvl2pPr>
            <a:lvl3pPr marR="0" lvl="2" algn="l" rtl="0">
              <a:lnSpc>
                <a:spcPct val="100000"/>
              </a:lnSpc>
              <a:spcBef>
                <a:spcPts val="600"/>
              </a:spcBef>
              <a:spcAft>
                <a:spcPts val="0"/>
              </a:spcAft>
              <a:buClr>
                <a:schemeClr val="accent6"/>
              </a:buClr>
              <a:buSzPts val="1200"/>
              <a:buFont typeface="NTR"/>
              <a:buChar char="│"/>
              <a:defRPr sz="1200" b="0" i="0" u="none" strike="noStrike" cap="none">
                <a:solidFill>
                  <a:schemeClr val="dk1"/>
                </a:solidFill>
                <a:latin typeface="Proxima Nova"/>
                <a:ea typeface="Proxima Nova"/>
                <a:cs typeface="Proxima Nova"/>
                <a:sym typeface="Proxima Nova"/>
              </a:defRPr>
            </a:lvl3pPr>
            <a:lvl4pPr marR="0" lvl="3" algn="l" rtl="0">
              <a:lnSpc>
                <a:spcPct val="90000"/>
              </a:lnSpc>
              <a:spcBef>
                <a:spcPts val="600"/>
              </a:spcBef>
              <a:spcAft>
                <a:spcPts val="0"/>
              </a:spcAft>
              <a:buClr>
                <a:schemeClr val="dk1"/>
              </a:buClr>
              <a:buSzPts val="900"/>
              <a:buFont typeface="Arial"/>
              <a:buChar char="•"/>
              <a:defRPr sz="900" b="0" i="0" u="none" strike="noStrike" cap="none">
                <a:solidFill>
                  <a:schemeClr val="dk1"/>
                </a:solidFill>
                <a:latin typeface="Proxima Nova"/>
                <a:ea typeface="Proxima Nova"/>
                <a:cs typeface="Proxima Nova"/>
                <a:sym typeface="Proxima Nov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9pPr>
          </a:lstStyle>
          <a:p>
            <a:endParaRPr/>
          </a:p>
        </p:txBody>
      </p:sp>
      <p:sp>
        <p:nvSpPr>
          <p:cNvPr id="176" name="Google Shape;176;p28"/>
          <p:cNvSpPr>
            <a:spLocks noGrp="1"/>
          </p:cNvSpPr>
          <p:nvPr>
            <p:ph type="pic" idx="9"/>
          </p:nvPr>
        </p:nvSpPr>
        <p:spPr>
          <a:xfrm>
            <a:off x="8494765" y="2178049"/>
            <a:ext cx="2514600" cy="1032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2"/>
              </a:buClr>
              <a:buSzPts val="2000"/>
              <a:buFont typeface="Arial"/>
              <a:buChar char="•"/>
              <a:defRPr sz="2000" b="0" i="0" u="none" strike="noStrike" cap="none">
                <a:solidFill>
                  <a:schemeClr val="dk2"/>
                </a:solidFill>
                <a:latin typeface="Proxima Nova"/>
                <a:ea typeface="Proxima Nova"/>
                <a:cs typeface="Proxima Nova"/>
                <a:sym typeface="Proxima Nova"/>
              </a:defRPr>
            </a:lvl1pPr>
            <a:lvl2pPr marR="0" lvl="1" algn="l" rtl="0">
              <a:lnSpc>
                <a:spcPct val="100000"/>
              </a:lnSpc>
              <a:spcBef>
                <a:spcPts val="1200"/>
              </a:spcBef>
              <a:spcAft>
                <a:spcPts val="0"/>
              </a:spcAft>
              <a:buClr>
                <a:schemeClr val="dk1"/>
              </a:buClr>
              <a:buSzPts val="1600"/>
              <a:buFont typeface="Arial"/>
              <a:buChar char="•"/>
              <a:defRPr sz="1600" b="0" i="0" u="none" strike="noStrike" cap="none">
                <a:solidFill>
                  <a:schemeClr val="dk1"/>
                </a:solidFill>
                <a:latin typeface="Proxima Nova"/>
                <a:ea typeface="Proxima Nova"/>
                <a:cs typeface="Proxima Nova"/>
                <a:sym typeface="Proxima Nova"/>
              </a:defRPr>
            </a:lvl2pPr>
            <a:lvl3pPr marR="0" lvl="2" algn="l" rtl="0">
              <a:lnSpc>
                <a:spcPct val="100000"/>
              </a:lnSpc>
              <a:spcBef>
                <a:spcPts val="600"/>
              </a:spcBef>
              <a:spcAft>
                <a:spcPts val="0"/>
              </a:spcAft>
              <a:buClr>
                <a:schemeClr val="accent6"/>
              </a:buClr>
              <a:buSzPts val="1200"/>
              <a:buFont typeface="NTR"/>
              <a:buChar char="│"/>
              <a:defRPr sz="1200" b="0" i="0" u="none" strike="noStrike" cap="none">
                <a:solidFill>
                  <a:schemeClr val="dk1"/>
                </a:solidFill>
                <a:latin typeface="Proxima Nova"/>
                <a:ea typeface="Proxima Nova"/>
                <a:cs typeface="Proxima Nova"/>
                <a:sym typeface="Proxima Nova"/>
              </a:defRPr>
            </a:lvl3pPr>
            <a:lvl4pPr marR="0" lvl="3" algn="l" rtl="0">
              <a:lnSpc>
                <a:spcPct val="90000"/>
              </a:lnSpc>
              <a:spcBef>
                <a:spcPts val="600"/>
              </a:spcBef>
              <a:spcAft>
                <a:spcPts val="0"/>
              </a:spcAft>
              <a:buClr>
                <a:schemeClr val="dk1"/>
              </a:buClr>
              <a:buSzPts val="900"/>
              <a:buFont typeface="Arial"/>
              <a:buChar char="•"/>
              <a:defRPr sz="900" b="0" i="0" u="none" strike="noStrike" cap="none">
                <a:solidFill>
                  <a:schemeClr val="dk1"/>
                </a:solidFill>
                <a:latin typeface="Proxima Nova"/>
                <a:ea typeface="Proxima Nova"/>
                <a:cs typeface="Proxima Nova"/>
                <a:sym typeface="Proxima Nov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9pPr>
          </a:lstStyle>
          <a:p>
            <a:endParaRPr/>
          </a:p>
        </p:txBody>
      </p:sp>
      <p:sp>
        <p:nvSpPr>
          <p:cNvPr id="177" name="Google Shape;177;p28"/>
          <p:cNvSpPr/>
          <p:nvPr/>
        </p:nvSpPr>
        <p:spPr>
          <a:xfrm>
            <a:off x="1181100" y="3209924"/>
            <a:ext cx="2514600" cy="45600"/>
          </a:xfrm>
          <a:prstGeom prst="rect">
            <a:avLst/>
          </a:prstGeom>
          <a:gradFill>
            <a:gsLst>
              <a:gs pos="0">
                <a:schemeClr val="accent6"/>
              </a:gs>
              <a:gs pos="100000">
                <a:srgbClr val="9BC03E"/>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178" name="Google Shape;178;p28"/>
          <p:cNvSpPr/>
          <p:nvPr/>
        </p:nvSpPr>
        <p:spPr>
          <a:xfrm>
            <a:off x="4838700" y="3209924"/>
            <a:ext cx="2514600" cy="45600"/>
          </a:xfrm>
          <a:prstGeom prst="rect">
            <a:avLst/>
          </a:prstGeom>
          <a:gradFill>
            <a:gsLst>
              <a:gs pos="0">
                <a:schemeClr val="accent2"/>
              </a:gs>
              <a:gs pos="99000">
                <a:srgbClr val="5890F9"/>
              </a:gs>
              <a:gs pos="100000">
                <a:srgbClr val="5890F9"/>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179" name="Google Shape;179;p28"/>
          <p:cNvSpPr/>
          <p:nvPr/>
        </p:nvSpPr>
        <p:spPr>
          <a:xfrm>
            <a:off x="8494765" y="3208387"/>
            <a:ext cx="2514600" cy="45600"/>
          </a:xfrm>
          <a:prstGeom prst="rect">
            <a:avLst/>
          </a:prstGeom>
          <a:gradFill>
            <a:gsLst>
              <a:gs pos="0">
                <a:schemeClr val="dk2"/>
              </a:gs>
              <a:gs pos="100000">
                <a:schemeClr val="dk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owerful Statement">
  <p:cSld name="Powerful Statement">
    <p:spTree>
      <p:nvGrpSpPr>
        <p:cNvPr id="1" name="Shape 180"/>
        <p:cNvGrpSpPr/>
        <p:nvPr/>
      </p:nvGrpSpPr>
      <p:grpSpPr>
        <a:xfrm>
          <a:off x="0" y="0"/>
          <a:ext cx="0" cy="0"/>
          <a:chOff x="0" y="0"/>
          <a:chExt cx="0" cy="0"/>
        </a:xfrm>
      </p:grpSpPr>
      <p:sp>
        <p:nvSpPr>
          <p:cNvPr id="181" name="Google Shape;181;p29"/>
          <p:cNvSpPr txBox="1">
            <a:spLocks noGrp="1"/>
          </p:cNvSpPr>
          <p:nvPr>
            <p:ph type="body" idx="1"/>
          </p:nvPr>
        </p:nvSpPr>
        <p:spPr>
          <a:xfrm>
            <a:off x="1951037" y="1882392"/>
            <a:ext cx="8289900" cy="2301300"/>
          </a:xfrm>
          <a:prstGeom prst="rect">
            <a:avLst/>
          </a:prstGeom>
          <a:noFill/>
          <a:ln>
            <a:noFill/>
          </a:ln>
        </p:spPr>
        <p:txBody>
          <a:bodyPr spcFirstLastPara="1" wrap="square" lIns="91425" tIns="45700" rIns="91425" bIns="45700" anchor="ctr" anchorCtr="0">
            <a:noAutofit/>
          </a:bodyPr>
          <a:lstStyle>
            <a:lvl1pPr marL="457200" lvl="0" indent="-228600" algn="ctr" rtl="0">
              <a:lnSpc>
                <a:spcPct val="100000"/>
              </a:lnSpc>
              <a:spcBef>
                <a:spcPts val="0"/>
              </a:spcBef>
              <a:spcAft>
                <a:spcPts val="0"/>
              </a:spcAft>
              <a:buClr>
                <a:schemeClr val="dk2"/>
              </a:buClr>
              <a:buSzPts val="3200"/>
              <a:buNone/>
              <a:defRPr sz="3200" b="0" i="0">
                <a:solidFill>
                  <a:schemeClr val="dk2"/>
                </a:solidFill>
                <a:latin typeface="Proxima Nova"/>
                <a:ea typeface="Proxima Nova"/>
                <a:cs typeface="Proxima Nova"/>
                <a:sym typeface="Proxima Nova"/>
              </a:defRPr>
            </a:lvl1pPr>
            <a:lvl2pPr marL="914400" lvl="1" indent="-228600" algn="l" rtl="0">
              <a:lnSpc>
                <a:spcPct val="100000"/>
              </a:lnSpc>
              <a:spcBef>
                <a:spcPts val="1200"/>
              </a:spcBef>
              <a:spcAft>
                <a:spcPts val="0"/>
              </a:spcAft>
              <a:buClr>
                <a:schemeClr val="dk1"/>
              </a:buClr>
              <a:buSzPts val="1600"/>
              <a:buNone/>
              <a:defRPr/>
            </a:lvl2pPr>
            <a:lvl3pPr marL="1371600" lvl="2" indent="-228600" algn="l" rtl="0">
              <a:lnSpc>
                <a:spcPct val="100000"/>
              </a:lnSpc>
              <a:spcBef>
                <a:spcPts val="600"/>
              </a:spcBef>
              <a:spcAft>
                <a:spcPts val="0"/>
              </a:spcAft>
              <a:buSzPts val="1200"/>
              <a:buNone/>
              <a:defRPr/>
            </a:lvl3pPr>
            <a:lvl4pPr marL="1828800" lvl="3" indent="-228600" algn="l" rtl="0">
              <a:lnSpc>
                <a:spcPct val="90000"/>
              </a:lnSpc>
              <a:spcBef>
                <a:spcPts val="600"/>
              </a:spcBef>
              <a:spcAft>
                <a:spcPts val="0"/>
              </a:spcAft>
              <a:buClr>
                <a:schemeClr val="dk1"/>
              </a:buClr>
              <a:buSzPts val="900"/>
              <a:buNone/>
              <a:defRPr/>
            </a:lvl4pPr>
            <a:lvl5pPr marL="2286000" lvl="4" indent="-228600" algn="l" rtl="0">
              <a:lnSpc>
                <a:spcPct val="90000"/>
              </a:lnSpc>
              <a:spcBef>
                <a:spcPts val="500"/>
              </a:spcBef>
              <a:spcAft>
                <a:spcPts val="0"/>
              </a:spcAft>
              <a:buClr>
                <a:schemeClr val="dk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82" name="Google Shape;182;p29"/>
          <p:cNvSpPr txBox="1">
            <a:spLocks noGrp="1"/>
          </p:cNvSpPr>
          <p:nvPr>
            <p:ph type="body" idx="2"/>
          </p:nvPr>
        </p:nvSpPr>
        <p:spPr>
          <a:xfrm>
            <a:off x="4311649" y="4445978"/>
            <a:ext cx="3568800" cy="291300"/>
          </a:xfrm>
          <a:prstGeom prst="rect">
            <a:avLst/>
          </a:prstGeom>
          <a:noFill/>
          <a:ln>
            <a:noFill/>
          </a:ln>
        </p:spPr>
        <p:txBody>
          <a:bodyPr spcFirstLastPara="1" wrap="square" lIns="91425" tIns="45700" rIns="91425" bIns="45700" anchor="t" anchorCtr="0">
            <a:noAutofit/>
          </a:bodyPr>
          <a:lstStyle>
            <a:lvl1pPr marL="457200" lvl="0" indent="-228600" algn="ctr" rtl="0">
              <a:lnSpc>
                <a:spcPct val="100000"/>
              </a:lnSpc>
              <a:spcBef>
                <a:spcPts val="0"/>
              </a:spcBef>
              <a:spcAft>
                <a:spcPts val="0"/>
              </a:spcAft>
              <a:buClr>
                <a:schemeClr val="accent3"/>
              </a:buClr>
              <a:buSzPts val="1400"/>
              <a:buNone/>
              <a:defRPr sz="1400" b="1" i="0">
                <a:solidFill>
                  <a:schemeClr val="accent3"/>
                </a:solidFill>
                <a:latin typeface="Proxima Nova"/>
                <a:ea typeface="Proxima Nova"/>
                <a:cs typeface="Proxima Nova"/>
                <a:sym typeface="Proxima Nova"/>
              </a:defRPr>
            </a:lvl1pPr>
            <a:lvl2pPr marL="914400" lvl="1" indent="-228600" algn="ctr" rtl="0">
              <a:lnSpc>
                <a:spcPct val="100000"/>
              </a:lnSpc>
              <a:spcBef>
                <a:spcPts val="1200"/>
              </a:spcBef>
              <a:spcAft>
                <a:spcPts val="0"/>
              </a:spcAft>
              <a:buClr>
                <a:schemeClr val="dk1"/>
              </a:buClr>
              <a:buSzPts val="1600"/>
              <a:buNone/>
              <a:defRPr b="1" i="0">
                <a:latin typeface="Proxima Nova"/>
                <a:ea typeface="Proxima Nova"/>
                <a:cs typeface="Proxima Nova"/>
                <a:sym typeface="Proxima Nova"/>
              </a:defRPr>
            </a:lvl2pPr>
            <a:lvl3pPr marL="1371600" lvl="2" indent="-228600" algn="ctr" rtl="0">
              <a:lnSpc>
                <a:spcPct val="100000"/>
              </a:lnSpc>
              <a:spcBef>
                <a:spcPts val="600"/>
              </a:spcBef>
              <a:spcAft>
                <a:spcPts val="0"/>
              </a:spcAft>
              <a:buSzPts val="1200"/>
              <a:buNone/>
              <a:defRPr b="1" i="0">
                <a:latin typeface="Proxima Nova"/>
                <a:ea typeface="Proxima Nova"/>
                <a:cs typeface="Proxima Nova"/>
                <a:sym typeface="Proxima Nova"/>
              </a:defRPr>
            </a:lvl3pPr>
            <a:lvl4pPr marL="1828800" lvl="3" indent="-228600" algn="ctr" rtl="0">
              <a:lnSpc>
                <a:spcPct val="90000"/>
              </a:lnSpc>
              <a:spcBef>
                <a:spcPts val="600"/>
              </a:spcBef>
              <a:spcAft>
                <a:spcPts val="0"/>
              </a:spcAft>
              <a:buClr>
                <a:schemeClr val="dk1"/>
              </a:buClr>
              <a:buSzPts val="900"/>
              <a:buNone/>
              <a:defRPr b="1" i="0">
                <a:latin typeface="Proxima Nova"/>
                <a:ea typeface="Proxima Nova"/>
                <a:cs typeface="Proxima Nova"/>
                <a:sym typeface="Proxima Nova"/>
              </a:defRPr>
            </a:lvl4pPr>
            <a:lvl5pPr marL="2286000" lvl="4" indent="-228600" algn="ctr" rtl="0">
              <a:lnSpc>
                <a:spcPct val="90000"/>
              </a:lnSpc>
              <a:spcBef>
                <a:spcPts val="500"/>
              </a:spcBef>
              <a:spcAft>
                <a:spcPts val="0"/>
              </a:spcAft>
              <a:buClr>
                <a:schemeClr val="dk1"/>
              </a:buClr>
              <a:buSzPts val="1800"/>
              <a:buNone/>
              <a:defRPr b="1" i="0">
                <a:latin typeface="Proxima Nova"/>
                <a:ea typeface="Proxima Nova"/>
                <a:cs typeface="Proxima Nova"/>
                <a:sym typeface="Proxima Nova"/>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83" name="Google Shape;183;p29"/>
          <p:cNvSpPr/>
          <p:nvPr/>
        </p:nvSpPr>
        <p:spPr>
          <a:xfrm>
            <a:off x="0" y="6721434"/>
            <a:ext cx="12192000" cy="136500"/>
          </a:xfrm>
          <a:prstGeom prst="rect">
            <a:avLst/>
          </a:prstGeom>
          <a:gradFill>
            <a:gsLst>
              <a:gs pos="0">
                <a:schemeClr val="accent6"/>
              </a:gs>
              <a:gs pos="100000">
                <a:srgbClr val="9BC03E"/>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184" name="Google Shape;184;p29"/>
          <p:cNvSpPr txBox="1">
            <a:spLocks noGrp="1"/>
          </p:cNvSpPr>
          <p:nvPr>
            <p:ph type="sldNum" idx="12"/>
          </p:nvPr>
        </p:nvSpPr>
        <p:spPr>
          <a:xfrm>
            <a:off x="11754643" y="6356350"/>
            <a:ext cx="4422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tatement + Full Bleed Photo">
  <p:cSld name="Statement + Full Bleed Photo">
    <p:spTree>
      <p:nvGrpSpPr>
        <p:cNvPr id="1" name="Shape 185"/>
        <p:cNvGrpSpPr/>
        <p:nvPr/>
      </p:nvGrpSpPr>
      <p:grpSpPr>
        <a:xfrm>
          <a:off x="0" y="0"/>
          <a:ext cx="0" cy="0"/>
          <a:chOff x="0" y="0"/>
          <a:chExt cx="0" cy="0"/>
        </a:xfrm>
      </p:grpSpPr>
      <p:sp>
        <p:nvSpPr>
          <p:cNvPr id="186" name="Google Shape;186;p30"/>
          <p:cNvSpPr txBox="1">
            <a:spLocks noGrp="1"/>
          </p:cNvSpPr>
          <p:nvPr>
            <p:ph type="title"/>
          </p:nvPr>
        </p:nvSpPr>
        <p:spPr>
          <a:xfrm>
            <a:off x="652786" y="688765"/>
            <a:ext cx="4583100" cy="10773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chemeClr val="accent6"/>
              </a:buClr>
              <a:buSzPts val="3200"/>
              <a:buFont typeface="Proxima Nova"/>
              <a:buNone/>
              <a:defRPr sz="3200" b="0" i="0">
                <a:latin typeface="Proxima Nova"/>
                <a:ea typeface="Proxima Nova"/>
                <a:cs typeface="Proxima Nova"/>
                <a:sym typeface="Proxima Nova"/>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7" name="Google Shape;187;p30"/>
          <p:cNvSpPr txBox="1">
            <a:spLocks noGrp="1"/>
          </p:cNvSpPr>
          <p:nvPr>
            <p:ph type="sldNum" idx="12"/>
          </p:nvPr>
        </p:nvSpPr>
        <p:spPr>
          <a:xfrm>
            <a:off x="11749668" y="6356350"/>
            <a:ext cx="4422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9pPr>
          </a:lstStyle>
          <a:p>
            <a:pPr marL="0" lvl="0" indent="0" algn="l" rtl="0">
              <a:spcBef>
                <a:spcPts val="0"/>
              </a:spcBef>
              <a:spcAft>
                <a:spcPts val="0"/>
              </a:spcAft>
              <a:buNone/>
            </a:pPr>
            <a:fld id="{00000000-1234-1234-1234-123412341234}" type="slidenum">
              <a:rPr lang="en-US"/>
              <a:t>‹#›</a:t>
            </a:fld>
            <a:endParaRPr/>
          </a:p>
        </p:txBody>
      </p:sp>
      <p:sp>
        <p:nvSpPr>
          <p:cNvPr id="188" name="Google Shape;188;p30"/>
          <p:cNvSpPr>
            <a:spLocks noGrp="1"/>
          </p:cNvSpPr>
          <p:nvPr>
            <p:ph type="pic" idx="2"/>
          </p:nvPr>
        </p:nvSpPr>
        <p:spPr>
          <a:xfrm>
            <a:off x="6096000" y="-1"/>
            <a:ext cx="6099000" cy="6858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2"/>
              </a:buClr>
              <a:buSzPts val="2000"/>
              <a:buFont typeface="Arial"/>
              <a:buChar char="•"/>
              <a:defRPr sz="2000" b="0" i="0" u="none" strike="noStrike" cap="none">
                <a:solidFill>
                  <a:schemeClr val="dk2"/>
                </a:solidFill>
                <a:latin typeface="Proxima Nova"/>
                <a:ea typeface="Proxima Nova"/>
                <a:cs typeface="Proxima Nova"/>
                <a:sym typeface="Proxima Nova"/>
              </a:defRPr>
            </a:lvl1pPr>
            <a:lvl2pPr marR="0" lvl="1" algn="l" rtl="0">
              <a:lnSpc>
                <a:spcPct val="100000"/>
              </a:lnSpc>
              <a:spcBef>
                <a:spcPts val="1200"/>
              </a:spcBef>
              <a:spcAft>
                <a:spcPts val="0"/>
              </a:spcAft>
              <a:buClr>
                <a:schemeClr val="dk1"/>
              </a:buClr>
              <a:buSzPts val="1600"/>
              <a:buFont typeface="Arial"/>
              <a:buChar char="•"/>
              <a:defRPr sz="1600" b="0" i="0" u="none" strike="noStrike" cap="none">
                <a:solidFill>
                  <a:schemeClr val="dk1"/>
                </a:solidFill>
                <a:latin typeface="Proxima Nova"/>
                <a:ea typeface="Proxima Nova"/>
                <a:cs typeface="Proxima Nova"/>
                <a:sym typeface="Proxima Nova"/>
              </a:defRPr>
            </a:lvl2pPr>
            <a:lvl3pPr marR="0" lvl="2" algn="l" rtl="0">
              <a:lnSpc>
                <a:spcPct val="100000"/>
              </a:lnSpc>
              <a:spcBef>
                <a:spcPts val="600"/>
              </a:spcBef>
              <a:spcAft>
                <a:spcPts val="0"/>
              </a:spcAft>
              <a:buClr>
                <a:schemeClr val="accent6"/>
              </a:buClr>
              <a:buSzPts val="1200"/>
              <a:buFont typeface="NTR"/>
              <a:buChar char="│"/>
              <a:defRPr sz="1200" b="0" i="0" u="none" strike="noStrike" cap="none">
                <a:solidFill>
                  <a:schemeClr val="dk1"/>
                </a:solidFill>
                <a:latin typeface="Proxima Nova"/>
                <a:ea typeface="Proxima Nova"/>
                <a:cs typeface="Proxima Nova"/>
                <a:sym typeface="Proxima Nova"/>
              </a:defRPr>
            </a:lvl3pPr>
            <a:lvl4pPr marR="0" lvl="3" algn="l" rtl="0">
              <a:lnSpc>
                <a:spcPct val="90000"/>
              </a:lnSpc>
              <a:spcBef>
                <a:spcPts val="600"/>
              </a:spcBef>
              <a:spcAft>
                <a:spcPts val="0"/>
              </a:spcAft>
              <a:buClr>
                <a:schemeClr val="dk1"/>
              </a:buClr>
              <a:buSzPts val="900"/>
              <a:buFont typeface="Arial"/>
              <a:buChar char="•"/>
              <a:defRPr sz="900" b="0" i="0" u="none" strike="noStrike" cap="none">
                <a:solidFill>
                  <a:schemeClr val="dk1"/>
                </a:solidFill>
                <a:latin typeface="Proxima Nova"/>
                <a:ea typeface="Proxima Nova"/>
                <a:cs typeface="Proxima Nova"/>
                <a:sym typeface="Proxima Nov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9pPr>
          </a:lstStyle>
          <a:p>
            <a:endParaRPr/>
          </a:p>
        </p:txBody>
      </p:sp>
      <p:sp>
        <p:nvSpPr>
          <p:cNvPr id="189" name="Google Shape;189;p30"/>
          <p:cNvSpPr txBox="1">
            <a:spLocks noGrp="1"/>
          </p:cNvSpPr>
          <p:nvPr>
            <p:ph type="body" idx="1"/>
          </p:nvPr>
        </p:nvSpPr>
        <p:spPr>
          <a:xfrm>
            <a:off x="653006" y="1972654"/>
            <a:ext cx="4582800" cy="39459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0"/>
              </a:spcBef>
              <a:spcAft>
                <a:spcPts val="0"/>
              </a:spcAft>
              <a:buClr>
                <a:schemeClr val="dk2"/>
              </a:buClr>
              <a:buSzPts val="1800"/>
              <a:buChar char="•"/>
              <a:defRPr/>
            </a:lvl1pPr>
            <a:lvl2pPr marL="914400" lvl="1" indent="-342900" algn="l" rtl="0">
              <a:lnSpc>
                <a:spcPct val="100000"/>
              </a:lnSpc>
              <a:spcBef>
                <a:spcPts val="1200"/>
              </a:spcBef>
              <a:spcAft>
                <a:spcPts val="0"/>
              </a:spcAft>
              <a:buClr>
                <a:schemeClr val="dk1"/>
              </a:buClr>
              <a:buSzPts val="180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90000"/>
              </a:lnSpc>
              <a:spcBef>
                <a:spcPts val="6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tatement + 3 Photo">
  <p:cSld name="Statement + 3 Photo">
    <p:spTree>
      <p:nvGrpSpPr>
        <p:cNvPr id="1" name="Shape 190"/>
        <p:cNvGrpSpPr/>
        <p:nvPr/>
      </p:nvGrpSpPr>
      <p:grpSpPr>
        <a:xfrm>
          <a:off x="0" y="0"/>
          <a:ext cx="0" cy="0"/>
          <a:chOff x="0" y="0"/>
          <a:chExt cx="0" cy="0"/>
        </a:xfrm>
      </p:grpSpPr>
      <p:sp>
        <p:nvSpPr>
          <p:cNvPr id="191" name="Google Shape;191;p31"/>
          <p:cNvSpPr txBox="1">
            <a:spLocks noGrp="1"/>
          </p:cNvSpPr>
          <p:nvPr>
            <p:ph type="title"/>
          </p:nvPr>
        </p:nvSpPr>
        <p:spPr>
          <a:xfrm>
            <a:off x="1022304" y="1227385"/>
            <a:ext cx="3930300" cy="21204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chemeClr val="accent6"/>
              </a:buClr>
              <a:buSzPts val="3200"/>
              <a:buFont typeface="Proxima Nova"/>
              <a:buNone/>
              <a:defRPr sz="3200" b="0" i="0">
                <a:latin typeface="Proxima Nova"/>
                <a:ea typeface="Proxima Nova"/>
                <a:cs typeface="Proxima Nova"/>
                <a:sym typeface="Proxima Nova"/>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2" name="Google Shape;192;p31"/>
          <p:cNvSpPr txBox="1">
            <a:spLocks noGrp="1"/>
          </p:cNvSpPr>
          <p:nvPr>
            <p:ph type="sldNum" idx="12"/>
          </p:nvPr>
        </p:nvSpPr>
        <p:spPr>
          <a:xfrm>
            <a:off x="11749668" y="6356350"/>
            <a:ext cx="4422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9pPr>
          </a:lstStyle>
          <a:p>
            <a:pPr marL="0" lvl="0" indent="0" algn="l" rtl="0">
              <a:spcBef>
                <a:spcPts val="0"/>
              </a:spcBef>
              <a:spcAft>
                <a:spcPts val="0"/>
              </a:spcAft>
              <a:buNone/>
            </a:pPr>
            <a:fld id="{00000000-1234-1234-1234-123412341234}" type="slidenum">
              <a:rPr lang="en-US"/>
              <a:t>‹#›</a:t>
            </a:fld>
            <a:endParaRPr/>
          </a:p>
        </p:txBody>
      </p:sp>
      <p:sp>
        <p:nvSpPr>
          <p:cNvPr id="193" name="Google Shape;193;p31"/>
          <p:cNvSpPr txBox="1">
            <a:spLocks noGrp="1"/>
          </p:cNvSpPr>
          <p:nvPr>
            <p:ph type="body" idx="1"/>
          </p:nvPr>
        </p:nvSpPr>
        <p:spPr>
          <a:xfrm>
            <a:off x="1022232" y="3534405"/>
            <a:ext cx="3930300" cy="1896900"/>
          </a:xfrm>
          <a:prstGeom prst="rect">
            <a:avLst/>
          </a:prstGeom>
          <a:noFill/>
          <a:ln>
            <a:noFill/>
          </a:ln>
        </p:spPr>
        <p:txBody>
          <a:bodyPr spcFirstLastPara="1" wrap="square" lIns="91425" tIns="45700" rIns="91425" bIns="45700" anchor="t" anchorCtr="0">
            <a:noAutofit/>
          </a:bodyPr>
          <a:lstStyle>
            <a:lvl1pPr marL="457200" lvl="0" indent="-228600" algn="l" rtl="0">
              <a:lnSpc>
                <a:spcPct val="120000"/>
              </a:lnSpc>
              <a:spcBef>
                <a:spcPts val="0"/>
              </a:spcBef>
              <a:spcAft>
                <a:spcPts val="0"/>
              </a:spcAft>
              <a:buClr>
                <a:schemeClr val="dk2"/>
              </a:buClr>
              <a:buSzPts val="1600"/>
              <a:buNone/>
              <a:defRPr sz="1600">
                <a:solidFill>
                  <a:schemeClr val="dk2"/>
                </a:solidFill>
                <a:latin typeface="Proxima Nova"/>
                <a:ea typeface="Proxima Nova"/>
                <a:cs typeface="Proxima Nova"/>
                <a:sym typeface="Proxima Nova"/>
              </a:defRPr>
            </a:lvl1pPr>
            <a:lvl2pPr marL="914400" lvl="1" indent="-342900" algn="l" rtl="0">
              <a:lnSpc>
                <a:spcPct val="100000"/>
              </a:lnSpc>
              <a:spcBef>
                <a:spcPts val="1200"/>
              </a:spcBef>
              <a:spcAft>
                <a:spcPts val="0"/>
              </a:spcAft>
              <a:buClr>
                <a:schemeClr val="dk1"/>
              </a:buClr>
              <a:buSzPts val="180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90000"/>
              </a:lnSpc>
              <a:spcBef>
                <a:spcPts val="6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94" name="Google Shape;194;p31"/>
          <p:cNvSpPr>
            <a:spLocks noGrp="1"/>
          </p:cNvSpPr>
          <p:nvPr>
            <p:ph type="pic" idx="2"/>
          </p:nvPr>
        </p:nvSpPr>
        <p:spPr>
          <a:xfrm>
            <a:off x="8381949" y="1320203"/>
            <a:ext cx="3810000" cy="42177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2"/>
              </a:buClr>
              <a:buSzPts val="2000"/>
              <a:buFont typeface="Arial"/>
              <a:buChar char="•"/>
              <a:defRPr sz="2000" b="0" i="0" u="none" strike="noStrike" cap="none">
                <a:solidFill>
                  <a:schemeClr val="dk2"/>
                </a:solidFill>
                <a:latin typeface="Proxima Nova"/>
                <a:ea typeface="Proxima Nova"/>
                <a:cs typeface="Proxima Nova"/>
                <a:sym typeface="Proxima Nova"/>
              </a:defRPr>
            </a:lvl1pPr>
            <a:lvl2pPr marR="0" lvl="1" algn="l" rtl="0">
              <a:lnSpc>
                <a:spcPct val="100000"/>
              </a:lnSpc>
              <a:spcBef>
                <a:spcPts val="1200"/>
              </a:spcBef>
              <a:spcAft>
                <a:spcPts val="0"/>
              </a:spcAft>
              <a:buClr>
                <a:schemeClr val="dk1"/>
              </a:buClr>
              <a:buSzPts val="1600"/>
              <a:buFont typeface="Arial"/>
              <a:buChar char="•"/>
              <a:defRPr sz="1600" b="0" i="0" u="none" strike="noStrike" cap="none">
                <a:solidFill>
                  <a:schemeClr val="dk1"/>
                </a:solidFill>
                <a:latin typeface="Proxima Nova"/>
                <a:ea typeface="Proxima Nova"/>
                <a:cs typeface="Proxima Nova"/>
                <a:sym typeface="Proxima Nova"/>
              </a:defRPr>
            </a:lvl2pPr>
            <a:lvl3pPr marR="0" lvl="2" algn="l" rtl="0">
              <a:lnSpc>
                <a:spcPct val="100000"/>
              </a:lnSpc>
              <a:spcBef>
                <a:spcPts val="600"/>
              </a:spcBef>
              <a:spcAft>
                <a:spcPts val="0"/>
              </a:spcAft>
              <a:buClr>
                <a:schemeClr val="accent6"/>
              </a:buClr>
              <a:buSzPts val="1200"/>
              <a:buFont typeface="NTR"/>
              <a:buChar char="│"/>
              <a:defRPr sz="1200" b="0" i="0" u="none" strike="noStrike" cap="none">
                <a:solidFill>
                  <a:schemeClr val="dk1"/>
                </a:solidFill>
                <a:latin typeface="Proxima Nova"/>
                <a:ea typeface="Proxima Nova"/>
                <a:cs typeface="Proxima Nova"/>
                <a:sym typeface="Proxima Nova"/>
              </a:defRPr>
            </a:lvl3pPr>
            <a:lvl4pPr marR="0" lvl="3" algn="l" rtl="0">
              <a:lnSpc>
                <a:spcPct val="90000"/>
              </a:lnSpc>
              <a:spcBef>
                <a:spcPts val="600"/>
              </a:spcBef>
              <a:spcAft>
                <a:spcPts val="0"/>
              </a:spcAft>
              <a:buClr>
                <a:schemeClr val="dk1"/>
              </a:buClr>
              <a:buSzPts val="900"/>
              <a:buFont typeface="Arial"/>
              <a:buChar char="•"/>
              <a:defRPr sz="900" b="0" i="0" u="none" strike="noStrike" cap="none">
                <a:solidFill>
                  <a:schemeClr val="dk1"/>
                </a:solidFill>
                <a:latin typeface="Proxima Nova"/>
                <a:ea typeface="Proxima Nova"/>
                <a:cs typeface="Proxima Nova"/>
                <a:sym typeface="Proxima Nov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9pPr>
          </a:lstStyle>
          <a:p>
            <a:endParaRPr/>
          </a:p>
        </p:txBody>
      </p:sp>
      <p:sp>
        <p:nvSpPr>
          <p:cNvPr id="195" name="Google Shape;195;p31"/>
          <p:cNvSpPr>
            <a:spLocks noGrp="1"/>
          </p:cNvSpPr>
          <p:nvPr>
            <p:ph type="pic" idx="3"/>
          </p:nvPr>
        </p:nvSpPr>
        <p:spPr>
          <a:xfrm>
            <a:off x="6797091" y="3534405"/>
            <a:ext cx="2286000" cy="2286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2"/>
              </a:buClr>
              <a:buSzPts val="2000"/>
              <a:buFont typeface="Arial"/>
              <a:buChar char="•"/>
              <a:defRPr sz="2000" b="0" i="0" u="none" strike="noStrike" cap="none">
                <a:solidFill>
                  <a:schemeClr val="dk2"/>
                </a:solidFill>
                <a:latin typeface="Proxima Nova"/>
                <a:ea typeface="Proxima Nova"/>
                <a:cs typeface="Proxima Nova"/>
                <a:sym typeface="Proxima Nova"/>
              </a:defRPr>
            </a:lvl1pPr>
            <a:lvl2pPr marR="0" lvl="1" algn="l" rtl="0">
              <a:lnSpc>
                <a:spcPct val="100000"/>
              </a:lnSpc>
              <a:spcBef>
                <a:spcPts val="1200"/>
              </a:spcBef>
              <a:spcAft>
                <a:spcPts val="0"/>
              </a:spcAft>
              <a:buClr>
                <a:schemeClr val="dk1"/>
              </a:buClr>
              <a:buSzPts val="1600"/>
              <a:buFont typeface="Arial"/>
              <a:buChar char="•"/>
              <a:defRPr sz="1600" b="0" i="0" u="none" strike="noStrike" cap="none">
                <a:solidFill>
                  <a:schemeClr val="dk1"/>
                </a:solidFill>
                <a:latin typeface="Proxima Nova"/>
                <a:ea typeface="Proxima Nova"/>
                <a:cs typeface="Proxima Nova"/>
                <a:sym typeface="Proxima Nova"/>
              </a:defRPr>
            </a:lvl2pPr>
            <a:lvl3pPr marR="0" lvl="2" algn="l" rtl="0">
              <a:lnSpc>
                <a:spcPct val="100000"/>
              </a:lnSpc>
              <a:spcBef>
                <a:spcPts val="600"/>
              </a:spcBef>
              <a:spcAft>
                <a:spcPts val="0"/>
              </a:spcAft>
              <a:buClr>
                <a:schemeClr val="accent6"/>
              </a:buClr>
              <a:buSzPts val="1200"/>
              <a:buFont typeface="NTR"/>
              <a:buChar char="│"/>
              <a:defRPr sz="1200" b="0" i="0" u="none" strike="noStrike" cap="none">
                <a:solidFill>
                  <a:schemeClr val="dk1"/>
                </a:solidFill>
                <a:latin typeface="Proxima Nova"/>
                <a:ea typeface="Proxima Nova"/>
                <a:cs typeface="Proxima Nova"/>
                <a:sym typeface="Proxima Nova"/>
              </a:defRPr>
            </a:lvl3pPr>
            <a:lvl4pPr marR="0" lvl="3" algn="l" rtl="0">
              <a:lnSpc>
                <a:spcPct val="90000"/>
              </a:lnSpc>
              <a:spcBef>
                <a:spcPts val="600"/>
              </a:spcBef>
              <a:spcAft>
                <a:spcPts val="0"/>
              </a:spcAft>
              <a:buClr>
                <a:schemeClr val="dk1"/>
              </a:buClr>
              <a:buSzPts val="900"/>
              <a:buFont typeface="Arial"/>
              <a:buChar char="•"/>
              <a:defRPr sz="900" b="0" i="0" u="none" strike="noStrike" cap="none">
                <a:solidFill>
                  <a:schemeClr val="dk1"/>
                </a:solidFill>
                <a:latin typeface="Proxima Nova"/>
                <a:ea typeface="Proxima Nova"/>
                <a:cs typeface="Proxima Nova"/>
                <a:sym typeface="Proxima Nov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9pPr>
          </a:lstStyle>
          <a:p>
            <a:endParaRPr/>
          </a:p>
        </p:txBody>
      </p:sp>
      <p:sp>
        <p:nvSpPr>
          <p:cNvPr id="196" name="Google Shape;196;p31"/>
          <p:cNvSpPr>
            <a:spLocks noGrp="1"/>
          </p:cNvSpPr>
          <p:nvPr>
            <p:ph type="pic" idx="4"/>
          </p:nvPr>
        </p:nvSpPr>
        <p:spPr>
          <a:xfrm>
            <a:off x="5654091" y="883687"/>
            <a:ext cx="2286000" cy="2286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2"/>
              </a:buClr>
              <a:buSzPts val="2000"/>
              <a:buFont typeface="Arial"/>
              <a:buChar char="•"/>
              <a:defRPr sz="2000" b="0" i="0" u="none" strike="noStrike" cap="none">
                <a:solidFill>
                  <a:schemeClr val="dk2"/>
                </a:solidFill>
                <a:latin typeface="Proxima Nova"/>
                <a:ea typeface="Proxima Nova"/>
                <a:cs typeface="Proxima Nova"/>
                <a:sym typeface="Proxima Nova"/>
              </a:defRPr>
            </a:lvl1pPr>
            <a:lvl2pPr marR="0" lvl="1" algn="l" rtl="0">
              <a:lnSpc>
                <a:spcPct val="100000"/>
              </a:lnSpc>
              <a:spcBef>
                <a:spcPts val="1200"/>
              </a:spcBef>
              <a:spcAft>
                <a:spcPts val="0"/>
              </a:spcAft>
              <a:buClr>
                <a:schemeClr val="dk1"/>
              </a:buClr>
              <a:buSzPts val="1600"/>
              <a:buFont typeface="Arial"/>
              <a:buChar char="•"/>
              <a:defRPr sz="1600" b="0" i="0" u="none" strike="noStrike" cap="none">
                <a:solidFill>
                  <a:schemeClr val="dk1"/>
                </a:solidFill>
                <a:latin typeface="Proxima Nova"/>
                <a:ea typeface="Proxima Nova"/>
                <a:cs typeface="Proxima Nova"/>
                <a:sym typeface="Proxima Nova"/>
              </a:defRPr>
            </a:lvl2pPr>
            <a:lvl3pPr marR="0" lvl="2" algn="l" rtl="0">
              <a:lnSpc>
                <a:spcPct val="100000"/>
              </a:lnSpc>
              <a:spcBef>
                <a:spcPts val="600"/>
              </a:spcBef>
              <a:spcAft>
                <a:spcPts val="0"/>
              </a:spcAft>
              <a:buClr>
                <a:schemeClr val="accent6"/>
              </a:buClr>
              <a:buSzPts val="1200"/>
              <a:buFont typeface="NTR"/>
              <a:buChar char="│"/>
              <a:defRPr sz="1200" b="0" i="0" u="none" strike="noStrike" cap="none">
                <a:solidFill>
                  <a:schemeClr val="dk1"/>
                </a:solidFill>
                <a:latin typeface="Proxima Nova"/>
                <a:ea typeface="Proxima Nova"/>
                <a:cs typeface="Proxima Nova"/>
                <a:sym typeface="Proxima Nova"/>
              </a:defRPr>
            </a:lvl3pPr>
            <a:lvl4pPr marR="0" lvl="3" algn="l" rtl="0">
              <a:lnSpc>
                <a:spcPct val="90000"/>
              </a:lnSpc>
              <a:spcBef>
                <a:spcPts val="600"/>
              </a:spcBef>
              <a:spcAft>
                <a:spcPts val="0"/>
              </a:spcAft>
              <a:buClr>
                <a:schemeClr val="dk1"/>
              </a:buClr>
              <a:buSzPts val="900"/>
              <a:buFont typeface="Arial"/>
              <a:buChar char="•"/>
              <a:defRPr sz="900" b="0" i="0" u="none" strike="noStrike" cap="none">
                <a:solidFill>
                  <a:schemeClr val="dk1"/>
                </a:solidFill>
                <a:latin typeface="Proxima Nova"/>
                <a:ea typeface="Proxima Nova"/>
                <a:cs typeface="Proxima Nova"/>
                <a:sym typeface="Proxima Nov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Headline + Bullets">
  <p:cSld name="Headline + Bullets">
    <p:spTree>
      <p:nvGrpSpPr>
        <p:cNvPr id="1" name="Shape 197"/>
        <p:cNvGrpSpPr/>
        <p:nvPr/>
      </p:nvGrpSpPr>
      <p:grpSpPr>
        <a:xfrm>
          <a:off x="0" y="0"/>
          <a:ext cx="0" cy="0"/>
          <a:chOff x="0" y="0"/>
          <a:chExt cx="0" cy="0"/>
        </a:xfrm>
      </p:grpSpPr>
      <p:sp>
        <p:nvSpPr>
          <p:cNvPr id="198" name="Google Shape;198;p32"/>
          <p:cNvSpPr txBox="1">
            <a:spLocks noGrp="1"/>
          </p:cNvSpPr>
          <p:nvPr>
            <p:ph type="title"/>
          </p:nvPr>
        </p:nvSpPr>
        <p:spPr>
          <a:xfrm>
            <a:off x="1096238" y="1977494"/>
            <a:ext cx="4697100" cy="2752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chemeClr val="accent6"/>
              </a:buClr>
              <a:buSzPts val="4000"/>
              <a:buFont typeface="Proxima Nova"/>
              <a:buNone/>
              <a:defRPr sz="4000" b="0" i="0">
                <a:solidFill>
                  <a:schemeClr val="accent6"/>
                </a:solidFill>
                <a:latin typeface="Proxima Nova"/>
                <a:ea typeface="Proxima Nova"/>
                <a:cs typeface="Proxima Nova"/>
                <a:sym typeface="Proxima Nova"/>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9" name="Google Shape;199;p32"/>
          <p:cNvSpPr txBox="1">
            <a:spLocks noGrp="1"/>
          </p:cNvSpPr>
          <p:nvPr>
            <p:ph type="sldNum" idx="12"/>
          </p:nvPr>
        </p:nvSpPr>
        <p:spPr>
          <a:xfrm>
            <a:off x="11754643" y="6356350"/>
            <a:ext cx="4422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9pPr>
          </a:lstStyle>
          <a:p>
            <a:pPr marL="0" lvl="0" indent="0" algn="l" rtl="0">
              <a:spcBef>
                <a:spcPts val="0"/>
              </a:spcBef>
              <a:spcAft>
                <a:spcPts val="0"/>
              </a:spcAft>
              <a:buNone/>
            </a:pPr>
            <a:fld id="{00000000-1234-1234-1234-123412341234}" type="slidenum">
              <a:rPr lang="en-US"/>
              <a:t>‹#›</a:t>
            </a:fld>
            <a:endParaRPr/>
          </a:p>
        </p:txBody>
      </p:sp>
      <p:sp>
        <p:nvSpPr>
          <p:cNvPr id="200" name="Google Shape;200;p32"/>
          <p:cNvSpPr txBox="1">
            <a:spLocks noGrp="1"/>
          </p:cNvSpPr>
          <p:nvPr>
            <p:ph type="body" idx="1"/>
          </p:nvPr>
        </p:nvSpPr>
        <p:spPr>
          <a:xfrm>
            <a:off x="6688900" y="888848"/>
            <a:ext cx="4641000" cy="5042100"/>
          </a:xfrm>
          <a:prstGeom prst="rect">
            <a:avLst/>
          </a:prstGeom>
          <a:noFill/>
          <a:ln>
            <a:noFill/>
          </a:ln>
        </p:spPr>
        <p:txBody>
          <a:bodyPr spcFirstLastPara="1" wrap="square" lIns="91425" tIns="45700" rIns="91425" bIns="45700" anchor="ctr" anchorCtr="0">
            <a:noAutofit/>
          </a:bodyPr>
          <a:lstStyle>
            <a:lvl1pPr marL="457200" lvl="0" indent="-342900" algn="l" rtl="0">
              <a:lnSpc>
                <a:spcPct val="100000"/>
              </a:lnSpc>
              <a:spcBef>
                <a:spcPts val="0"/>
              </a:spcBef>
              <a:spcAft>
                <a:spcPts val="0"/>
              </a:spcAft>
              <a:buClr>
                <a:schemeClr val="dk2"/>
              </a:buClr>
              <a:buSzPts val="1800"/>
              <a:buChar char="•"/>
              <a:defRPr/>
            </a:lvl1pPr>
            <a:lvl2pPr marL="914400" lvl="1" indent="-342900" algn="l" rtl="0">
              <a:lnSpc>
                <a:spcPct val="100000"/>
              </a:lnSpc>
              <a:spcBef>
                <a:spcPts val="1200"/>
              </a:spcBef>
              <a:spcAft>
                <a:spcPts val="0"/>
              </a:spcAft>
              <a:buClr>
                <a:schemeClr val="dk1"/>
              </a:buClr>
              <a:buSzPts val="180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90000"/>
              </a:lnSpc>
              <a:spcBef>
                <a:spcPts val="6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Full Screen Photo">
  <p:cSld name="Full Screen Photo">
    <p:spTree>
      <p:nvGrpSpPr>
        <p:cNvPr id="1" name="Shape 201"/>
        <p:cNvGrpSpPr/>
        <p:nvPr/>
      </p:nvGrpSpPr>
      <p:grpSpPr>
        <a:xfrm>
          <a:off x="0" y="0"/>
          <a:ext cx="0" cy="0"/>
          <a:chOff x="0" y="0"/>
          <a:chExt cx="0" cy="0"/>
        </a:xfrm>
      </p:grpSpPr>
      <p:sp>
        <p:nvSpPr>
          <p:cNvPr id="202" name="Google Shape;202;p33"/>
          <p:cNvSpPr txBox="1">
            <a:spLocks noGrp="1"/>
          </p:cNvSpPr>
          <p:nvPr>
            <p:ph type="ftr" idx="11"/>
          </p:nvPr>
        </p:nvSpPr>
        <p:spPr>
          <a:xfrm>
            <a:off x="7628341" y="6356349"/>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roxima Nova"/>
                <a:ea typeface="Proxima Nova"/>
                <a:cs typeface="Proxima Nova"/>
                <a:sym typeface="Proxima Nov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roxima Nova"/>
                <a:ea typeface="Proxima Nova"/>
                <a:cs typeface="Proxima Nova"/>
                <a:sym typeface="Proxima Nov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roxima Nova"/>
                <a:ea typeface="Proxima Nova"/>
                <a:cs typeface="Proxima Nova"/>
                <a:sym typeface="Proxima Nov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roxima Nova"/>
                <a:ea typeface="Proxima Nova"/>
                <a:cs typeface="Proxima Nova"/>
                <a:sym typeface="Proxima Nov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roxima Nova"/>
                <a:ea typeface="Proxima Nova"/>
                <a:cs typeface="Proxima Nova"/>
                <a:sym typeface="Proxima Nov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roxima Nova"/>
                <a:ea typeface="Proxima Nova"/>
                <a:cs typeface="Proxima Nova"/>
                <a:sym typeface="Proxima Nov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roxima Nova"/>
                <a:ea typeface="Proxima Nova"/>
                <a:cs typeface="Proxima Nova"/>
                <a:sym typeface="Proxima Nov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roxima Nova"/>
                <a:ea typeface="Proxima Nova"/>
                <a:cs typeface="Proxima Nova"/>
                <a:sym typeface="Proxima Nov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roxima Nova"/>
                <a:ea typeface="Proxima Nova"/>
                <a:cs typeface="Proxima Nova"/>
                <a:sym typeface="Proxima Nova"/>
              </a:defRPr>
            </a:lvl9pPr>
          </a:lstStyle>
          <a:p>
            <a:endParaRPr/>
          </a:p>
        </p:txBody>
      </p:sp>
      <p:sp>
        <p:nvSpPr>
          <p:cNvPr id="203" name="Google Shape;203;p33"/>
          <p:cNvSpPr txBox="1">
            <a:spLocks noGrp="1"/>
          </p:cNvSpPr>
          <p:nvPr>
            <p:ph type="sldNum" idx="12"/>
          </p:nvPr>
        </p:nvSpPr>
        <p:spPr>
          <a:xfrm>
            <a:off x="11754643" y="6356350"/>
            <a:ext cx="4422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9pPr>
          </a:lstStyle>
          <a:p>
            <a:pPr marL="0" lvl="0" indent="0" algn="l" rtl="0">
              <a:spcBef>
                <a:spcPts val="0"/>
              </a:spcBef>
              <a:spcAft>
                <a:spcPts val="0"/>
              </a:spcAft>
              <a:buNone/>
            </a:pPr>
            <a:fld id="{00000000-1234-1234-1234-123412341234}" type="slidenum">
              <a:rPr lang="en-US"/>
              <a:t>‹#›</a:t>
            </a:fld>
            <a:endParaRPr/>
          </a:p>
        </p:txBody>
      </p:sp>
      <p:sp>
        <p:nvSpPr>
          <p:cNvPr id="204" name="Google Shape;204;p33"/>
          <p:cNvSpPr/>
          <p:nvPr/>
        </p:nvSpPr>
        <p:spPr>
          <a:xfrm>
            <a:off x="0" y="6200384"/>
            <a:ext cx="12197100" cy="657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205" name="Google Shape;205;p33"/>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2"/>
              </a:buClr>
              <a:buSzPts val="2000"/>
              <a:buFont typeface="Arial"/>
              <a:buChar char="•"/>
              <a:defRPr sz="2000" b="0" i="0" u="none" strike="noStrike" cap="none">
                <a:solidFill>
                  <a:schemeClr val="dk2"/>
                </a:solidFill>
                <a:latin typeface="Proxima Nova"/>
                <a:ea typeface="Proxima Nova"/>
                <a:cs typeface="Proxima Nova"/>
                <a:sym typeface="Proxima Nova"/>
              </a:defRPr>
            </a:lvl1pPr>
            <a:lvl2pPr marR="0" lvl="1" algn="l" rtl="0">
              <a:lnSpc>
                <a:spcPct val="100000"/>
              </a:lnSpc>
              <a:spcBef>
                <a:spcPts val="1200"/>
              </a:spcBef>
              <a:spcAft>
                <a:spcPts val="0"/>
              </a:spcAft>
              <a:buClr>
                <a:schemeClr val="dk1"/>
              </a:buClr>
              <a:buSzPts val="1600"/>
              <a:buFont typeface="Arial"/>
              <a:buChar char="•"/>
              <a:defRPr sz="1600" b="0" i="0" u="none" strike="noStrike" cap="none">
                <a:solidFill>
                  <a:schemeClr val="dk1"/>
                </a:solidFill>
                <a:latin typeface="Proxima Nova"/>
                <a:ea typeface="Proxima Nova"/>
                <a:cs typeface="Proxima Nova"/>
                <a:sym typeface="Proxima Nova"/>
              </a:defRPr>
            </a:lvl2pPr>
            <a:lvl3pPr marR="0" lvl="2" algn="l" rtl="0">
              <a:lnSpc>
                <a:spcPct val="100000"/>
              </a:lnSpc>
              <a:spcBef>
                <a:spcPts val="600"/>
              </a:spcBef>
              <a:spcAft>
                <a:spcPts val="0"/>
              </a:spcAft>
              <a:buClr>
                <a:schemeClr val="accent6"/>
              </a:buClr>
              <a:buSzPts val="1200"/>
              <a:buFont typeface="NTR"/>
              <a:buChar char="│"/>
              <a:defRPr sz="1200" b="0" i="0" u="none" strike="noStrike" cap="none">
                <a:solidFill>
                  <a:schemeClr val="dk1"/>
                </a:solidFill>
                <a:latin typeface="Proxima Nova"/>
                <a:ea typeface="Proxima Nova"/>
                <a:cs typeface="Proxima Nova"/>
                <a:sym typeface="Proxima Nova"/>
              </a:defRPr>
            </a:lvl3pPr>
            <a:lvl4pPr marR="0" lvl="3" algn="l" rtl="0">
              <a:lnSpc>
                <a:spcPct val="90000"/>
              </a:lnSpc>
              <a:spcBef>
                <a:spcPts val="600"/>
              </a:spcBef>
              <a:spcAft>
                <a:spcPts val="0"/>
              </a:spcAft>
              <a:buClr>
                <a:schemeClr val="dk1"/>
              </a:buClr>
              <a:buSzPts val="900"/>
              <a:buFont typeface="Arial"/>
              <a:buChar char="•"/>
              <a:defRPr sz="900" b="0" i="0" u="none" strike="noStrike" cap="none">
                <a:solidFill>
                  <a:schemeClr val="dk1"/>
                </a:solidFill>
                <a:latin typeface="Proxima Nova"/>
                <a:ea typeface="Proxima Nova"/>
                <a:cs typeface="Proxima Nova"/>
                <a:sym typeface="Proxima Nov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6"/>
              </a:buClr>
              <a:buSzPts val="5000"/>
              <a:buFont typeface="Proxima Nova"/>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9D9EA0"/>
              </a:buClr>
              <a:buSzPts val="2400"/>
              <a:buNone/>
              <a:defRPr sz="2400">
                <a:solidFill>
                  <a:srgbClr val="9D9EA0"/>
                </a:solidFill>
              </a:defRPr>
            </a:lvl1pPr>
            <a:lvl2pPr marL="914400" lvl="1" indent="-228600" algn="l">
              <a:lnSpc>
                <a:spcPct val="100000"/>
              </a:lnSpc>
              <a:spcBef>
                <a:spcPts val="1200"/>
              </a:spcBef>
              <a:spcAft>
                <a:spcPts val="0"/>
              </a:spcAft>
              <a:buClr>
                <a:srgbClr val="9D9EA0"/>
              </a:buClr>
              <a:buSzPts val="2000"/>
              <a:buNone/>
              <a:defRPr sz="2000">
                <a:solidFill>
                  <a:srgbClr val="9D9EA0"/>
                </a:solidFill>
              </a:defRPr>
            </a:lvl2pPr>
            <a:lvl3pPr marL="1371600" lvl="2" indent="-228600" algn="l">
              <a:lnSpc>
                <a:spcPct val="100000"/>
              </a:lnSpc>
              <a:spcBef>
                <a:spcPts val="600"/>
              </a:spcBef>
              <a:spcAft>
                <a:spcPts val="0"/>
              </a:spcAft>
              <a:buSzPts val="1800"/>
              <a:buNone/>
              <a:defRPr sz="1800">
                <a:solidFill>
                  <a:srgbClr val="9D9EA0"/>
                </a:solidFill>
              </a:defRPr>
            </a:lvl3pPr>
            <a:lvl4pPr marL="1828800" lvl="3" indent="-228600" algn="l">
              <a:lnSpc>
                <a:spcPct val="90000"/>
              </a:lnSpc>
              <a:spcBef>
                <a:spcPts val="600"/>
              </a:spcBef>
              <a:spcAft>
                <a:spcPts val="0"/>
              </a:spcAft>
              <a:buClr>
                <a:srgbClr val="9D9EA0"/>
              </a:buClr>
              <a:buSzPts val="1600"/>
              <a:buNone/>
              <a:defRPr sz="1600">
                <a:solidFill>
                  <a:srgbClr val="9D9EA0"/>
                </a:solidFill>
              </a:defRPr>
            </a:lvl4pPr>
            <a:lvl5pPr marL="2286000" lvl="4" indent="-228600" algn="l">
              <a:lnSpc>
                <a:spcPct val="90000"/>
              </a:lnSpc>
              <a:spcBef>
                <a:spcPts val="500"/>
              </a:spcBef>
              <a:spcAft>
                <a:spcPts val="0"/>
              </a:spcAft>
              <a:buClr>
                <a:srgbClr val="9D9EA0"/>
              </a:buClr>
              <a:buSzPts val="1600"/>
              <a:buNone/>
              <a:defRPr sz="1600">
                <a:solidFill>
                  <a:srgbClr val="9D9EA0"/>
                </a:solidFill>
              </a:defRPr>
            </a:lvl5pPr>
            <a:lvl6pPr marL="2743200" lvl="5" indent="-228600" algn="l">
              <a:lnSpc>
                <a:spcPct val="90000"/>
              </a:lnSpc>
              <a:spcBef>
                <a:spcPts val="500"/>
              </a:spcBef>
              <a:spcAft>
                <a:spcPts val="0"/>
              </a:spcAft>
              <a:buClr>
                <a:srgbClr val="9D9EA0"/>
              </a:buClr>
              <a:buSzPts val="1600"/>
              <a:buNone/>
              <a:defRPr sz="1600">
                <a:solidFill>
                  <a:srgbClr val="9D9EA0"/>
                </a:solidFill>
              </a:defRPr>
            </a:lvl6pPr>
            <a:lvl7pPr marL="3200400" lvl="6" indent="-228600" algn="l">
              <a:lnSpc>
                <a:spcPct val="90000"/>
              </a:lnSpc>
              <a:spcBef>
                <a:spcPts val="500"/>
              </a:spcBef>
              <a:spcAft>
                <a:spcPts val="0"/>
              </a:spcAft>
              <a:buClr>
                <a:srgbClr val="9D9EA0"/>
              </a:buClr>
              <a:buSzPts val="1600"/>
              <a:buNone/>
              <a:defRPr sz="1600">
                <a:solidFill>
                  <a:srgbClr val="9D9EA0"/>
                </a:solidFill>
              </a:defRPr>
            </a:lvl7pPr>
            <a:lvl8pPr marL="3657600" lvl="7" indent="-228600" algn="l">
              <a:lnSpc>
                <a:spcPct val="90000"/>
              </a:lnSpc>
              <a:spcBef>
                <a:spcPts val="500"/>
              </a:spcBef>
              <a:spcAft>
                <a:spcPts val="0"/>
              </a:spcAft>
              <a:buClr>
                <a:srgbClr val="9D9EA0"/>
              </a:buClr>
              <a:buSzPts val="1600"/>
              <a:buNone/>
              <a:defRPr sz="1600">
                <a:solidFill>
                  <a:srgbClr val="9D9EA0"/>
                </a:solidFill>
              </a:defRPr>
            </a:lvl8pPr>
            <a:lvl9pPr marL="4114800" lvl="8" indent="-228600" algn="l">
              <a:lnSpc>
                <a:spcPct val="90000"/>
              </a:lnSpc>
              <a:spcBef>
                <a:spcPts val="500"/>
              </a:spcBef>
              <a:spcAft>
                <a:spcPts val="0"/>
              </a:spcAft>
              <a:buClr>
                <a:srgbClr val="9D9EA0"/>
              </a:buClr>
              <a:buSzPts val="1600"/>
              <a:buNone/>
              <a:defRPr sz="1600">
                <a:solidFill>
                  <a:srgbClr val="9D9EA0"/>
                </a:solidFill>
              </a:defRPr>
            </a:lvl9pPr>
          </a:lstStyle>
          <a:p>
            <a:endParaRPr/>
          </a:p>
        </p:txBody>
      </p:sp>
      <p:sp>
        <p:nvSpPr>
          <p:cNvPr id="28" name="Google Shape;28;p4"/>
          <p:cNvSpPr txBox="1">
            <a:spLocks noGrp="1"/>
          </p:cNvSpPr>
          <p:nvPr>
            <p:ph type="sldNum" idx="12"/>
          </p:nvPr>
        </p:nvSpPr>
        <p:spPr>
          <a:xfrm>
            <a:off x="11754643" y="6356350"/>
            <a:ext cx="442332"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ix things to Say">
  <p:cSld name="Six things to Say">
    <p:spTree>
      <p:nvGrpSpPr>
        <p:cNvPr id="1" name="Shape 206"/>
        <p:cNvGrpSpPr/>
        <p:nvPr/>
      </p:nvGrpSpPr>
      <p:grpSpPr>
        <a:xfrm>
          <a:off x="0" y="0"/>
          <a:ext cx="0" cy="0"/>
          <a:chOff x="0" y="0"/>
          <a:chExt cx="0" cy="0"/>
        </a:xfrm>
      </p:grpSpPr>
      <p:sp>
        <p:nvSpPr>
          <p:cNvPr id="207" name="Google Shape;207;p34"/>
          <p:cNvSpPr txBox="1">
            <a:spLocks noGrp="1"/>
          </p:cNvSpPr>
          <p:nvPr>
            <p:ph type="title"/>
          </p:nvPr>
        </p:nvSpPr>
        <p:spPr>
          <a:xfrm>
            <a:off x="838200" y="469454"/>
            <a:ext cx="10515600" cy="13257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dk2"/>
              </a:buClr>
              <a:buSzPts val="3600"/>
              <a:buFont typeface="Proxima Nova"/>
              <a:buNone/>
              <a:defRPr>
                <a:solidFill>
                  <a:schemeClr val="dk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8" name="Google Shape;208;p34"/>
          <p:cNvSpPr txBox="1">
            <a:spLocks noGrp="1"/>
          </p:cNvSpPr>
          <p:nvPr>
            <p:ph type="sldNum" idx="12"/>
          </p:nvPr>
        </p:nvSpPr>
        <p:spPr>
          <a:xfrm>
            <a:off x="11754643" y="6356350"/>
            <a:ext cx="4422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9pPr>
          </a:lstStyle>
          <a:p>
            <a:pPr marL="0" lvl="0" indent="0" algn="l" rtl="0">
              <a:spcBef>
                <a:spcPts val="0"/>
              </a:spcBef>
              <a:spcAft>
                <a:spcPts val="0"/>
              </a:spcAft>
              <a:buNone/>
            </a:pPr>
            <a:fld id="{00000000-1234-1234-1234-123412341234}" type="slidenum">
              <a:rPr lang="en-US"/>
              <a:t>‹#›</a:t>
            </a:fld>
            <a:endParaRPr/>
          </a:p>
        </p:txBody>
      </p:sp>
      <p:sp>
        <p:nvSpPr>
          <p:cNvPr id="209" name="Google Shape;209;p34"/>
          <p:cNvSpPr txBox="1">
            <a:spLocks noGrp="1"/>
          </p:cNvSpPr>
          <p:nvPr>
            <p:ph type="body" idx="1"/>
          </p:nvPr>
        </p:nvSpPr>
        <p:spPr>
          <a:xfrm>
            <a:off x="1003299" y="2630584"/>
            <a:ext cx="2859000" cy="685800"/>
          </a:xfrm>
          <a:prstGeom prst="rect">
            <a:avLst/>
          </a:prstGeom>
          <a:noFill/>
          <a:ln>
            <a:noFill/>
          </a:ln>
        </p:spPr>
        <p:txBody>
          <a:bodyPr spcFirstLastPara="1" wrap="square" lIns="91425" tIns="45700" rIns="91425" bIns="45700" anchor="t" anchorCtr="0">
            <a:noAutofit/>
          </a:bodyPr>
          <a:lstStyle>
            <a:lvl1pPr marL="457200" lvl="0" indent="-228600" algn="l" rtl="0">
              <a:lnSpc>
                <a:spcPct val="120000"/>
              </a:lnSpc>
              <a:spcBef>
                <a:spcPts val="0"/>
              </a:spcBef>
              <a:spcAft>
                <a:spcPts val="0"/>
              </a:spcAft>
              <a:buClr>
                <a:schemeClr val="dk2"/>
              </a:buClr>
              <a:buSzPts val="1200"/>
              <a:buNone/>
              <a:defRPr sz="1200" b="0" i="0">
                <a:latin typeface="Proxima Nova"/>
                <a:ea typeface="Proxima Nova"/>
                <a:cs typeface="Proxima Nova"/>
                <a:sym typeface="Proxima Nova"/>
              </a:defRPr>
            </a:lvl1pPr>
            <a:lvl2pPr marL="914400" lvl="1" indent="-228600" algn="l" rtl="0">
              <a:lnSpc>
                <a:spcPct val="100000"/>
              </a:lnSpc>
              <a:spcBef>
                <a:spcPts val="1200"/>
              </a:spcBef>
              <a:spcAft>
                <a:spcPts val="0"/>
              </a:spcAft>
              <a:buClr>
                <a:schemeClr val="dk1"/>
              </a:buClr>
              <a:buSzPts val="1600"/>
              <a:buNone/>
              <a:defRPr/>
            </a:lvl2pPr>
            <a:lvl3pPr marL="1371600" lvl="2" indent="-228600" algn="l" rtl="0">
              <a:lnSpc>
                <a:spcPct val="100000"/>
              </a:lnSpc>
              <a:spcBef>
                <a:spcPts val="600"/>
              </a:spcBef>
              <a:spcAft>
                <a:spcPts val="0"/>
              </a:spcAft>
              <a:buSzPts val="1200"/>
              <a:buNone/>
              <a:defRPr/>
            </a:lvl3pPr>
            <a:lvl4pPr marL="1828800" lvl="3" indent="-228600" algn="l" rtl="0">
              <a:lnSpc>
                <a:spcPct val="90000"/>
              </a:lnSpc>
              <a:spcBef>
                <a:spcPts val="600"/>
              </a:spcBef>
              <a:spcAft>
                <a:spcPts val="0"/>
              </a:spcAft>
              <a:buClr>
                <a:schemeClr val="dk1"/>
              </a:buClr>
              <a:buSzPts val="900"/>
              <a:buNone/>
              <a:defRPr/>
            </a:lvl4pPr>
            <a:lvl5pPr marL="2286000" lvl="4" indent="-228600" algn="l" rtl="0">
              <a:lnSpc>
                <a:spcPct val="90000"/>
              </a:lnSpc>
              <a:spcBef>
                <a:spcPts val="500"/>
              </a:spcBef>
              <a:spcAft>
                <a:spcPts val="0"/>
              </a:spcAft>
              <a:buClr>
                <a:schemeClr val="dk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0" name="Google Shape;210;p34"/>
          <p:cNvSpPr txBox="1">
            <a:spLocks noGrp="1"/>
          </p:cNvSpPr>
          <p:nvPr>
            <p:ph type="body" idx="2"/>
          </p:nvPr>
        </p:nvSpPr>
        <p:spPr>
          <a:xfrm>
            <a:off x="1003299" y="2324442"/>
            <a:ext cx="2859000" cy="3060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0"/>
              </a:spcBef>
              <a:spcAft>
                <a:spcPts val="0"/>
              </a:spcAft>
              <a:buClr>
                <a:schemeClr val="accent6"/>
              </a:buClr>
              <a:buSzPts val="1400"/>
              <a:buNone/>
              <a:defRPr sz="1400" b="1" i="0">
                <a:solidFill>
                  <a:schemeClr val="accent6"/>
                </a:solidFill>
                <a:latin typeface="Proxima Nova"/>
                <a:ea typeface="Proxima Nova"/>
                <a:cs typeface="Proxima Nova"/>
                <a:sym typeface="Proxima Nova"/>
              </a:defRPr>
            </a:lvl1pPr>
            <a:lvl2pPr marL="914400" lvl="1" indent="-342900" algn="l" rtl="0">
              <a:lnSpc>
                <a:spcPct val="100000"/>
              </a:lnSpc>
              <a:spcBef>
                <a:spcPts val="1200"/>
              </a:spcBef>
              <a:spcAft>
                <a:spcPts val="0"/>
              </a:spcAft>
              <a:buClr>
                <a:schemeClr val="dk1"/>
              </a:buClr>
              <a:buSzPts val="180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90000"/>
              </a:lnSpc>
              <a:spcBef>
                <a:spcPts val="6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1" name="Google Shape;211;p34"/>
          <p:cNvSpPr txBox="1">
            <a:spLocks noGrp="1"/>
          </p:cNvSpPr>
          <p:nvPr>
            <p:ph type="body" idx="3"/>
          </p:nvPr>
        </p:nvSpPr>
        <p:spPr>
          <a:xfrm>
            <a:off x="1003299" y="4654827"/>
            <a:ext cx="2859000" cy="685800"/>
          </a:xfrm>
          <a:prstGeom prst="rect">
            <a:avLst/>
          </a:prstGeom>
          <a:noFill/>
          <a:ln>
            <a:noFill/>
          </a:ln>
        </p:spPr>
        <p:txBody>
          <a:bodyPr spcFirstLastPara="1" wrap="square" lIns="91425" tIns="45700" rIns="91425" bIns="45700" anchor="t" anchorCtr="0">
            <a:noAutofit/>
          </a:bodyPr>
          <a:lstStyle>
            <a:lvl1pPr marL="457200" lvl="0" indent="-228600" algn="l" rtl="0">
              <a:lnSpc>
                <a:spcPct val="120000"/>
              </a:lnSpc>
              <a:spcBef>
                <a:spcPts val="0"/>
              </a:spcBef>
              <a:spcAft>
                <a:spcPts val="0"/>
              </a:spcAft>
              <a:buClr>
                <a:schemeClr val="dk2"/>
              </a:buClr>
              <a:buSzPts val="1200"/>
              <a:buNone/>
              <a:defRPr sz="1200" b="0" i="0">
                <a:latin typeface="Proxima Nova"/>
                <a:ea typeface="Proxima Nova"/>
                <a:cs typeface="Proxima Nova"/>
                <a:sym typeface="Proxima Nova"/>
              </a:defRPr>
            </a:lvl1pPr>
            <a:lvl2pPr marL="914400" lvl="1" indent="-228600" algn="l" rtl="0">
              <a:lnSpc>
                <a:spcPct val="100000"/>
              </a:lnSpc>
              <a:spcBef>
                <a:spcPts val="1200"/>
              </a:spcBef>
              <a:spcAft>
                <a:spcPts val="0"/>
              </a:spcAft>
              <a:buClr>
                <a:schemeClr val="dk1"/>
              </a:buClr>
              <a:buSzPts val="1600"/>
              <a:buNone/>
              <a:defRPr/>
            </a:lvl2pPr>
            <a:lvl3pPr marL="1371600" lvl="2" indent="-228600" algn="l" rtl="0">
              <a:lnSpc>
                <a:spcPct val="100000"/>
              </a:lnSpc>
              <a:spcBef>
                <a:spcPts val="600"/>
              </a:spcBef>
              <a:spcAft>
                <a:spcPts val="0"/>
              </a:spcAft>
              <a:buSzPts val="1200"/>
              <a:buNone/>
              <a:defRPr/>
            </a:lvl3pPr>
            <a:lvl4pPr marL="1828800" lvl="3" indent="-228600" algn="l" rtl="0">
              <a:lnSpc>
                <a:spcPct val="90000"/>
              </a:lnSpc>
              <a:spcBef>
                <a:spcPts val="600"/>
              </a:spcBef>
              <a:spcAft>
                <a:spcPts val="0"/>
              </a:spcAft>
              <a:buClr>
                <a:schemeClr val="dk1"/>
              </a:buClr>
              <a:buSzPts val="900"/>
              <a:buNone/>
              <a:defRPr/>
            </a:lvl4pPr>
            <a:lvl5pPr marL="2286000" lvl="4" indent="-228600" algn="l" rtl="0">
              <a:lnSpc>
                <a:spcPct val="90000"/>
              </a:lnSpc>
              <a:spcBef>
                <a:spcPts val="500"/>
              </a:spcBef>
              <a:spcAft>
                <a:spcPts val="0"/>
              </a:spcAft>
              <a:buClr>
                <a:schemeClr val="dk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2" name="Google Shape;212;p34"/>
          <p:cNvSpPr txBox="1">
            <a:spLocks noGrp="1"/>
          </p:cNvSpPr>
          <p:nvPr>
            <p:ph type="body" idx="4"/>
          </p:nvPr>
        </p:nvSpPr>
        <p:spPr>
          <a:xfrm>
            <a:off x="1003299" y="4348685"/>
            <a:ext cx="2859000" cy="3060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0"/>
              </a:spcBef>
              <a:spcAft>
                <a:spcPts val="0"/>
              </a:spcAft>
              <a:buClr>
                <a:schemeClr val="accent6"/>
              </a:buClr>
              <a:buSzPts val="1400"/>
              <a:buNone/>
              <a:defRPr sz="1400" b="1" i="0">
                <a:solidFill>
                  <a:schemeClr val="accent6"/>
                </a:solidFill>
                <a:latin typeface="Proxima Nova"/>
                <a:ea typeface="Proxima Nova"/>
                <a:cs typeface="Proxima Nova"/>
                <a:sym typeface="Proxima Nova"/>
              </a:defRPr>
            </a:lvl1pPr>
            <a:lvl2pPr marL="914400" lvl="1" indent="-342900" algn="l" rtl="0">
              <a:lnSpc>
                <a:spcPct val="100000"/>
              </a:lnSpc>
              <a:spcBef>
                <a:spcPts val="1200"/>
              </a:spcBef>
              <a:spcAft>
                <a:spcPts val="0"/>
              </a:spcAft>
              <a:buClr>
                <a:schemeClr val="dk1"/>
              </a:buClr>
              <a:buSzPts val="180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90000"/>
              </a:lnSpc>
              <a:spcBef>
                <a:spcPts val="6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3" name="Google Shape;213;p34"/>
          <p:cNvSpPr txBox="1">
            <a:spLocks noGrp="1"/>
          </p:cNvSpPr>
          <p:nvPr>
            <p:ph type="body" idx="5"/>
          </p:nvPr>
        </p:nvSpPr>
        <p:spPr>
          <a:xfrm>
            <a:off x="4660899" y="2630584"/>
            <a:ext cx="2859000" cy="685800"/>
          </a:xfrm>
          <a:prstGeom prst="rect">
            <a:avLst/>
          </a:prstGeom>
          <a:noFill/>
          <a:ln>
            <a:noFill/>
          </a:ln>
        </p:spPr>
        <p:txBody>
          <a:bodyPr spcFirstLastPara="1" wrap="square" lIns="91425" tIns="45700" rIns="91425" bIns="45700" anchor="t" anchorCtr="0">
            <a:noAutofit/>
          </a:bodyPr>
          <a:lstStyle>
            <a:lvl1pPr marL="457200" lvl="0" indent="-228600" algn="l" rtl="0">
              <a:lnSpc>
                <a:spcPct val="120000"/>
              </a:lnSpc>
              <a:spcBef>
                <a:spcPts val="0"/>
              </a:spcBef>
              <a:spcAft>
                <a:spcPts val="0"/>
              </a:spcAft>
              <a:buClr>
                <a:schemeClr val="dk2"/>
              </a:buClr>
              <a:buSzPts val="1200"/>
              <a:buNone/>
              <a:defRPr sz="1200" b="0" i="0">
                <a:latin typeface="Proxima Nova"/>
                <a:ea typeface="Proxima Nova"/>
                <a:cs typeface="Proxima Nova"/>
                <a:sym typeface="Proxima Nova"/>
              </a:defRPr>
            </a:lvl1pPr>
            <a:lvl2pPr marL="914400" lvl="1" indent="-228600" algn="l" rtl="0">
              <a:lnSpc>
                <a:spcPct val="100000"/>
              </a:lnSpc>
              <a:spcBef>
                <a:spcPts val="1200"/>
              </a:spcBef>
              <a:spcAft>
                <a:spcPts val="0"/>
              </a:spcAft>
              <a:buClr>
                <a:schemeClr val="dk1"/>
              </a:buClr>
              <a:buSzPts val="1600"/>
              <a:buNone/>
              <a:defRPr/>
            </a:lvl2pPr>
            <a:lvl3pPr marL="1371600" lvl="2" indent="-228600" algn="l" rtl="0">
              <a:lnSpc>
                <a:spcPct val="100000"/>
              </a:lnSpc>
              <a:spcBef>
                <a:spcPts val="600"/>
              </a:spcBef>
              <a:spcAft>
                <a:spcPts val="0"/>
              </a:spcAft>
              <a:buSzPts val="1200"/>
              <a:buNone/>
              <a:defRPr/>
            </a:lvl3pPr>
            <a:lvl4pPr marL="1828800" lvl="3" indent="-228600" algn="l" rtl="0">
              <a:lnSpc>
                <a:spcPct val="90000"/>
              </a:lnSpc>
              <a:spcBef>
                <a:spcPts val="600"/>
              </a:spcBef>
              <a:spcAft>
                <a:spcPts val="0"/>
              </a:spcAft>
              <a:buClr>
                <a:schemeClr val="dk1"/>
              </a:buClr>
              <a:buSzPts val="900"/>
              <a:buNone/>
              <a:defRPr/>
            </a:lvl4pPr>
            <a:lvl5pPr marL="2286000" lvl="4" indent="-228600" algn="l" rtl="0">
              <a:lnSpc>
                <a:spcPct val="90000"/>
              </a:lnSpc>
              <a:spcBef>
                <a:spcPts val="500"/>
              </a:spcBef>
              <a:spcAft>
                <a:spcPts val="0"/>
              </a:spcAft>
              <a:buClr>
                <a:schemeClr val="dk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4" name="Google Shape;214;p34"/>
          <p:cNvSpPr txBox="1">
            <a:spLocks noGrp="1"/>
          </p:cNvSpPr>
          <p:nvPr>
            <p:ph type="body" idx="6"/>
          </p:nvPr>
        </p:nvSpPr>
        <p:spPr>
          <a:xfrm>
            <a:off x="4660899" y="2324442"/>
            <a:ext cx="2859000" cy="3060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0"/>
              </a:spcBef>
              <a:spcAft>
                <a:spcPts val="0"/>
              </a:spcAft>
              <a:buClr>
                <a:schemeClr val="accent6"/>
              </a:buClr>
              <a:buSzPts val="1400"/>
              <a:buNone/>
              <a:defRPr sz="1400" b="1" i="0">
                <a:solidFill>
                  <a:schemeClr val="accent6"/>
                </a:solidFill>
                <a:latin typeface="Proxima Nova"/>
                <a:ea typeface="Proxima Nova"/>
                <a:cs typeface="Proxima Nova"/>
                <a:sym typeface="Proxima Nova"/>
              </a:defRPr>
            </a:lvl1pPr>
            <a:lvl2pPr marL="914400" lvl="1" indent="-342900" algn="l" rtl="0">
              <a:lnSpc>
                <a:spcPct val="100000"/>
              </a:lnSpc>
              <a:spcBef>
                <a:spcPts val="1200"/>
              </a:spcBef>
              <a:spcAft>
                <a:spcPts val="0"/>
              </a:spcAft>
              <a:buClr>
                <a:schemeClr val="dk1"/>
              </a:buClr>
              <a:buSzPts val="180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90000"/>
              </a:lnSpc>
              <a:spcBef>
                <a:spcPts val="6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5" name="Google Shape;215;p34"/>
          <p:cNvSpPr txBox="1">
            <a:spLocks noGrp="1"/>
          </p:cNvSpPr>
          <p:nvPr>
            <p:ph type="body" idx="7"/>
          </p:nvPr>
        </p:nvSpPr>
        <p:spPr>
          <a:xfrm>
            <a:off x="4660899" y="4654827"/>
            <a:ext cx="2859000" cy="685800"/>
          </a:xfrm>
          <a:prstGeom prst="rect">
            <a:avLst/>
          </a:prstGeom>
          <a:noFill/>
          <a:ln>
            <a:noFill/>
          </a:ln>
        </p:spPr>
        <p:txBody>
          <a:bodyPr spcFirstLastPara="1" wrap="square" lIns="91425" tIns="45700" rIns="91425" bIns="45700" anchor="t" anchorCtr="0">
            <a:noAutofit/>
          </a:bodyPr>
          <a:lstStyle>
            <a:lvl1pPr marL="457200" lvl="0" indent="-228600" algn="l" rtl="0">
              <a:lnSpc>
                <a:spcPct val="120000"/>
              </a:lnSpc>
              <a:spcBef>
                <a:spcPts val="0"/>
              </a:spcBef>
              <a:spcAft>
                <a:spcPts val="0"/>
              </a:spcAft>
              <a:buClr>
                <a:schemeClr val="dk2"/>
              </a:buClr>
              <a:buSzPts val="1200"/>
              <a:buNone/>
              <a:defRPr sz="1200" b="0" i="0">
                <a:latin typeface="Proxima Nova"/>
                <a:ea typeface="Proxima Nova"/>
                <a:cs typeface="Proxima Nova"/>
                <a:sym typeface="Proxima Nova"/>
              </a:defRPr>
            </a:lvl1pPr>
            <a:lvl2pPr marL="914400" lvl="1" indent="-228600" algn="l" rtl="0">
              <a:lnSpc>
                <a:spcPct val="100000"/>
              </a:lnSpc>
              <a:spcBef>
                <a:spcPts val="1200"/>
              </a:spcBef>
              <a:spcAft>
                <a:spcPts val="0"/>
              </a:spcAft>
              <a:buClr>
                <a:schemeClr val="dk1"/>
              </a:buClr>
              <a:buSzPts val="1600"/>
              <a:buNone/>
              <a:defRPr/>
            </a:lvl2pPr>
            <a:lvl3pPr marL="1371600" lvl="2" indent="-228600" algn="l" rtl="0">
              <a:lnSpc>
                <a:spcPct val="100000"/>
              </a:lnSpc>
              <a:spcBef>
                <a:spcPts val="600"/>
              </a:spcBef>
              <a:spcAft>
                <a:spcPts val="0"/>
              </a:spcAft>
              <a:buSzPts val="1200"/>
              <a:buNone/>
              <a:defRPr/>
            </a:lvl3pPr>
            <a:lvl4pPr marL="1828800" lvl="3" indent="-228600" algn="l" rtl="0">
              <a:lnSpc>
                <a:spcPct val="90000"/>
              </a:lnSpc>
              <a:spcBef>
                <a:spcPts val="600"/>
              </a:spcBef>
              <a:spcAft>
                <a:spcPts val="0"/>
              </a:spcAft>
              <a:buClr>
                <a:schemeClr val="dk1"/>
              </a:buClr>
              <a:buSzPts val="900"/>
              <a:buNone/>
              <a:defRPr/>
            </a:lvl4pPr>
            <a:lvl5pPr marL="2286000" lvl="4" indent="-228600" algn="l" rtl="0">
              <a:lnSpc>
                <a:spcPct val="90000"/>
              </a:lnSpc>
              <a:spcBef>
                <a:spcPts val="500"/>
              </a:spcBef>
              <a:spcAft>
                <a:spcPts val="0"/>
              </a:spcAft>
              <a:buClr>
                <a:schemeClr val="dk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6" name="Google Shape;216;p34"/>
          <p:cNvSpPr txBox="1">
            <a:spLocks noGrp="1"/>
          </p:cNvSpPr>
          <p:nvPr>
            <p:ph type="body" idx="8"/>
          </p:nvPr>
        </p:nvSpPr>
        <p:spPr>
          <a:xfrm>
            <a:off x="4660899" y="4348685"/>
            <a:ext cx="2859000" cy="3060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0"/>
              </a:spcBef>
              <a:spcAft>
                <a:spcPts val="0"/>
              </a:spcAft>
              <a:buClr>
                <a:schemeClr val="accent6"/>
              </a:buClr>
              <a:buSzPts val="1400"/>
              <a:buNone/>
              <a:defRPr sz="1400" b="1" i="0">
                <a:solidFill>
                  <a:schemeClr val="accent6"/>
                </a:solidFill>
                <a:latin typeface="Proxima Nova"/>
                <a:ea typeface="Proxima Nova"/>
                <a:cs typeface="Proxima Nova"/>
                <a:sym typeface="Proxima Nova"/>
              </a:defRPr>
            </a:lvl1pPr>
            <a:lvl2pPr marL="914400" lvl="1" indent="-342900" algn="l" rtl="0">
              <a:lnSpc>
                <a:spcPct val="100000"/>
              </a:lnSpc>
              <a:spcBef>
                <a:spcPts val="1200"/>
              </a:spcBef>
              <a:spcAft>
                <a:spcPts val="0"/>
              </a:spcAft>
              <a:buClr>
                <a:schemeClr val="dk1"/>
              </a:buClr>
              <a:buSzPts val="180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90000"/>
              </a:lnSpc>
              <a:spcBef>
                <a:spcPts val="6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7" name="Google Shape;217;p34"/>
          <p:cNvSpPr txBox="1">
            <a:spLocks noGrp="1"/>
          </p:cNvSpPr>
          <p:nvPr>
            <p:ph type="body" idx="9"/>
          </p:nvPr>
        </p:nvSpPr>
        <p:spPr>
          <a:xfrm>
            <a:off x="8316964" y="2630584"/>
            <a:ext cx="2859000" cy="685800"/>
          </a:xfrm>
          <a:prstGeom prst="rect">
            <a:avLst/>
          </a:prstGeom>
          <a:noFill/>
          <a:ln>
            <a:noFill/>
          </a:ln>
        </p:spPr>
        <p:txBody>
          <a:bodyPr spcFirstLastPara="1" wrap="square" lIns="91425" tIns="45700" rIns="91425" bIns="45700" anchor="t" anchorCtr="0">
            <a:noAutofit/>
          </a:bodyPr>
          <a:lstStyle>
            <a:lvl1pPr marL="457200" lvl="0" indent="-228600" algn="l" rtl="0">
              <a:lnSpc>
                <a:spcPct val="120000"/>
              </a:lnSpc>
              <a:spcBef>
                <a:spcPts val="0"/>
              </a:spcBef>
              <a:spcAft>
                <a:spcPts val="0"/>
              </a:spcAft>
              <a:buClr>
                <a:schemeClr val="dk2"/>
              </a:buClr>
              <a:buSzPts val="1200"/>
              <a:buNone/>
              <a:defRPr sz="1200" b="0" i="0">
                <a:latin typeface="Proxima Nova"/>
                <a:ea typeface="Proxima Nova"/>
                <a:cs typeface="Proxima Nova"/>
                <a:sym typeface="Proxima Nova"/>
              </a:defRPr>
            </a:lvl1pPr>
            <a:lvl2pPr marL="914400" lvl="1" indent="-228600" algn="l" rtl="0">
              <a:lnSpc>
                <a:spcPct val="100000"/>
              </a:lnSpc>
              <a:spcBef>
                <a:spcPts val="1200"/>
              </a:spcBef>
              <a:spcAft>
                <a:spcPts val="0"/>
              </a:spcAft>
              <a:buClr>
                <a:schemeClr val="dk1"/>
              </a:buClr>
              <a:buSzPts val="1600"/>
              <a:buNone/>
              <a:defRPr/>
            </a:lvl2pPr>
            <a:lvl3pPr marL="1371600" lvl="2" indent="-228600" algn="l" rtl="0">
              <a:lnSpc>
                <a:spcPct val="100000"/>
              </a:lnSpc>
              <a:spcBef>
                <a:spcPts val="600"/>
              </a:spcBef>
              <a:spcAft>
                <a:spcPts val="0"/>
              </a:spcAft>
              <a:buSzPts val="1200"/>
              <a:buNone/>
              <a:defRPr/>
            </a:lvl3pPr>
            <a:lvl4pPr marL="1828800" lvl="3" indent="-228600" algn="l" rtl="0">
              <a:lnSpc>
                <a:spcPct val="90000"/>
              </a:lnSpc>
              <a:spcBef>
                <a:spcPts val="600"/>
              </a:spcBef>
              <a:spcAft>
                <a:spcPts val="0"/>
              </a:spcAft>
              <a:buClr>
                <a:schemeClr val="dk1"/>
              </a:buClr>
              <a:buSzPts val="900"/>
              <a:buNone/>
              <a:defRPr/>
            </a:lvl4pPr>
            <a:lvl5pPr marL="2286000" lvl="4" indent="-228600" algn="l" rtl="0">
              <a:lnSpc>
                <a:spcPct val="90000"/>
              </a:lnSpc>
              <a:spcBef>
                <a:spcPts val="500"/>
              </a:spcBef>
              <a:spcAft>
                <a:spcPts val="0"/>
              </a:spcAft>
              <a:buClr>
                <a:schemeClr val="dk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8" name="Google Shape;218;p34"/>
          <p:cNvSpPr txBox="1">
            <a:spLocks noGrp="1"/>
          </p:cNvSpPr>
          <p:nvPr>
            <p:ph type="body" idx="13"/>
          </p:nvPr>
        </p:nvSpPr>
        <p:spPr>
          <a:xfrm>
            <a:off x="8316964" y="2324442"/>
            <a:ext cx="2859000" cy="3060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0"/>
              </a:spcBef>
              <a:spcAft>
                <a:spcPts val="0"/>
              </a:spcAft>
              <a:buClr>
                <a:schemeClr val="accent6"/>
              </a:buClr>
              <a:buSzPts val="1400"/>
              <a:buNone/>
              <a:defRPr sz="1400" b="1" i="0">
                <a:solidFill>
                  <a:schemeClr val="accent6"/>
                </a:solidFill>
                <a:latin typeface="Proxima Nova"/>
                <a:ea typeface="Proxima Nova"/>
                <a:cs typeface="Proxima Nova"/>
                <a:sym typeface="Proxima Nova"/>
              </a:defRPr>
            </a:lvl1pPr>
            <a:lvl2pPr marL="914400" lvl="1" indent="-342900" algn="l" rtl="0">
              <a:lnSpc>
                <a:spcPct val="100000"/>
              </a:lnSpc>
              <a:spcBef>
                <a:spcPts val="1200"/>
              </a:spcBef>
              <a:spcAft>
                <a:spcPts val="0"/>
              </a:spcAft>
              <a:buClr>
                <a:schemeClr val="dk1"/>
              </a:buClr>
              <a:buSzPts val="180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90000"/>
              </a:lnSpc>
              <a:spcBef>
                <a:spcPts val="6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9" name="Google Shape;219;p34"/>
          <p:cNvSpPr txBox="1">
            <a:spLocks noGrp="1"/>
          </p:cNvSpPr>
          <p:nvPr>
            <p:ph type="body" idx="14"/>
          </p:nvPr>
        </p:nvSpPr>
        <p:spPr>
          <a:xfrm>
            <a:off x="8316964" y="4654827"/>
            <a:ext cx="2859000" cy="685800"/>
          </a:xfrm>
          <a:prstGeom prst="rect">
            <a:avLst/>
          </a:prstGeom>
          <a:noFill/>
          <a:ln>
            <a:noFill/>
          </a:ln>
        </p:spPr>
        <p:txBody>
          <a:bodyPr spcFirstLastPara="1" wrap="square" lIns="91425" tIns="45700" rIns="91425" bIns="45700" anchor="t" anchorCtr="0">
            <a:noAutofit/>
          </a:bodyPr>
          <a:lstStyle>
            <a:lvl1pPr marL="457200" lvl="0" indent="-228600" algn="l" rtl="0">
              <a:lnSpc>
                <a:spcPct val="120000"/>
              </a:lnSpc>
              <a:spcBef>
                <a:spcPts val="0"/>
              </a:spcBef>
              <a:spcAft>
                <a:spcPts val="0"/>
              </a:spcAft>
              <a:buClr>
                <a:schemeClr val="dk2"/>
              </a:buClr>
              <a:buSzPts val="1200"/>
              <a:buNone/>
              <a:defRPr sz="1200" b="0" i="0">
                <a:latin typeface="Proxima Nova"/>
                <a:ea typeface="Proxima Nova"/>
                <a:cs typeface="Proxima Nova"/>
                <a:sym typeface="Proxima Nova"/>
              </a:defRPr>
            </a:lvl1pPr>
            <a:lvl2pPr marL="914400" lvl="1" indent="-228600" algn="l" rtl="0">
              <a:lnSpc>
                <a:spcPct val="100000"/>
              </a:lnSpc>
              <a:spcBef>
                <a:spcPts val="1200"/>
              </a:spcBef>
              <a:spcAft>
                <a:spcPts val="0"/>
              </a:spcAft>
              <a:buClr>
                <a:schemeClr val="dk1"/>
              </a:buClr>
              <a:buSzPts val="1600"/>
              <a:buNone/>
              <a:defRPr/>
            </a:lvl2pPr>
            <a:lvl3pPr marL="1371600" lvl="2" indent="-228600" algn="l" rtl="0">
              <a:lnSpc>
                <a:spcPct val="100000"/>
              </a:lnSpc>
              <a:spcBef>
                <a:spcPts val="600"/>
              </a:spcBef>
              <a:spcAft>
                <a:spcPts val="0"/>
              </a:spcAft>
              <a:buSzPts val="1200"/>
              <a:buNone/>
              <a:defRPr/>
            </a:lvl3pPr>
            <a:lvl4pPr marL="1828800" lvl="3" indent="-228600" algn="l" rtl="0">
              <a:lnSpc>
                <a:spcPct val="90000"/>
              </a:lnSpc>
              <a:spcBef>
                <a:spcPts val="600"/>
              </a:spcBef>
              <a:spcAft>
                <a:spcPts val="0"/>
              </a:spcAft>
              <a:buClr>
                <a:schemeClr val="dk1"/>
              </a:buClr>
              <a:buSzPts val="900"/>
              <a:buNone/>
              <a:defRPr/>
            </a:lvl4pPr>
            <a:lvl5pPr marL="2286000" lvl="4" indent="-228600" algn="l" rtl="0">
              <a:lnSpc>
                <a:spcPct val="90000"/>
              </a:lnSpc>
              <a:spcBef>
                <a:spcPts val="500"/>
              </a:spcBef>
              <a:spcAft>
                <a:spcPts val="0"/>
              </a:spcAft>
              <a:buClr>
                <a:schemeClr val="dk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20" name="Google Shape;220;p34"/>
          <p:cNvSpPr txBox="1">
            <a:spLocks noGrp="1"/>
          </p:cNvSpPr>
          <p:nvPr>
            <p:ph type="body" idx="15"/>
          </p:nvPr>
        </p:nvSpPr>
        <p:spPr>
          <a:xfrm>
            <a:off x="8316964" y="4348685"/>
            <a:ext cx="2859000" cy="3060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0"/>
              </a:spcBef>
              <a:spcAft>
                <a:spcPts val="0"/>
              </a:spcAft>
              <a:buClr>
                <a:schemeClr val="accent6"/>
              </a:buClr>
              <a:buSzPts val="1400"/>
              <a:buNone/>
              <a:defRPr sz="1400" b="1" i="0">
                <a:solidFill>
                  <a:schemeClr val="accent6"/>
                </a:solidFill>
                <a:latin typeface="Proxima Nova"/>
                <a:ea typeface="Proxima Nova"/>
                <a:cs typeface="Proxima Nova"/>
                <a:sym typeface="Proxima Nova"/>
              </a:defRPr>
            </a:lvl1pPr>
            <a:lvl2pPr marL="914400" lvl="1" indent="-342900" algn="l" rtl="0">
              <a:lnSpc>
                <a:spcPct val="100000"/>
              </a:lnSpc>
              <a:spcBef>
                <a:spcPts val="1200"/>
              </a:spcBef>
              <a:spcAft>
                <a:spcPts val="0"/>
              </a:spcAft>
              <a:buClr>
                <a:schemeClr val="dk1"/>
              </a:buClr>
              <a:buSzPts val="180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90000"/>
              </a:lnSpc>
              <a:spcBef>
                <a:spcPts val="6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Wide Picture and Points">
  <p:cSld name="Wide Picture and Points">
    <p:spTree>
      <p:nvGrpSpPr>
        <p:cNvPr id="1" name="Shape 221"/>
        <p:cNvGrpSpPr/>
        <p:nvPr/>
      </p:nvGrpSpPr>
      <p:grpSpPr>
        <a:xfrm>
          <a:off x="0" y="0"/>
          <a:ext cx="0" cy="0"/>
          <a:chOff x="0" y="0"/>
          <a:chExt cx="0" cy="0"/>
        </a:xfrm>
      </p:grpSpPr>
      <p:sp>
        <p:nvSpPr>
          <p:cNvPr id="222" name="Google Shape;222;p35"/>
          <p:cNvSpPr txBox="1">
            <a:spLocks noGrp="1"/>
          </p:cNvSpPr>
          <p:nvPr>
            <p:ph type="sldNum" idx="12"/>
          </p:nvPr>
        </p:nvSpPr>
        <p:spPr>
          <a:xfrm>
            <a:off x="11754643" y="6356350"/>
            <a:ext cx="4422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9pPr>
          </a:lstStyle>
          <a:p>
            <a:pPr marL="0" lvl="0" indent="0" algn="l" rtl="0">
              <a:spcBef>
                <a:spcPts val="0"/>
              </a:spcBef>
              <a:spcAft>
                <a:spcPts val="0"/>
              </a:spcAft>
              <a:buNone/>
            </a:pPr>
            <a:fld id="{00000000-1234-1234-1234-123412341234}" type="slidenum">
              <a:rPr lang="en-US"/>
              <a:t>‹#›</a:t>
            </a:fld>
            <a:endParaRPr/>
          </a:p>
        </p:txBody>
      </p:sp>
      <p:sp>
        <p:nvSpPr>
          <p:cNvPr id="223" name="Google Shape;223;p35"/>
          <p:cNvSpPr txBox="1">
            <a:spLocks noGrp="1"/>
          </p:cNvSpPr>
          <p:nvPr>
            <p:ph type="body" idx="1"/>
          </p:nvPr>
        </p:nvSpPr>
        <p:spPr>
          <a:xfrm>
            <a:off x="944062" y="5218372"/>
            <a:ext cx="3015000" cy="844500"/>
          </a:xfrm>
          <a:prstGeom prst="rect">
            <a:avLst/>
          </a:prstGeom>
          <a:noFill/>
          <a:ln>
            <a:noFill/>
          </a:ln>
        </p:spPr>
        <p:txBody>
          <a:bodyPr spcFirstLastPara="1" wrap="square" lIns="91425" tIns="45700" rIns="91425" bIns="45700" anchor="t" anchorCtr="0">
            <a:noAutofit/>
          </a:bodyPr>
          <a:lstStyle>
            <a:lvl1pPr marL="457200" lvl="0" indent="-228600" algn="ctr" rtl="0">
              <a:lnSpc>
                <a:spcPct val="120000"/>
              </a:lnSpc>
              <a:spcBef>
                <a:spcPts val="0"/>
              </a:spcBef>
              <a:spcAft>
                <a:spcPts val="0"/>
              </a:spcAft>
              <a:buClr>
                <a:schemeClr val="dk2"/>
              </a:buClr>
              <a:buSzPts val="1200"/>
              <a:buNone/>
              <a:defRPr sz="1200" b="0" i="0">
                <a:latin typeface="Proxima Nova"/>
                <a:ea typeface="Proxima Nova"/>
                <a:cs typeface="Proxima Nova"/>
                <a:sym typeface="Proxima Nova"/>
              </a:defRPr>
            </a:lvl1pPr>
            <a:lvl2pPr marL="914400" lvl="1" indent="-228600" algn="l" rtl="0">
              <a:lnSpc>
                <a:spcPct val="100000"/>
              </a:lnSpc>
              <a:spcBef>
                <a:spcPts val="1200"/>
              </a:spcBef>
              <a:spcAft>
                <a:spcPts val="0"/>
              </a:spcAft>
              <a:buClr>
                <a:schemeClr val="dk1"/>
              </a:buClr>
              <a:buSzPts val="1600"/>
              <a:buNone/>
              <a:defRPr/>
            </a:lvl2pPr>
            <a:lvl3pPr marL="1371600" lvl="2" indent="-228600" algn="l" rtl="0">
              <a:lnSpc>
                <a:spcPct val="100000"/>
              </a:lnSpc>
              <a:spcBef>
                <a:spcPts val="600"/>
              </a:spcBef>
              <a:spcAft>
                <a:spcPts val="0"/>
              </a:spcAft>
              <a:buSzPts val="1200"/>
              <a:buNone/>
              <a:defRPr/>
            </a:lvl3pPr>
            <a:lvl4pPr marL="1828800" lvl="3" indent="-228600" algn="l" rtl="0">
              <a:lnSpc>
                <a:spcPct val="90000"/>
              </a:lnSpc>
              <a:spcBef>
                <a:spcPts val="600"/>
              </a:spcBef>
              <a:spcAft>
                <a:spcPts val="0"/>
              </a:spcAft>
              <a:buClr>
                <a:schemeClr val="dk1"/>
              </a:buClr>
              <a:buSzPts val="900"/>
              <a:buNone/>
              <a:defRPr/>
            </a:lvl4pPr>
            <a:lvl5pPr marL="2286000" lvl="4" indent="-228600" algn="l" rtl="0">
              <a:lnSpc>
                <a:spcPct val="90000"/>
              </a:lnSpc>
              <a:spcBef>
                <a:spcPts val="500"/>
              </a:spcBef>
              <a:spcAft>
                <a:spcPts val="0"/>
              </a:spcAft>
              <a:buClr>
                <a:schemeClr val="dk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24" name="Google Shape;224;p35"/>
          <p:cNvSpPr txBox="1">
            <a:spLocks noGrp="1"/>
          </p:cNvSpPr>
          <p:nvPr>
            <p:ph type="body" idx="2"/>
          </p:nvPr>
        </p:nvSpPr>
        <p:spPr>
          <a:xfrm>
            <a:off x="4610100" y="5218372"/>
            <a:ext cx="3015000" cy="844500"/>
          </a:xfrm>
          <a:prstGeom prst="rect">
            <a:avLst/>
          </a:prstGeom>
          <a:noFill/>
          <a:ln>
            <a:noFill/>
          </a:ln>
        </p:spPr>
        <p:txBody>
          <a:bodyPr spcFirstLastPara="1" wrap="square" lIns="91425" tIns="45700" rIns="91425" bIns="45700" anchor="t" anchorCtr="0">
            <a:noAutofit/>
          </a:bodyPr>
          <a:lstStyle>
            <a:lvl1pPr marL="457200" lvl="0" indent="-228600" algn="ctr" rtl="0">
              <a:lnSpc>
                <a:spcPct val="120000"/>
              </a:lnSpc>
              <a:spcBef>
                <a:spcPts val="0"/>
              </a:spcBef>
              <a:spcAft>
                <a:spcPts val="0"/>
              </a:spcAft>
              <a:buClr>
                <a:schemeClr val="dk2"/>
              </a:buClr>
              <a:buSzPts val="1200"/>
              <a:buNone/>
              <a:defRPr sz="1200" b="0" i="0">
                <a:latin typeface="Proxima Nova"/>
                <a:ea typeface="Proxima Nova"/>
                <a:cs typeface="Proxima Nova"/>
                <a:sym typeface="Proxima Nova"/>
              </a:defRPr>
            </a:lvl1pPr>
            <a:lvl2pPr marL="914400" lvl="1" indent="-228600" algn="l" rtl="0">
              <a:lnSpc>
                <a:spcPct val="100000"/>
              </a:lnSpc>
              <a:spcBef>
                <a:spcPts val="1200"/>
              </a:spcBef>
              <a:spcAft>
                <a:spcPts val="0"/>
              </a:spcAft>
              <a:buClr>
                <a:schemeClr val="dk1"/>
              </a:buClr>
              <a:buSzPts val="1600"/>
              <a:buNone/>
              <a:defRPr/>
            </a:lvl2pPr>
            <a:lvl3pPr marL="1371600" lvl="2" indent="-228600" algn="l" rtl="0">
              <a:lnSpc>
                <a:spcPct val="100000"/>
              </a:lnSpc>
              <a:spcBef>
                <a:spcPts val="600"/>
              </a:spcBef>
              <a:spcAft>
                <a:spcPts val="0"/>
              </a:spcAft>
              <a:buSzPts val="1200"/>
              <a:buNone/>
              <a:defRPr/>
            </a:lvl3pPr>
            <a:lvl4pPr marL="1828800" lvl="3" indent="-228600" algn="l" rtl="0">
              <a:lnSpc>
                <a:spcPct val="90000"/>
              </a:lnSpc>
              <a:spcBef>
                <a:spcPts val="600"/>
              </a:spcBef>
              <a:spcAft>
                <a:spcPts val="0"/>
              </a:spcAft>
              <a:buClr>
                <a:schemeClr val="dk1"/>
              </a:buClr>
              <a:buSzPts val="900"/>
              <a:buNone/>
              <a:defRPr/>
            </a:lvl4pPr>
            <a:lvl5pPr marL="2286000" lvl="4" indent="-228600" algn="l" rtl="0">
              <a:lnSpc>
                <a:spcPct val="90000"/>
              </a:lnSpc>
              <a:spcBef>
                <a:spcPts val="500"/>
              </a:spcBef>
              <a:spcAft>
                <a:spcPts val="0"/>
              </a:spcAft>
              <a:buClr>
                <a:schemeClr val="dk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25" name="Google Shape;225;p35"/>
          <p:cNvSpPr txBox="1">
            <a:spLocks noGrp="1"/>
          </p:cNvSpPr>
          <p:nvPr>
            <p:ph type="body" idx="3"/>
          </p:nvPr>
        </p:nvSpPr>
        <p:spPr>
          <a:xfrm>
            <a:off x="8275370" y="5218372"/>
            <a:ext cx="3015000" cy="844500"/>
          </a:xfrm>
          <a:prstGeom prst="rect">
            <a:avLst/>
          </a:prstGeom>
          <a:noFill/>
          <a:ln>
            <a:noFill/>
          </a:ln>
        </p:spPr>
        <p:txBody>
          <a:bodyPr spcFirstLastPara="1" wrap="square" lIns="91425" tIns="45700" rIns="91425" bIns="45700" anchor="t" anchorCtr="0">
            <a:noAutofit/>
          </a:bodyPr>
          <a:lstStyle>
            <a:lvl1pPr marL="457200" lvl="0" indent="-228600" algn="ctr" rtl="0">
              <a:lnSpc>
                <a:spcPct val="120000"/>
              </a:lnSpc>
              <a:spcBef>
                <a:spcPts val="0"/>
              </a:spcBef>
              <a:spcAft>
                <a:spcPts val="0"/>
              </a:spcAft>
              <a:buClr>
                <a:schemeClr val="dk2"/>
              </a:buClr>
              <a:buSzPts val="1200"/>
              <a:buNone/>
              <a:defRPr sz="1200" b="0" i="0">
                <a:latin typeface="Proxima Nova"/>
                <a:ea typeface="Proxima Nova"/>
                <a:cs typeface="Proxima Nova"/>
                <a:sym typeface="Proxima Nova"/>
              </a:defRPr>
            </a:lvl1pPr>
            <a:lvl2pPr marL="914400" lvl="1" indent="-228600" algn="l" rtl="0">
              <a:lnSpc>
                <a:spcPct val="100000"/>
              </a:lnSpc>
              <a:spcBef>
                <a:spcPts val="1200"/>
              </a:spcBef>
              <a:spcAft>
                <a:spcPts val="0"/>
              </a:spcAft>
              <a:buClr>
                <a:schemeClr val="dk1"/>
              </a:buClr>
              <a:buSzPts val="1600"/>
              <a:buNone/>
              <a:defRPr/>
            </a:lvl2pPr>
            <a:lvl3pPr marL="1371600" lvl="2" indent="-228600" algn="l" rtl="0">
              <a:lnSpc>
                <a:spcPct val="100000"/>
              </a:lnSpc>
              <a:spcBef>
                <a:spcPts val="600"/>
              </a:spcBef>
              <a:spcAft>
                <a:spcPts val="0"/>
              </a:spcAft>
              <a:buSzPts val="1200"/>
              <a:buNone/>
              <a:defRPr/>
            </a:lvl3pPr>
            <a:lvl4pPr marL="1828800" lvl="3" indent="-228600" algn="l" rtl="0">
              <a:lnSpc>
                <a:spcPct val="90000"/>
              </a:lnSpc>
              <a:spcBef>
                <a:spcPts val="600"/>
              </a:spcBef>
              <a:spcAft>
                <a:spcPts val="0"/>
              </a:spcAft>
              <a:buClr>
                <a:schemeClr val="dk1"/>
              </a:buClr>
              <a:buSzPts val="900"/>
              <a:buNone/>
              <a:defRPr/>
            </a:lvl4pPr>
            <a:lvl5pPr marL="2286000" lvl="4" indent="-228600" algn="l" rtl="0">
              <a:lnSpc>
                <a:spcPct val="90000"/>
              </a:lnSpc>
              <a:spcBef>
                <a:spcPts val="500"/>
              </a:spcBef>
              <a:spcAft>
                <a:spcPts val="0"/>
              </a:spcAft>
              <a:buClr>
                <a:schemeClr val="dk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26" name="Google Shape;226;p35"/>
          <p:cNvSpPr>
            <a:spLocks noGrp="1"/>
          </p:cNvSpPr>
          <p:nvPr>
            <p:ph type="pic" idx="4"/>
          </p:nvPr>
        </p:nvSpPr>
        <p:spPr>
          <a:xfrm>
            <a:off x="0" y="1"/>
            <a:ext cx="12192000" cy="3429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2"/>
              </a:buClr>
              <a:buSzPts val="2000"/>
              <a:buFont typeface="Arial"/>
              <a:buChar char="•"/>
              <a:defRPr sz="2000" b="0" i="0" u="none" strike="noStrike" cap="none">
                <a:solidFill>
                  <a:schemeClr val="dk2"/>
                </a:solidFill>
                <a:latin typeface="Proxima Nova"/>
                <a:ea typeface="Proxima Nova"/>
                <a:cs typeface="Proxima Nova"/>
                <a:sym typeface="Proxima Nova"/>
              </a:defRPr>
            </a:lvl1pPr>
            <a:lvl2pPr marR="0" lvl="1" algn="l" rtl="0">
              <a:lnSpc>
                <a:spcPct val="100000"/>
              </a:lnSpc>
              <a:spcBef>
                <a:spcPts val="1200"/>
              </a:spcBef>
              <a:spcAft>
                <a:spcPts val="0"/>
              </a:spcAft>
              <a:buClr>
                <a:schemeClr val="dk1"/>
              </a:buClr>
              <a:buSzPts val="1600"/>
              <a:buFont typeface="Arial"/>
              <a:buChar char="•"/>
              <a:defRPr sz="1600" b="0" i="0" u="none" strike="noStrike" cap="none">
                <a:solidFill>
                  <a:schemeClr val="dk1"/>
                </a:solidFill>
                <a:latin typeface="Proxima Nova"/>
                <a:ea typeface="Proxima Nova"/>
                <a:cs typeface="Proxima Nova"/>
                <a:sym typeface="Proxima Nova"/>
              </a:defRPr>
            </a:lvl2pPr>
            <a:lvl3pPr marR="0" lvl="2" algn="l" rtl="0">
              <a:lnSpc>
                <a:spcPct val="100000"/>
              </a:lnSpc>
              <a:spcBef>
                <a:spcPts val="600"/>
              </a:spcBef>
              <a:spcAft>
                <a:spcPts val="0"/>
              </a:spcAft>
              <a:buClr>
                <a:schemeClr val="accent6"/>
              </a:buClr>
              <a:buSzPts val="1200"/>
              <a:buFont typeface="NTR"/>
              <a:buChar char="│"/>
              <a:defRPr sz="1200" b="0" i="0" u="none" strike="noStrike" cap="none">
                <a:solidFill>
                  <a:schemeClr val="dk1"/>
                </a:solidFill>
                <a:latin typeface="Proxima Nova"/>
                <a:ea typeface="Proxima Nova"/>
                <a:cs typeface="Proxima Nova"/>
                <a:sym typeface="Proxima Nova"/>
              </a:defRPr>
            </a:lvl3pPr>
            <a:lvl4pPr marR="0" lvl="3" algn="l" rtl="0">
              <a:lnSpc>
                <a:spcPct val="90000"/>
              </a:lnSpc>
              <a:spcBef>
                <a:spcPts val="600"/>
              </a:spcBef>
              <a:spcAft>
                <a:spcPts val="0"/>
              </a:spcAft>
              <a:buClr>
                <a:schemeClr val="dk1"/>
              </a:buClr>
              <a:buSzPts val="900"/>
              <a:buFont typeface="Arial"/>
              <a:buChar char="•"/>
              <a:defRPr sz="900" b="0" i="0" u="none" strike="noStrike" cap="none">
                <a:solidFill>
                  <a:schemeClr val="dk1"/>
                </a:solidFill>
                <a:latin typeface="Proxima Nova"/>
                <a:ea typeface="Proxima Nova"/>
                <a:cs typeface="Proxima Nova"/>
                <a:sym typeface="Proxima Nov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9pPr>
          </a:lstStyle>
          <a:p>
            <a:endParaRPr/>
          </a:p>
        </p:txBody>
      </p:sp>
      <p:sp>
        <p:nvSpPr>
          <p:cNvPr id="227" name="Google Shape;227;p35"/>
          <p:cNvSpPr/>
          <p:nvPr/>
        </p:nvSpPr>
        <p:spPr>
          <a:xfrm>
            <a:off x="0" y="6721434"/>
            <a:ext cx="12192000" cy="136500"/>
          </a:xfrm>
          <a:prstGeom prst="rect">
            <a:avLst/>
          </a:prstGeom>
          <a:gradFill>
            <a:gsLst>
              <a:gs pos="0">
                <a:schemeClr val="accent6"/>
              </a:gs>
              <a:gs pos="100000">
                <a:srgbClr val="9BC03E"/>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228" name="Google Shape;228;p35"/>
          <p:cNvSpPr txBox="1">
            <a:spLocks noGrp="1"/>
          </p:cNvSpPr>
          <p:nvPr>
            <p:ph type="title"/>
          </p:nvPr>
        </p:nvSpPr>
        <p:spPr>
          <a:xfrm>
            <a:off x="838200" y="3877921"/>
            <a:ext cx="10515600" cy="5868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dk2"/>
              </a:buClr>
              <a:buSzPts val="2400"/>
              <a:buFont typeface="Proxima Nova"/>
              <a:buNone/>
              <a:defRPr sz="2400" b="0" i="0">
                <a:solidFill>
                  <a:schemeClr val="dk2"/>
                </a:solidFill>
                <a:latin typeface="Proxima Nova"/>
                <a:ea typeface="Proxima Nova"/>
                <a:cs typeface="Proxima Nova"/>
                <a:sym typeface="Proxima Nova"/>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9" name="Google Shape;229;p35"/>
          <p:cNvSpPr txBox="1">
            <a:spLocks noGrp="1"/>
          </p:cNvSpPr>
          <p:nvPr>
            <p:ph type="body" idx="5"/>
          </p:nvPr>
        </p:nvSpPr>
        <p:spPr>
          <a:xfrm>
            <a:off x="944062" y="4913624"/>
            <a:ext cx="3015000" cy="306000"/>
          </a:xfrm>
          <a:prstGeom prst="rect">
            <a:avLst/>
          </a:prstGeom>
          <a:noFill/>
          <a:ln>
            <a:noFill/>
          </a:ln>
        </p:spPr>
        <p:txBody>
          <a:bodyPr spcFirstLastPara="1" wrap="square" lIns="91425" tIns="45700" rIns="91425" bIns="45700" anchor="t" anchorCtr="0">
            <a:noAutofit/>
          </a:bodyPr>
          <a:lstStyle>
            <a:lvl1pPr marL="457200" lvl="0" indent="-228600" algn="ctr" rtl="0">
              <a:lnSpc>
                <a:spcPct val="100000"/>
              </a:lnSpc>
              <a:spcBef>
                <a:spcPts val="0"/>
              </a:spcBef>
              <a:spcAft>
                <a:spcPts val="0"/>
              </a:spcAft>
              <a:buClr>
                <a:schemeClr val="accent6"/>
              </a:buClr>
              <a:buSzPts val="1400"/>
              <a:buNone/>
              <a:defRPr sz="1400" b="1" i="0">
                <a:solidFill>
                  <a:schemeClr val="accent6"/>
                </a:solidFill>
                <a:latin typeface="Proxima Nova"/>
                <a:ea typeface="Proxima Nova"/>
                <a:cs typeface="Proxima Nova"/>
                <a:sym typeface="Proxima Nova"/>
              </a:defRPr>
            </a:lvl1pPr>
            <a:lvl2pPr marL="914400" lvl="1" indent="-342900" algn="l" rtl="0">
              <a:lnSpc>
                <a:spcPct val="100000"/>
              </a:lnSpc>
              <a:spcBef>
                <a:spcPts val="1200"/>
              </a:spcBef>
              <a:spcAft>
                <a:spcPts val="0"/>
              </a:spcAft>
              <a:buClr>
                <a:schemeClr val="dk1"/>
              </a:buClr>
              <a:buSzPts val="180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90000"/>
              </a:lnSpc>
              <a:spcBef>
                <a:spcPts val="6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0" name="Google Shape;230;p35"/>
          <p:cNvSpPr txBox="1">
            <a:spLocks noGrp="1"/>
          </p:cNvSpPr>
          <p:nvPr>
            <p:ph type="body" idx="6"/>
          </p:nvPr>
        </p:nvSpPr>
        <p:spPr>
          <a:xfrm>
            <a:off x="4610100" y="4913624"/>
            <a:ext cx="3015000" cy="306000"/>
          </a:xfrm>
          <a:prstGeom prst="rect">
            <a:avLst/>
          </a:prstGeom>
          <a:noFill/>
          <a:ln>
            <a:noFill/>
          </a:ln>
        </p:spPr>
        <p:txBody>
          <a:bodyPr spcFirstLastPara="1" wrap="square" lIns="91425" tIns="45700" rIns="91425" bIns="45700" anchor="t" anchorCtr="0">
            <a:noAutofit/>
          </a:bodyPr>
          <a:lstStyle>
            <a:lvl1pPr marL="457200" lvl="0" indent="-228600" algn="ctr" rtl="0">
              <a:lnSpc>
                <a:spcPct val="100000"/>
              </a:lnSpc>
              <a:spcBef>
                <a:spcPts val="0"/>
              </a:spcBef>
              <a:spcAft>
                <a:spcPts val="0"/>
              </a:spcAft>
              <a:buClr>
                <a:schemeClr val="accent6"/>
              </a:buClr>
              <a:buSzPts val="1400"/>
              <a:buNone/>
              <a:defRPr sz="1400" b="1" i="0">
                <a:solidFill>
                  <a:schemeClr val="accent6"/>
                </a:solidFill>
                <a:latin typeface="Proxima Nova"/>
                <a:ea typeface="Proxima Nova"/>
                <a:cs typeface="Proxima Nova"/>
                <a:sym typeface="Proxima Nova"/>
              </a:defRPr>
            </a:lvl1pPr>
            <a:lvl2pPr marL="914400" lvl="1" indent="-342900" algn="l" rtl="0">
              <a:lnSpc>
                <a:spcPct val="100000"/>
              </a:lnSpc>
              <a:spcBef>
                <a:spcPts val="1200"/>
              </a:spcBef>
              <a:spcAft>
                <a:spcPts val="0"/>
              </a:spcAft>
              <a:buClr>
                <a:schemeClr val="dk1"/>
              </a:buClr>
              <a:buSzPts val="180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90000"/>
              </a:lnSpc>
              <a:spcBef>
                <a:spcPts val="6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1" name="Google Shape;231;p35"/>
          <p:cNvSpPr txBox="1">
            <a:spLocks noGrp="1"/>
          </p:cNvSpPr>
          <p:nvPr>
            <p:ph type="body" idx="7"/>
          </p:nvPr>
        </p:nvSpPr>
        <p:spPr>
          <a:xfrm>
            <a:off x="8275370" y="4913624"/>
            <a:ext cx="3015000" cy="306000"/>
          </a:xfrm>
          <a:prstGeom prst="rect">
            <a:avLst/>
          </a:prstGeom>
          <a:noFill/>
          <a:ln>
            <a:noFill/>
          </a:ln>
        </p:spPr>
        <p:txBody>
          <a:bodyPr spcFirstLastPara="1" wrap="square" lIns="91425" tIns="45700" rIns="91425" bIns="45700" anchor="t" anchorCtr="0">
            <a:noAutofit/>
          </a:bodyPr>
          <a:lstStyle>
            <a:lvl1pPr marL="457200" lvl="0" indent="-228600" algn="ctr" rtl="0">
              <a:lnSpc>
                <a:spcPct val="100000"/>
              </a:lnSpc>
              <a:spcBef>
                <a:spcPts val="0"/>
              </a:spcBef>
              <a:spcAft>
                <a:spcPts val="0"/>
              </a:spcAft>
              <a:buClr>
                <a:schemeClr val="accent6"/>
              </a:buClr>
              <a:buSzPts val="1400"/>
              <a:buNone/>
              <a:defRPr sz="1400" b="1" i="0">
                <a:solidFill>
                  <a:schemeClr val="accent6"/>
                </a:solidFill>
                <a:latin typeface="Proxima Nova"/>
                <a:ea typeface="Proxima Nova"/>
                <a:cs typeface="Proxima Nova"/>
                <a:sym typeface="Proxima Nova"/>
              </a:defRPr>
            </a:lvl1pPr>
            <a:lvl2pPr marL="914400" lvl="1" indent="-342900" algn="l" rtl="0">
              <a:lnSpc>
                <a:spcPct val="100000"/>
              </a:lnSpc>
              <a:spcBef>
                <a:spcPts val="1200"/>
              </a:spcBef>
              <a:spcAft>
                <a:spcPts val="0"/>
              </a:spcAft>
              <a:buClr>
                <a:schemeClr val="dk1"/>
              </a:buClr>
              <a:buSzPts val="180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90000"/>
              </a:lnSpc>
              <a:spcBef>
                <a:spcPts val="6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2"/>
        <p:cNvGrpSpPr/>
        <p:nvPr/>
      </p:nvGrpSpPr>
      <p:grpSpPr>
        <a:xfrm>
          <a:off x="0" y="0"/>
          <a:ext cx="0" cy="0"/>
          <a:chOff x="0" y="0"/>
          <a:chExt cx="0" cy="0"/>
        </a:xfrm>
      </p:grpSpPr>
      <p:sp>
        <p:nvSpPr>
          <p:cNvPr id="233" name="Google Shape;233;p36"/>
          <p:cNvSpPr txBox="1">
            <a:spLocks noGrp="1"/>
          </p:cNvSpPr>
          <p:nvPr>
            <p:ph type="title"/>
          </p:nvPr>
        </p:nvSpPr>
        <p:spPr>
          <a:xfrm>
            <a:off x="838200" y="739479"/>
            <a:ext cx="10515600" cy="801000"/>
          </a:xfrm>
          <a:prstGeom prst="rect">
            <a:avLst/>
          </a:prstGeom>
          <a:noFill/>
          <a:ln>
            <a:noFill/>
          </a:ln>
        </p:spPr>
        <p:txBody>
          <a:bodyPr spcFirstLastPara="1" wrap="square" lIns="91425" tIns="45700" rIns="91425" bIns="45700" anchor="t" anchorCtr="0">
            <a:noAutofit/>
          </a:bodyPr>
          <a:lstStyle>
            <a:lvl1pPr lvl="0" algn="l" rtl="0">
              <a:lnSpc>
                <a:spcPct val="90000"/>
              </a:lnSpc>
              <a:spcBef>
                <a:spcPts val="0"/>
              </a:spcBef>
              <a:spcAft>
                <a:spcPts val="0"/>
              </a:spcAft>
              <a:buClr>
                <a:schemeClr val="accent6"/>
              </a:buClr>
              <a:buSzPts val="3600"/>
              <a:buFont typeface="Proxima Nova"/>
              <a:buNone/>
              <a:defRPr sz="36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4" name="Google Shape;234;p36"/>
          <p:cNvSpPr txBox="1">
            <a:spLocks noGrp="1"/>
          </p:cNvSpPr>
          <p:nvPr>
            <p:ph type="sldNum" idx="12"/>
          </p:nvPr>
        </p:nvSpPr>
        <p:spPr>
          <a:xfrm>
            <a:off x="11754643" y="6356350"/>
            <a:ext cx="4422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9pPr>
          </a:lstStyle>
          <a:p>
            <a:pPr marL="0" lvl="0" indent="0" algn="l" rtl="0">
              <a:spcBef>
                <a:spcPts val="0"/>
              </a:spcBef>
              <a:spcAft>
                <a:spcPts val="0"/>
              </a:spcAft>
              <a:buNone/>
            </a:pPr>
            <a:fld id="{00000000-1234-1234-1234-123412341234}" type="slidenum">
              <a:rPr lang="en-US"/>
              <a:t>‹#›</a:t>
            </a:fld>
            <a:endParaRPr/>
          </a:p>
        </p:txBody>
      </p:sp>
      <p:sp>
        <p:nvSpPr>
          <p:cNvPr id="235" name="Google Shape;235;p36"/>
          <p:cNvSpPr txBox="1">
            <a:spLocks noGrp="1"/>
          </p:cNvSpPr>
          <p:nvPr>
            <p:ph type="body" idx="1"/>
          </p:nvPr>
        </p:nvSpPr>
        <p:spPr>
          <a:xfrm>
            <a:off x="838200" y="1541526"/>
            <a:ext cx="10515600" cy="4364100"/>
          </a:xfrm>
          <a:prstGeom prst="rect">
            <a:avLst/>
          </a:prstGeom>
          <a:noFill/>
          <a:ln>
            <a:noFill/>
          </a:ln>
        </p:spPr>
        <p:txBody>
          <a:bodyPr spcFirstLastPara="1" wrap="square" lIns="91425" tIns="91425" rIns="91425" bIns="0" anchor="t" anchorCtr="0">
            <a:noAutofit/>
          </a:bodyPr>
          <a:lstStyle>
            <a:lvl1pPr marL="457200" lvl="0" indent="-355600" algn="l" rtl="0">
              <a:lnSpc>
                <a:spcPct val="100000"/>
              </a:lnSpc>
              <a:spcBef>
                <a:spcPts val="0"/>
              </a:spcBef>
              <a:spcAft>
                <a:spcPts val="0"/>
              </a:spcAft>
              <a:buClr>
                <a:schemeClr val="dk2"/>
              </a:buClr>
              <a:buSzPts val="2000"/>
              <a:buChar char="•"/>
              <a:defRPr>
                <a:latin typeface="Proxima Nova"/>
                <a:ea typeface="Proxima Nova"/>
                <a:cs typeface="Proxima Nova"/>
                <a:sym typeface="Proxima Nova"/>
              </a:defRPr>
            </a:lvl1pPr>
            <a:lvl2pPr marL="914400" lvl="1" indent="-330200" algn="l" rtl="0">
              <a:lnSpc>
                <a:spcPct val="100000"/>
              </a:lnSpc>
              <a:spcBef>
                <a:spcPts val="1200"/>
              </a:spcBef>
              <a:spcAft>
                <a:spcPts val="0"/>
              </a:spcAft>
              <a:buClr>
                <a:schemeClr val="dk1"/>
              </a:buClr>
              <a:buSzPts val="1600"/>
              <a:buChar char="•"/>
              <a:defRPr>
                <a:latin typeface="Proxima Nova"/>
                <a:ea typeface="Proxima Nova"/>
                <a:cs typeface="Proxima Nova"/>
                <a:sym typeface="Proxima Nova"/>
              </a:defRPr>
            </a:lvl2pPr>
            <a:lvl3pPr marL="1371600" lvl="2" indent="-304800" algn="l" rtl="0">
              <a:lnSpc>
                <a:spcPct val="100000"/>
              </a:lnSpc>
              <a:spcBef>
                <a:spcPts val="600"/>
              </a:spcBef>
              <a:spcAft>
                <a:spcPts val="0"/>
              </a:spcAft>
              <a:buSzPts val="1200"/>
              <a:buChar char="│"/>
              <a:defRPr>
                <a:latin typeface="Proxima Nova"/>
                <a:ea typeface="Proxima Nova"/>
                <a:cs typeface="Proxima Nova"/>
                <a:sym typeface="Proxima Nova"/>
              </a:defRPr>
            </a:lvl3pPr>
            <a:lvl4pPr marL="1828800" lvl="3" indent="-285750" algn="l" rtl="0">
              <a:lnSpc>
                <a:spcPct val="90000"/>
              </a:lnSpc>
              <a:spcBef>
                <a:spcPts val="600"/>
              </a:spcBef>
              <a:spcAft>
                <a:spcPts val="0"/>
              </a:spcAft>
              <a:buClr>
                <a:schemeClr val="dk1"/>
              </a:buClr>
              <a:buSzPts val="900"/>
              <a:buChar char="•"/>
              <a:defRPr>
                <a:latin typeface="Proxima Nova"/>
                <a:ea typeface="Proxima Nova"/>
                <a:cs typeface="Proxima Nova"/>
                <a:sym typeface="Proxima Nova"/>
              </a:defRPr>
            </a:lvl4pPr>
            <a:lvl5pPr marL="2286000" lvl="4" indent="-342900" algn="l" rtl="0">
              <a:lnSpc>
                <a:spcPct val="90000"/>
              </a:lnSpc>
              <a:spcBef>
                <a:spcPts val="500"/>
              </a:spcBef>
              <a:spcAft>
                <a:spcPts val="0"/>
              </a:spcAft>
              <a:buClr>
                <a:schemeClr val="dk1"/>
              </a:buClr>
              <a:buSzPts val="1800"/>
              <a:buChar char="•"/>
              <a:defRPr>
                <a:latin typeface="Proxima Nova"/>
                <a:ea typeface="Proxima Nova"/>
                <a:cs typeface="Proxima Nova"/>
                <a:sym typeface="Proxima Nova"/>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6"/>
        <p:cNvGrpSpPr/>
        <p:nvPr/>
      </p:nvGrpSpPr>
      <p:grpSpPr>
        <a:xfrm>
          <a:off x="0" y="0"/>
          <a:ext cx="0" cy="0"/>
          <a:chOff x="0" y="0"/>
          <a:chExt cx="0" cy="0"/>
        </a:xfrm>
      </p:grpSpPr>
      <p:sp>
        <p:nvSpPr>
          <p:cNvPr id="237" name="Google Shape;237;p37"/>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accent6"/>
              </a:buClr>
              <a:buSzPts val="5000"/>
              <a:buFont typeface="Proxima Nova"/>
              <a:buNone/>
              <a:defRPr sz="5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8" name="Google Shape;238;p37"/>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0"/>
              </a:spcBef>
              <a:spcAft>
                <a:spcPts val="0"/>
              </a:spcAft>
              <a:buClr>
                <a:srgbClr val="9D9EA0"/>
              </a:buClr>
              <a:buSzPts val="2400"/>
              <a:buNone/>
              <a:defRPr sz="2400">
                <a:solidFill>
                  <a:srgbClr val="9D9EA0"/>
                </a:solidFill>
              </a:defRPr>
            </a:lvl1pPr>
            <a:lvl2pPr marL="914400" lvl="1" indent="-228600" algn="l" rtl="0">
              <a:lnSpc>
                <a:spcPct val="100000"/>
              </a:lnSpc>
              <a:spcBef>
                <a:spcPts val="1200"/>
              </a:spcBef>
              <a:spcAft>
                <a:spcPts val="0"/>
              </a:spcAft>
              <a:buClr>
                <a:srgbClr val="9D9EA0"/>
              </a:buClr>
              <a:buSzPts val="2000"/>
              <a:buNone/>
              <a:defRPr sz="2000">
                <a:solidFill>
                  <a:srgbClr val="9D9EA0"/>
                </a:solidFill>
              </a:defRPr>
            </a:lvl2pPr>
            <a:lvl3pPr marL="1371600" lvl="2" indent="-228600" algn="l" rtl="0">
              <a:lnSpc>
                <a:spcPct val="100000"/>
              </a:lnSpc>
              <a:spcBef>
                <a:spcPts val="600"/>
              </a:spcBef>
              <a:spcAft>
                <a:spcPts val="0"/>
              </a:spcAft>
              <a:buSzPts val="1800"/>
              <a:buNone/>
              <a:defRPr sz="1800">
                <a:solidFill>
                  <a:srgbClr val="9D9EA0"/>
                </a:solidFill>
              </a:defRPr>
            </a:lvl3pPr>
            <a:lvl4pPr marL="1828800" lvl="3" indent="-228600" algn="l" rtl="0">
              <a:lnSpc>
                <a:spcPct val="90000"/>
              </a:lnSpc>
              <a:spcBef>
                <a:spcPts val="600"/>
              </a:spcBef>
              <a:spcAft>
                <a:spcPts val="0"/>
              </a:spcAft>
              <a:buClr>
                <a:srgbClr val="9D9EA0"/>
              </a:buClr>
              <a:buSzPts val="1600"/>
              <a:buNone/>
              <a:defRPr sz="1600">
                <a:solidFill>
                  <a:srgbClr val="9D9EA0"/>
                </a:solidFill>
              </a:defRPr>
            </a:lvl4pPr>
            <a:lvl5pPr marL="2286000" lvl="4" indent="-228600" algn="l" rtl="0">
              <a:lnSpc>
                <a:spcPct val="90000"/>
              </a:lnSpc>
              <a:spcBef>
                <a:spcPts val="500"/>
              </a:spcBef>
              <a:spcAft>
                <a:spcPts val="0"/>
              </a:spcAft>
              <a:buClr>
                <a:srgbClr val="9D9EA0"/>
              </a:buClr>
              <a:buSzPts val="1600"/>
              <a:buNone/>
              <a:defRPr sz="1600">
                <a:solidFill>
                  <a:srgbClr val="9D9EA0"/>
                </a:solidFill>
              </a:defRPr>
            </a:lvl5pPr>
            <a:lvl6pPr marL="2743200" lvl="5" indent="-228600" algn="l" rtl="0">
              <a:lnSpc>
                <a:spcPct val="90000"/>
              </a:lnSpc>
              <a:spcBef>
                <a:spcPts val="500"/>
              </a:spcBef>
              <a:spcAft>
                <a:spcPts val="0"/>
              </a:spcAft>
              <a:buClr>
                <a:srgbClr val="9D9EA0"/>
              </a:buClr>
              <a:buSzPts val="1600"/>
              <a:buNone/>
              <a:defRPr sz="1600">
                <a:solidFill>
                  <a:srgbClr val="9D9EA0"/>
                </a:solidFill>
              </a:defRPr>
            </a:lvl6pPr>
            <a:lvl7pPr marL="3200400" lvl="6" indent="-228600" algn="l" rtl="0">
              <a:lnSpc>
                <a:spcPct val="90000"/>
              </a:lnSpc>
              <a:spcBef>
                <a:spcPts val="500"/>
              </a:spcBef>
              <a:spcAft>
                <a:spcPts val="0"/>
              </a:spcAft>
              <a:buClr>
                <a:srgbClr val="9D9EA0"/>
              </a:buClr>
              <a:buSzPts val="1600"/>
              <a:buNone/>
              <a:defRPr sz="1600">
                <a:solidFill>
                  <a:srgbClr val="9D9EA0"/>
                </a:solidFill>
              </a:defRPr>
            </a:lvl7pPr>
            <a:lvl8pPr marL="3657600" lvl="7" indent="-228600" algn="l" rtl="0">
              <a:lnSpc>
                <a:spcPct val="90000"/>
              </a:lnSpc>
              <a:spcBef>
                <a:spcPts val="500"/>
              </a:spcBef>
              <a:spcAft>
                <a:spcPts val="0"/>
              </a:spcAft>
              <a:buClr>
                <a:srgbClr val="9D9EA0"/>
              </a:buClr>
              <a:buSzPts val="1600"/>
              <a:buNone/>
              <a:defRPr sz="1600">
                <a:solidFill>
                  <a:srgbClr val="9D9EA0"/>
                </a:solidFill>
              </a:defRPr>
            </a:lvl8pPr>
            <a:lvl9pPr marL="4114800" lvl="8" indent="-228600" algn="l" rtl="0">
              <a:lnSpc>
                <a:spcPct val="90000"/>
              </a:lnSpc>
              <a:spcBef>
                <a:spcPts val="500"/>
              </a:spcBef>
              <a:spcAft>
                <a:spcPts val="0"/>
              </a:spcAft>
              <a:buClr>
                <a:srgbClr val="9D9EA0"/>
              </a:buClr>
              <a:buSzPts val="1600"/>
              <a:buNone/>
              <a:defRPr sz="1600">
                <a:solidFill>
                  <a:srgbClr val="9D9EA0"/>
                </a:solidFill>
              </a:defRPr>
            </a:lvl9pPr>
          </a:lstStyle>
          <a:p>
            <a:endParaRPr/>
          </a:p>
        </p:txBody>
      </p:sp>
      <p:sp>
        <p:nvSpPr>
          <p:cNvPr id="239" name="Google Shape;239;p37"/>
          <p:cNvSpPr txBox="1">
            <a:spLocks noGrp="1"/>
          </p:cNvSpPr>
          <p:nvPr>
            <p:ph type="sldNum" idx="12"/>
          </p:nvPr>
        </p:nvSpPr>
        <p:spPr>
          <a:xfrm>
            <a:off x="11754643" y="6356350"/>
            <a:ext cx="4422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0"/>
        <p:cNvGrpSpPr/>
        <p:nvPr/>
      </p:nvGrpSpPr>
      <p:grpSpPr>
        <a:xfrm>
          <a:off x="0" y="0"/>
          <a:ext cx="0" cy="0"/>
          <a:chOff x="0" y="0"/>
          <a:chExt cx="0" cy="0"/>
        </a:xfrm>
      </p:grpSpPr>
      <p:sp>
        <p:nvSpPr>
          <p:cNvPr id="241" name="Google Shape;241;p3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accent6"/>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2" name="Google Shape;242;p38"/>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lvl="0" indent="-355600" algn="l" rtl="0">
              <a:lnSpc>
                <a:spcPct val="100000"/>
              </a:lnSpc>
              <a:spcBef>
                <a:spcPts val="0"/>
              </a:spcBef>
              <a:spcAft>
                <a:spcPts val="0"/>
              </a:spcAft>
              <a:buClr>
                <a:schemeClr val="dk2"/>
              </a:buClr>
              <a:buSzPts val="2000"/>
              <a:buChar char="•"/>
              <a:defRPr>
                <a:latin typeface="Proxima Nova"/>
                <a:ea typeface="Proxima Nova"/>
                <a:cs typeface="Proxima Nova"/>
                <a:sym typeface="Proxima Nova"/>
              </a:defRPr>
            </a:lvl1pPr>
            <a:lvl2pPr marL="914400" lvl="1" indent="-330200" algn="l" rtl="0">
              <a:lnSpc>
                <a:spcPct val="100000"/>
              </a:lnSpc>
              <a:spcBef>
                <a:spcPts val="1200"/>
              </a:spcBef>
              <a:spcAft>
                <a:spcPts val="0"/>
              </a:spcAft>
              <a:buClr>
                <a:schemeClr val="dk1"/>
              </a:buClr>
              <a:buSzPts val="1600"/>
              <a:buChar char="•"/>
              <a:defRPr>
                <a:latin typeface="Proxima Nova"/>
                <a:ea typeface="Proxima Nova"/>
                <a:cs typeface="Proxima Nova"/>
                <a:sym typeface="Proxima Nova"/>
              </a:defRPr>
            </a:lvl2pPr>
            <a:lvl3pPr marL="1371600" lvl="2" indent="-304800" algn="l" rtl="0">
              <a:lnSpc>
                <a:spcPct val="100000"/>
              </a:lnSpc>
              <a:spcBef>
                <a:spcPts val="600"/>
              </a:spcBef>
              <a:spcAft>
                <a:spcPts val="0"/>
              </a:spcAft>
              <a:buSzPts val="1200"/>
              <a:buChar char="│"/>
              <a:defRPr>
                <a:latin typeface="Proxima Nova"/>
                <a:ea typeface="Proxima Nova"/>
                <a:cs typeface="Proxima Nova"/>
                <a:sym typeface="Proxima Nova"/>
              </a:defRPr>
            </a:lvl3pPr>
            <a:lvl4pPr marL="1828800" lvl="3" indent="-285750" algn="l" rtl="0">
              <a:lnSpc>
                <a:spcPct val="90000"/>
              </a:lnSpc>
              <a:spcBef>
                <a:spcPts val="600"/>
              </a:spcBef>
              <a:spcAft>
                <a:spcPts val="0"/>
              </a:spcAft>
              <a:buClr>
                <a:schemeClr val="dk1"/>
              </a:buClr>
              <a:buSzPts val="900"/>
              <a:buChar char="•"/>
              <a:defRPr>
                <a:latin typeface="Proxima Nova"/>
                <a:ea typeface="Proxima Nova"/>
                <a:cs typeface="Proxima Nova"/>
                <a:sym typeface="Proxima Nova"/>
              </a:defRPr>
            </a:lvl4pPr>
            <a:lvl5pPr marL="2286000" lvl="4" indent="-342900" algn="l" rtl="0">
              <a:lnSpc>
                <a:spcPct val="90000"/>
              </a:lnSpc>
              <a:spcBef>
                <a:spcPts val="500"/>
              </a:spcBef>
              <a:spcAft>
                <a:spcPts val="0"/>
              </a:spcAft>
              <a:buClr>
                <a:schemeClr val="dk1"/>
              </a:buClr>
              <a:buSzPts val="1800"/>
              <a:buChar char="•"/>
              <a:defRPr>
                <a:latin typeface="Proxima Nova"/>
                <a:ea typeface="Proxima Nova"/>
                <a:cs typeface="Proxima Nova"/>
                <a:sym typeface="Proxima Nova"/>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3" name="Google Shape;243;p38"/>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lvl="0" indent="-355600" algn="l" rtl="0">
              <a:lnSpc>
                <a:spcPct val="100000"/>
              </a:lnSpc>
              <a:spcBef>
                <a:spcPts val="0"/>
              </a:spcBef>
              <a:spcAft>
                <a:spcPts val="0"/>
              </a:spcAft>
              <a:buClr>
                <a:schemeClr val="dk2"/>
              </a:buClr>
              <a:buSzPts val="2000"/>
              <a:buChar char="•"/>
              <a:defRPr>
                <a:latin typeface="Proxima Nova"/>
                <a:ea typeface="Proxima Nova"/>
                <a:cs typeface="Proxima Nova"/>
                <a:sym typeface="Proxima Nova"/>
              </a:defRPr>
            </a:lvl1pPr>
            <a:lvl2pPr marL="914400" lvl="1" indent="-330200" algn="l" rtl="0">
              <a:lnSpc>
                <a:spcPct val="100000"/>
              </a:lnSpc>
              <a:spcBef>
                <a:spcPts val="1200"/>
              </a:spcBef>
              <a:spcAft>
                <a:spcPts val="0"/>
              </a:spcAft>
              <a:buClr>
                <a:schemeClr val="dk1"/>
              </a:buClr>
              <a:buSzPts val="1600"/>
              <a:buChar char="•"/>
              <a:defRPr>
                <a:latin typeface="Proxima Nova"/>
                <a:ea typeface="Proxima Nova"/>
                <a:cs typeface="Proxima Nova"/>
                <a:sym typeface="Proxima Nova"/>
              </a:defRPr>
            </a:lvl2pPr>
            <a:lvl3pPr marL="1371600" lvl="2" indent="-304800" algn="l" rtl="0">
              <a:lnSpc>
                <a:spcPct val="100000"/>
              </a:lnSpc>
              <a:spcBef>
                <a:spcPts val="600"/>
              </a:spcBef>
              <a:spcAft>
                <a:spcPts val="0"/>
              </a:spcAft>
              <a:buSzPts val="1200"/>
              <a:buChar char="│"/>
              <a:defRPr>
                <a:latin typeface="Proxima Nova"/>
                <a:ea typeface="Proxima Nova"/>
                <a:cs typeface="Proxima Nova"/>
                <a:sym typeface="Proxima Nova"/>
              </a:defRPr>
            </a:lvl3pPr>
            <a:lvl4pPr marL="1828800" lvl="3" indent="-285750" algn="l" rtl="0">
              <a:lnSpc>
                <a:spcPct val="90000"/>
              </a:lnSpc>
              <a:spcBef>
                <a:spcPts val="600"/>
              </a:spcBef>
              <a:spcAft>
                <a:spcPts val="0"/>
              </a:spcAft>
              <a:buClr>
                <a:schemeClr val="dk1"/>
              </a:buClr>
              <a:buSzPts val="900"/>
              <a:buChar char="•"/>
              <a:defRPr>
                <a:latin typeface="Proxima Nova"/>
                <a:ea typeface="Proxima Nova"/>
                <a:cs typeface="Proxima Nova"/>
                <a:sym typeface="Proxima Nova"/>
              </a:defRPr>
            </a:lvl4pPr>
            <a:lvl5pPr marL="2286000" lvl="4" indent="-342900" algn="l" rtl="0">
              <a:lnSpc>
                <a:spcPct val="90000"/>
              </a:lnSpc>
              <a:spcBef>
                <a:spcPts val="500"/>
              </a:spcBef>
              <a:spcAft>
                <a:spcPts val="0"/>
              </a:spcAft>
              <a:buClr>
                <a:schemeClr val="dk1"/>
              </a:buClr>
              <a:buSzPts val="1800"/>
              <a:buChar char="•"/>
              <a:defRPr>
                <a:latin typeface="Proxima Nova"/>
                <a:ea typeface="Proxima Nova"/>
                <a:cs typeface="Proxima Nova"/>
                <a:sym typeface="Proxima Nova"/>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4" name="Google Shape;244;p38"/>
          <p:cNvSpPr txBox="1">
            <a:spLocks noGrp="1"/>
          </p:cNvSpPr>
          <p:nvPr>
            <p:ph type="sldNum" idx="12"/>
          </p:nvPr>
        </p:nvSpPr>
        <p:spPr>
          <a:xfrm>
            <a:off x="11754643" y="6356350"/>
            <a:ext cx="4422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5"/>
        <p:cNvGrpSpPr/>
        <p:nvPr/>
      </p:nvGrpSpPr>
      <p:grpSpPr>
        <a:xfrm>
          <a:off x="0" y="0"/>
          <a:ext cx="0" cy="0"/>
          <a:chOff x="0" y="0"/>
          <a:chExt cx="0" cy="0"/>
        </a:xfrm>
      </p:grpSpPr>
      <p:sp>
        <p:nvSpPr>
          <p:cNvPr id="246" name="Google Shape;246;p39"/>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accent6"/>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7" name="Google Shape;247;p39"/>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0"/>
              </a:spcBef>
              <a:spcAft>
                <a:spcPts val="0"/>
              </a:spcAft>
              <a:buClr>
                <a:schemeClr val="dk2"/>
              </a:buClr>
              <a:buSzPts val="2400"/>
              <a:buNone/>
              <a:defRPr sz="2400" b="1">
                <a:latin typeface="Proxima Nova"/>
                <a:ea typeface="Proxima Nova"/>
                <a:cs typeface="Proxima Nova"/>
                <a:sym typeface="Proxima Nova"/>
              </a:defRPr>
            </a:lvl1pPr>
            <a:lvl2pPr marL="914400" lvl="1" indent="-228600" algn="l" rtl="0">
              <a:lnSpc>
                <a:spcPct val="100000"/>
              </a:lnSpc>
              <a:spcBef>
                <a:spcPts val="1200"/>
              </a:spcBef>
              <a:spcAft>
                <a:spcPts val="0"/>
              </a:spcAft>
              <a:buClr>
                <a:schemeClr val="dk1"/>
              </a:buClr>
              <a:buSzPts val="2000"/>
              <a:buNone/>
              <a:defRPr sz="2000" b="1"/>
            </a:lvl2pPr>
            <a:lvl3pPr marL="1371600" lvl="2" indent="-228600" algn="l" rtl="0">
              <a:lnSpc>
                <a:spcPct val="100000"/>
              </a:lnSpc>
              <a:spcBef>
                <a:spcPts val="600"/>
              </a:spcBef>
              <a:spcAft>
                <a:spcPts val="0"/>
              </a:spcAft>
              <a:buSzPts val="1800"/>
              <a:buNone/>
              <a:defRPr sz="1800" b="1"/>
            </a:lvl3pPr>
            <a:lvl4pPr marL="1828800" lvl="3" indent="-228600" algn="l" rtl="0">
              <a:lnSpc>
                <a:spcPct val="90000"/>
              </a:lnSpc>
              <a:spcBef>
                <a:spcPts val="6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48" name="Google Shape;248;p39"/>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Autofit/>
          </a:bodyPr>
          <a:lstStyle>
            <a:lvl1pPr marL="457200" lvl="0" indent="-355600" algn="l" rtl="0">
              <a:lnSpc>
                <a:spcPct val="100000"/>
              </a:lnSpc>
              <a:spcBef>
                <a:spcPts val="0"/>
              </a:spcBef>
              <a:spcAft>
                <a:spcPts val="0"/>
              </a:spcAft>
              <a:buClr>
                <a:schemeClr val="dk2"/>
              </a:buClr>
              <a:buSzPts val="2000"/>
              <a:buChar char="•"/>
              <a:defRPr>
                <a:latin typeface="Proxima Nova"/>
                <a:ea typeface="Proxima Nova"/>
                <a:cs typeface="Proxima Nova"/>
                <a:sym typeface="Proxima Nova"/>
              </a:defRPr>
            </a:lvl1pPr>
            <a:lvl2pPr marL="914400" lvl="1" indent="-330200" algn="l" rtl="0">
              <a:lnSpc>
                <a:spcPct val="100000"/>
              </a:lnSpc>
              <a:spcBef>
                <a:spcPts val="1200"/>
              </a:spcBef>
              <a:spcAft>
                <a:spcPts val="0"/>
              </a:spcAft>
              <a:buClr>
                <a:schemeClr val="dk1"/>
              </a:buClr>
              <a:buSzPts val="1600"/>
              <a:buChar char="•"/>
              <a:defRPr>
                <a:latin typeface="Proxima Nova"/>
                <a:ea typeface="Proxima Nova"/>
                <a:cs typeface="Proxima Nova"/>
                <a:sym typeface="Proxima Nova"/>
              </a:defRPr>
            </a:lvl2pPr>
            <a:lvl3pPr marL="1371600" lvl="2" indent="-304800" algn="l" rtl="0">
              <a:lnSpc>
                <a:spcPct val="100000"/>
              </a:lnSpc>
              <a:spcBef>
                <a:spcPts val="600"/>
              </a:spcBef>
              <a:spcAft>
                <a:spcPts val="0"/>
              </a:spcAft>
              <a:buSzPts val="1200"/>
              <a:buChar char="│"/>
              <a:defRPr>
                <a:latin typeface="Proxima Nova"/>
                <a:ea typeface="Proxima Nova"/>
                <a:cs typeface="Proxima Nova"/>
                <a:sym typeface="Proxima Nova"/>
              </a:defRPr>
            </a:lvl3pPr>
            <a:lvl4pPr marL="1828800" lvl="3" indent="-285750" algn="l" rtl="0">
              <a:lnSpc>
                <a:spcPct val="90000"/>
              </a:lnSpc>
              <a:spcBef>
                <a:spcPts val="600"/>
              </a:spcBef>
              <a:spcAft>
                <a:spcPts val="0"/>
              </a:spcAft>
              <a:buClr>
                <a:schemeClr val="dk1"/>
              </a:buClr>
              <a:buSzPts val="900"/>
              <a:buChar char="•"/>
              <a:defRPr>
                <a:latin typeface="Proxima Nova"/>
                <a:ea typeface="Proxima Nova"/>
                <a:cs typeface="Proxima Nova"/>
                <a:sym typeface="Proxima Nova"/>
              </a:defRPr>
            </a:lvl4pPr>
            <a:lvl5pPr marL="2286000" lvl="4" indent="-342900" algn="l" rtl="0">
              <a:lnSpc>
                <a:spcPct val="90000"/>
              </a:lnSpc>
              <a:spcBef>
                <a:spcPts val="500"/>
              </a:spcBef>
              <a:spcAft>
                <a:spcPts val="0"/>
              </a:spcAft>
              <a:buClr>
                <a:schemeClr val="dk1"/>
              </a:buClr>
              <a:buSzPts val="1800"/>
              <a:buChar char="•"/>
              <a:defRPr>
                <a:latin typeface="Proxima Nova"/>
                <a:ea typeface="Proxima Nova"/>
                <a:cs typeface="Proxima Nova"/>
                <a:sym typeface="Proxima Nova"/>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9" name="Google Shape;249;p39"/>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0"/>
              </a:spcBef>
              <a:spcAft>
                <a:spcPts val="0"/>
              </a:spcAft>
              <a:buClr>
                <a:schemeClr val="dk2"/>
              </a:buClr>
              <a:buSzPts val="2400"/>
              <a:buNone/>
              <a:defRPr sz="2400" b="1">
                <a:latin typeface="Proxima Nova"/>
                <a:ea typeface="Proxima Nova"/>
                <a:cs typeface="Proxima Nova"/>
                <a:sym typeface="Proxima Nova"/>
              </a:defRPr>
            </a:lvl1pPr>
            <a:lvl2pPr marL="914400" lvl="1" indent="-228600" algn="l" rtl="0">
              <a:lnSpc>
                <a:spcPct val="100000"/>
              </a:lnSpc>
              <a:spcBef>
                <a:spcPts val="1200"/>
              </a:spcBef>
              <a:spcAft>
                <a:spcPts val="0"/>
              </a:spcAft>
              <a:buClr>
                <a:schemeClr val="dk1"/>
              </a:buClr>
              <a:buSzPts val="2000"/>
              <a:buNone/>
              <a:defRPr sz="2000" b="1"/>
            </a:lvl2pPr>
            <a:lvl3pPr marL="1371600" lvl="2" indent="-228600" algn="l" rtl="0">
              <a:lnSpc>
                <a:spcPct val="100000"/>
              </a:lnSpc>
              <a:spcBef>
                <a:spcPts val="600"/>
              </a:spcBef>
              <a:spcAft>
                <a:spcPts val="0"/>
              </a:spcAft>
              <a:buSzPts val="1800"/>
              <a:buNone/>
              <a:defRPr sz="1800" b="1"/>
            </a:lvl3pPr>
            <a:lvl4pPr marL="1828800" lvl="3" indent="-228600" algn="l" rtl="0">
              <a:lnSpc>
                <a:spcPct val="90000"/>
              </a:lnSpc>
              <a:spcBef>
                <a:spcPts val="6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50" name="Google Shape;250;p39"/>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Autofit/>
          </a:bodyPr>
          <a:lstStyle>
            <a:lvl1pPr marL="457200" lvl="0" indent="-355600" algn="l" rtl="0">
              <a:lnSpc>
                <a:spcPct val="100000"/>
              </a:lnSpc>
              <a:spcBef>
                <a:spcPts val="0"/>
              </a:spcBef>
              <a:spcAft>
                <a:spcPts val="0"/>
              </a:spcAft>
              <a:buClr>
                <a:schemeClr val="dk2"/>
              </a:buClr>
              <a:buSzPts val="2000"/>
              <a:buChar char="•"/>
              <a:defRPr>
                <a:latin typeface="Proxima Nova"/>
                <a:ea typeface="Proxima Nova"/>
                <a:cs typeface="Proxima Nova"/>
                <a:sym typeface="Proxima Nova"/>
              </a:defRPr>
            </a:lvl1pPr>
            <a:lvl2pPr marL="914400" lvl="1" indent="-330200" algn="l" rtl="0">
              <a:lnSpc>
                <a:spcPct val="100000"/>
              </a:lnSpc>
              <a:spcBef>
                <a:spcPts val="1200"/>
              </a:spcBef>
              <a:spcAft>
                <a:spcPts val="0"/>
              </a:spcAft>
              <a:buClr>
                <a:schemeClr val="dk1"/>
              </a:buClr>
              <a:buSzPts val="1600"/>
              <a:buChar char="•"/>
              <a:defRPr>
                <a:latin typeface="Proxima Nova"/>
                <a:ea typeface="Proxima Nova"/>
                <a:cs typeface="Proxima Nova"/>
                <a:sym typeface="Proxima Nova"/>
              </a:defRPr>
            </a:lvl2pPr>
            <a:lvl3pPr marL="1371600" lvl="2" indent="-304800" algn="l" rtl="0">
              <a:lnSpc>
                <a:spcPct val="100000"/>
              </a:lnSpc>
              <a:spcBef>
                <a:spcPts val="600"/>
              </a:spcBef>
              <a:spcAft>
                <a:spcPts val="0"/>
              </a:spcAft>
              <a:buSzPts val="1200"/>
              <a:buChar char="│"/>
              <a:defRPr>
                <a:latin typeface="Proxima Nova"/>
                <a:ea typeface="Proxima Nova"/>
                <a:cs typeface="Proxima Nova"/>
                <a:sym typeface="Proxima Nova"/>
              </a:defRPr>
            </a:lvl3pPr>
            <a:lvl4pPr marL="1828800" lvl="3" indent="-285750" algn="l" rtl="0">
              <a:lnSpc>
                <a:spcPct val="90000"/>
              </a:lnSpc>
              <a:spcBef>
                <a:spcPts val="600"/>
              </a:spcBef>
              <a:spcAft>
                <a:spcPts val="0"/>
              </a:spcAft>
              <a:buClr>
                <a:schemeClr val="dk1"/>
              </a:buClr>
              <a:buSzPts val="900"/>
              <a:buChar char="•"/>
              <a:defRPr>
                <a:latin typeface="Proxima Nova"/>
                <a:ea typeface="Proxima Nova"/>
                <a:cs typeface="Proxima Nova"/>
                <a:sym typeface="Proxima Nova"/>
              </a:defRPr>
            </a:lvl4pPr>
            <a:lvl5pPr marL="2286000" lvl="4" indent="-342900" algn="l" rtl="0">
              <a:lnSpc>
                <a:spcPct val="90000"/>
              </a:lnSpc>
              <a:spcBef>
                <a:spcPts val="500"/>
              </a:spcBef>
              <a:spcAft>
                <a:spcPts val="0"/>
              </a:spcAft>
              <a:buClr>
                <a:schemeClr val="dk1"/>
              </a:buClr>
              <a:buSzPts val="1800"/>
              <a:buChar char="•"/>
              <a:defRPr>
                <a:latin typeface="Proxima Nova"/>
                <a:ea typeface="Proxima Nova"/>
                <a:cs typeface="Proxima Nova"/>
                <a:sym typeface="Proxima Nova"/>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51" name="Google Shape;251;p39"/>
          <p:cNvSpPr txBox="1">
            <a:spLocks noGrp="1"/>
          </p:cNvSpPr>
          <p:nvPr>
            <p:ph type="sldNum" idx="12"/>
          </p:nvPr>
        </p:nvSpPr>
        <p:spPr>
          <a:xfrm>
            <a:off x="11754643" y="6356350"/>
            <a:ext cx="4422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2"/>
        <p:cNvGrpSpPr/>
        <p:nvPr/>
      </p:nvGrpSpPr>
      <p:grpSpPr>
        <a:xfrm>
          <a:off x="0" y="0"/>
          <a:ext cx="0" cy="0"/>
          <a:chOff x="0" y="0"/>
          <a:chExt cx="0" cy="0"/>
        </a:xfrm>
      </p:grpSpPr>
      <p:sp>
        <p:nvSpPr>
          <p:cNvPr id="253" name="Google Shape;253;p40"/>
          <p:cNvSpPr txBox="1">
            <a:spLocks noGrp="1"/>
          </p:cNvSpPr>
          <p:nvPr>
            <p:ph type="sldNum" idx="12"/>
          </p:nvPr>
        </p:nvSpPr>
        <p:spPr>
          <a:xfrm>
            <a:off x="11754643" y="6356350"/>
            <a:ext cx="4422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54"/>
        <p:cNvGrpSpPr/>
        <p:nvPr/>
      </p:nvGrpSpPr>
      <p:grpSpPr>
        <a:xfrm>
          <a:off x="0" y="0"/>
          <a:ext cx="0" cy="0"/>
          <a:chOff x="0" y="0"/>
          <a:chExt cx="0" cy="0"/>
        </a:xfrm>
      </p:grpSpPr>
      <p:sp>
        <p:nvSpPr>
          <p:cNvPr id="255" name="Google Shape;255;p41"/>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accent6"/>
              </a:buClr>
              <a:buSzPts val="3200"/>
              <a:buFont typeface="Proxima Nova"/>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6" name="Google Shape;256;p41"/>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0"/>
              </a:spcBef>
              <a:spcAft>
                <a:spcPts val="0"/>
              </a:spcAft>
              <a:buClr>
                <a:schemeClr val="dk2"/>
              </a:buClr>
              <a:buSzPts val="1600"/>
              <a:buNone/>
              <a:defRPr sz="1600"/>
            </a:lvl1pPr>
            <a:lvl2pPr marL="914400" lvl="1" indent="-228600" algn="l" rtl="0">
              <a:lnSpc>
                <a:spcPct val="100000"/>
              </a:lnSpc>
              <a:spcBef>
                <a:spcPts val="1200"/>
              </a:spcBef>
              <a:spcAft>
                <a:spcPts val="0"/>
              </a:spcAft>
              <a:buClr>
                <a:schemeClr val="dk1"/>
              </a:buClr>
              <a:buSzPts val="1400"/>
              <a:buNone/>
              <a:defRPr sz="1400"/>
            </a:lvl2pPr>
            <a:lvl3pPr marL="1371600" lvl="2" indent="-228600" algn="l" rtl="0">
              <a:lnSpc>
                <a:spcPct val="100000"/>
              </a:lnSpc>
              <a:spcBef>
                <a:spcPts val="600"/>
              </a:spcBef>
              <a:spcAft>
                <a:spcPts val="0"/>
              </a:spcAft>
              <a:buSzPts val="1200"/>
              <a:buNone/>
              <a:defRPr sz="1200"/>
            </a:lvl3pPr>
            <a:lvl4pPr marL="1828800" lvl="3" indent="-228600" algn="l" rtl="0">
              <a:lnSpc>
                <a:spcPct val="90000"/>
              </a:lnSpc>
              <a:spcBef>
                <a:spcPts val="6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257" name="Google Shape;257;p41"/>
          <p:cNvSpPr txBox="1">
            <a:spLocks noGrp="1"/>
          </p:cNvSpPr>
          <p:nvPr>
            <p:ph type="sldNum" idx="12"/>
          </p:nvPr>
        </p:nvSpPr>
        <p:spPr>
          <a:xfrm>
            <a:off x="11754643" y="6356350"/>
            <a:ext cx="4422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9pPr>
          </a:lstStyle>
          <a:p>
            <a:pPr marL="0" lvl="0" indent="0" algn="l" rtl="0">
              <a:spcBef>
                <a:spcPts val="0"/>
              </a:spcBef>
              <a:spcAft>
                <a:spcPts val="0"/>
              </a:spcAft>
              <a:buNone/>
            </a:pPr>
            <a:fld id="{00000000-1234-1234-1234-123412341234}" type="slidenum">
              <a:rPr lang="en-US"/>
              <a:t>‹#›</a:t>
            </a:fld>
            <a:endParaRPr/>
          </a:p>
        </p:txBody>
      </p:sp>
      <p:sp>
        <p:nvSpPr>
          <p:cNvPr id="258" name="Google Shape;258;p41"/>
          <p:cNvSpPr txBox="1">
            <a:spLocks noGrp="1"/>
          </p:cNvSpPr>
          <p:nvPr>
            <p:ph type="body" idx="2"/>
          </p:nvPr>
        </p:nvSpPr>
        <p:spPr>
          <a:xfrm>
            <a:off x="5487837" y="1098430"/>
            <a:ext cx="5927700" cy="4770600"/>
          </a:xfrm>
          <a:prstGeom prst="rect">
            <a:avLst/>
          </a:prstGeom>
          <a:noFill/>
          <a:ln>
            <a:noFill/>
          </a:ln>
        </p:spPr>
        <p:txBody>
          <a:bodyPr spcFirstLastPara="1" wrap="square" lIns="91425" tIns="45700" rIns="91425" bIns="45700" anchor="t" anchorCtr="0">
            <a:noAutofit/>
          </a:bodyPr>
          <a:lstStyle>
            <a:lvl1pPr marL="457200" lvl="0" indent="-355600" algn="l" rtl="0">
              <a:lnSpc>
                <a:spcPct val="100000"/>
              </a:lnSpc>
              <a:spcBef>
                <a:spcPts val="0"/>
              </a:spcBef>
              <a:spcAft>
                <a:spcPts val="0"/>
              </a:spcAft>
              <a:buClr>
                <a:schemeClr val="dk2"/>
              </a:buClr>
              <a:buSzPts val="2000"/>
              <a:buChar char="•"/>
              <a:defRPr>
                <a:latin typeface="Proxima Nova"/>
                <a:ea typeface="Proxima Nova"/>
                <a:cs typeface="Proxima Nova"/>
                <a:sym typeface="Proxima Nova"/>
              </a:defRPr>
            </a:lvl1pPr>
            <a:lvl2pPr marL="914400" lvl="1" indent="-330200" algn="l" rtl="0">
              <a:lnSpc>
                <a:spcPct val="100000"/>
              </a:lnSpc>
              <a:spcBef>
                <a:spcPts val="1200"/>
              </a:spcBef>
              <a:spcAft>
                <a:spcPts val="0"/>
              </a:spcAft>
              <a:buClr>
                <a:schemeClr val="dk1"/>
              </a:buClr>
              <a:buSzPts val="1600"/>
              <a:buChar char="•"/>
              <a:defRPr>
                <a:latin typeface="Proxima Nova"/>
                <a:ea typeface="Proxima Nova"/>
                <a:cs typeface="Proxima Nova"/>
                <a:sym typeface="Proxima Nova"/>
              </a:defRPr>
            </a:lvl2pPr>
            <a:lvl3pPr marL="1371600" lvl="2" indent="-304800" algn="l" rtl="0">
              <a:lnSpc>
                <a:spcPct val="100000"/>
              </a:lnSpc>
              <a:spcBef>
                <a:spcPts val="600"/>
              </a:spcBef>
              <a:spcAft>
                <a:spcPts val="0"/>
              </a:spcAft>
              <a:buSzPts val="1200"/>
              <a:buChar char="│"/>
              <a:defRPr>
                <a:latin typeface="Proxima Nova"/>
                <a:ea typeface="Proxima Nova"/>
                <a:cs typeface="Proxima Nova"/>
                <a:sym typeface="Proxima Nova"/>
              </a:defRPr>
            </a:lvl3pPr>
            <a:lvl4pPr marL="1828800" lvl="3" indent="-285750" algn="l" rtl="0">
              <a:lnSpc>
                <a:spcPct val="90000"/>
              </a:lnSpc>
              <a:spcBef>
                <a:spcPts val="600"/>
              </a:spcBef>
              <a:spcAft>
                <a:spcPts val="0"/>
              </a:spcAft>
              <a:buClr>
                <a:schemeClr val="dk1"/>
              </a:buClr>
              <a:buSzPts val="900"/>
              <a:buChar char="•"/>
              <a:defRPr>
                <a:latin typeface="Proxima Nova"/>
                <a:ea typeface="Proxima Nova"/>
                <a:cs typeface="Proxima Nova"/>
                <a:sym typeface="Proxima Nova"/>
              </a:defRPr>
            </a:lvl4pPr>
            <a:lvl5pPr marL="2286000" lvl="4" indent="-342900" algn="l" rtl="0">
              <a:lnSpc>
                <a:spcPct val="90000"/>
              </a:lnSpc>
              <a:spcBef>
                <a:spcPts val="500"/>
              </a:spcBef>
              <a:spcAft>
                <a:spcPts val="0"/>
              </a:spcAft>
              <a:buClr>
                <a:schemeClr val="dk1"/>
              </a:buClr>
              <a:buSzPts val="1800"/>
              <a:buChar char="•"/>
              <a:defRPr>
                <a:latin typeface="Proxima Nova"/>
                <a:ea typeface="Proxima Nova"/>
                <a:cs typeface="Proxima Nova"/>
                <a:sym typeface="Proxima Nova"/>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Agenda 2">
  <p:cSld name="Agenda 2">
    <p:spTree>
      <p:nvGrpSpPr>
        <p:cNvPr id="1" name="Shape 259"/>
        <p:cNvGrpSpPr/>
        <p:nvPr/>
      </p:nvGrpSpPr>
      <p:grpSpPr>
        <a:xfrm>
          <a:off x="0" y="0"/>
          <a:ext cx="0" cy="0"/>
          <a:chOff x="0" y="0"/>
          <a:chExt cx="0" cy="0"/>
        </a:xfrm>
      </p:grpSpPr>
      <p:grpSp>
        <p:nvGrpSpPr>
          <p:cNvPr id="260" name="Google Shape;260;p42"/>
          <p:cNvGrpSpPr/>
          <p:nvPr/>
        </p:nvGrpSpPr>
        <p:grpSpPr>
          <a:xfrm>
            <a:off x="0" y="5733450"/>
            <a:ext cx="12191705" cy="1124451"/>
            <a:chOff x="0" y="2149015"/>
            <a:chExt cx="9144007" cy="843359"/>
          </a:xfrm>
        </p:grpSpPr>
        <p:sp>
          <p:nvSpPr>
            <p:cNvPr id="261" name="Google Shape;261;p42"/>
            <p:cNvSpPr/>
            <p:nvPr/>
          </p:nvSpPr>
          <p:spPr>
            <a:xfrm>
              <a:off x="0" y="2149015"/>
              <a:ext cx="9144000" cy="843300"/>
            </a:xfrm>
            <a:prstGeom prst="rect">
              <a:avLst/>
            </a:prstGeom>
            <a:solidFill>
              <a:srgbClr val="00A7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Proxima Nova"/>
                <a:ea typeface="Proxima Nova"/>
                <a:cs typeface="Proxima Nova"/>
                <a:sym typeface="Proxima Nova"/>
              </a:endParaRPr>
            </a:p>
          </p:txBody>
        </p:sp>
        <p:sp>
          <p:nvSpPr>
            <p:cNvPr id="262" name="Google Shape;262;p42"/>
            <p:cNvSpPr/>
            <p:nvPr/>
          </p:nvSpPr>
          <p:spPr>
            <a:xfrm>
              <a:off x="0" y="2149015"/>
              <a:ext cx="9144007" cy="843359"/>
            </a:xfrm>
            <a:custGeom>
              <a:avLst/>
              <a:gdLst/>
              <a:ahLst/>
              <a:cxnLst/>
              <a:rect l="l" t="t" r="r" b="b"/>
              <a:pathLst>
                <a:path w="20319" h="1872" extrusionOk="0">
                  <a:moveTo>
                    <a:pt x="13206" y="1304"/>
                  </a:moveTo>
                  <a:lnTo>
                    <a:pt x="13206" y="1179"/>
                  </a:lnTo>
                  <a:cubicBezTo>
                    <a:pt x="13206" y="1078"/>
                    <a:pt x="13291" y="993"/>
                    <a:pt x="13393" y="993"/>
                  </a:cubicBezTo>
                  <a:lnTo>
                    <a:pt x="13393" y="993"/>
                  </a:lnTo>
                  <a:cubicBezTo>
                    <a:pt x="13494" y="993"/>
                    <a:pt x="13579" y="1078"/>
                    <a:pt x="13579" y="1179"/>
                  </a:cubicBezTo>
                  <a:lnTo>
                    <a:pt x="13579" y="1304"/>
                  </a:lnTo>
                  <a:cubicBezTo>
                    <a:pt x="13579" y="1405"/>
                    <a:pt x="13494" y="1490"/>
                    <a:pt x="13393" y="1490"/>
                  </a:cubicBezTo>
                  <a:lnTo>
                    <a:pt x="13393" y="1490"/>
                  </a:lnTo>
                  <a:cubicBezTo>
                    <a:pt x="13291" y="1490"/>
                    <a:pt x="13206" y="1408"/>
                    <a:pt x="13206" y="1304"/>
                  </a:cubicBezTo>
                  <a:close/>
                  <a:moveTo>
                    <a:pt x="13579" y="1871"/>
                  </a:moveTo>
                  <a:lnTo>
                    <a:pt x="13579" y="1798"/>
                  </a:lnTo>
                  <a:cubicBezTo>
                    <a:pt x="13579" y="1696"/>
                    <a:pt x="13494" y="1611"/>
                    <a:pt x="13393" y="1611"/>
                  </a:cubicBezTo>
                  <a:lnTo>
                    <a:pt x="13393" y="1611"/>
                  </a:lnTo>
                  <a:cubicBezTo>
                    <a:pt x="13291" y="1611"/>
                    <a:pt x="13206" y="1696"/>
                    <a:pt x="13206" y="1798"/>
                  </a:cubicBezTo>
                  <a:lnTo>
                    <a:pt x="13206" y="1871"/>
                  </a:lnTo>
                  <a:lnTo>
                    <a:pt x="13579" y="1871"/>
                  </a:lnTo>
                  <a:close/>
                  <a:moveTo>
                    <a:pt x="13393" y="875"/>
                  </a:moveTo>
                  <a:lnTo>
                    <a:pt x="13393" y="875"/>
                  </a:lnTo>
                  <a:cubicBezTo>
                    <a:pt x="13494" y="875"/>
                    <a:pt x="13579" y="790"/>
                    <a:pt x="13579" y="688"/>
                  </a:cubicBezTo>
                  <a:lnTo>
                    <a:pt x="13579" y="564"/>
                  </a:lnTo>
                  <a:cubicBezTo>
                    <a:pt x="13579" y="463"/>
                    <a:pt x="13494" y="378"/>
                    <a:pt x="13393" y="378"/>
                  </a:cubicBezTo>
                  <a:lnTo>
                    <a:pt x="13393" y="378"/>
                  </a:lnTo>
                  <a:cubicBezTo>
                    <a:pt x="13291" y="378"/>
                    <a:pt x="13206" y="463"/>
                    <a:pt x="13206" y="564"/>
                  </a:cubicBezTo>
                  <a:lnTo>
                    <a:pt x="13206" y="688"/>
                  </a:lnTo>
                  <a:cubicBezTo>
                    <a:pt x="13206" y="790"/>
                    <a:pt x="13291" y="875"/>
                    <a:pt x="13393" y="875"/>
                  </a:cubicBezTo>
                  <a:close/>
                  <a:moveTo>
                    <a:pt x="12470" y="1490"/>
                  </a:moveTo>
                  <a:cubicBezTo>
                    <a:pt x="12571" y="1490"/>
                    <a:pt x="12656" y="1405"/>
                    <a:pt x="12656" y="1304"/>
                  </a:cubicBezTo>
                  <a:lnTo>
                    <a:pt x="12656" y="1179"/>
                  </a:lnTo>
                  <a:cubicBezTo>
                    <a:pt x="12656" y="1078"/>
                    <a:pt x="12572" y="993"/>
                    <a:pt x="12470" y="993"/>
                  </a:cubicBezTo>
                  <a:cubicBezTo>
                    <a:pt x="12369" y="993"/>
                    <a:pt x="12284" y="1078"/>
                    <a:pt x="12284" y="1179"/>
                  </a:cubicBezTo>
                  <a:lnTo>
                    <a:pt x="12284" y="1304"/>
                  </a:lnTo>
                  <a:cubicBezTo>
                    <a:pt x="12284" y="1408"/>
                    <a:pt x="12365" y="1490"/>
                    <a:pt x="12470" y="1490"/>
                  </a:cubicBezTo>
                  <a:close/>
                  <a:moveTo>
                    <a:pt x="13393" y="259"/>
                  </a:moveTo>
                  <a:lnTo>
                    <a:pt x="13393" y="259"/>
                  </a:lnTo>
                  <a:cubicBezTo>
                    <a:pt x="13494" y="259"/>
                    <a:pt x="13579" y="175"/>
                    <a:pt x="13579" y="73"/>
                  </a:cubicBezTo>
                  <a:lnTo>
                    <a:pt x="13579" y="0"/>
                  </a:lnTo>
                  <a:lnTo>
                    <a:pt x="13206" y="0"/>
                  </a:lnTo>
                  <a:lnTo>
                    <a:pt x="13206" y="73"/>
                  </a:lnTo>
                  <a:cubicBezTo>
                    <a:pt x="13206" y="175"/>
                    <a:pt x="13291" y="259"/>
                    <a:pt x="13393" y="259"/>
                  </a:cubicBezTo>
                  <a:close/>
                  <a:moveTo>
                    <a:pt x="12470" y="875"/>
                  </a:moveTo>
                  <a:cubicBezTo>
                    <a:pt x="12571" y="875"/>
                    <a:pt x="12656" y="790"/>
                    <a:pt x="12656" y="688"/>
                  </a:cubicBezTo>
                  <a:lnTo>
                    <a:pt x="12656" y="564"/>
                  </a:lnTo>
                  <a:cubicBezTo>
                    <a:pt x="12656" y="463"/>
                    <a:pt x="12572" y="378"/>
                    <a:pt x="12470" y="378"/>
                  </a:cubicBezTo>
                  <a:cubicBezTo>
                    <a:pt x="12369" y="378"/>
                    <a:pt x="12284" y="463"/>
                    <a:pt x="12284" y="564"/>
                  </a:cubicBezTo>
                  <a:lnTo>
                    <a:pt x="12284" y="688"/>
                  </a:lnTo>
                  <a:cubicBezTo>
                    <a:pt x="12284" y="790"/>
                    <a:pt x="12365" y="875"/>
                    <a:pt x="12470" y="875"/>
                  </a:cubicBezTo>
                  <a:close/>
                  <a:moveTo>
                    <a:pt x="12470" y="259"/>
                  </a:moveTo>
                  <a:cubicBezTo>
                    <a:pt x="12571" y="259"/>
                    <a:pt x="12656" y="175"/>
                    <a:pt x="12656" y="73"/>
                  </a:cubicBezTo>
                  <a:lnTo>
                    <a:pt x="12656" y="0"/>
                  </a:lnTo>
                  <a:lnTo>
                    <a:pt x="12284" y="0"/>
                  </a:lnTo>
                  <a:lnTo>
                    <a:pt x="12284" y="73"/>
                  </a:lnTo>
                  <a:cubicBezTo>
                    <a:pt x="12284" y="175"/>
                    <a:pt x="12365" y="259"/>
                    <a:pt x="12470" y="259"/>
                  </a:cubicBezTo>
                  <a:close/>
                  <a:moveTo>
                    <a:pt x="14778" y="567"/>
                  </a:moveTo>
                  <a:cubicBezTo>
                    <a:pt x="14880" y="567"/>
                    <a:pt x="14964" y="482"/>
                    <a:pt x="14964" y="381"/>
                  </a:cubicBezTo>
                  <a:lnTo>
                    <a:pt x="14964" y="257"/>
                  </a:lnTo>
                  <a:cubicBezTo>
                    <a:pt x="14964" y="155"/>
                    <a:pt x="14880" y="70"/>
                    <a:pt x="14778" y="70"/>
                  </a:cubicBezTo>
                  <a:cubicBezTo>
                    <a:pt x="14677" y="70"/>
                    <a:pt x="14592" y="155"/>
                    <a:pt x="14592" y="257"/>
                  </a:cubicBezTo>
                  <a:lnTo>
                    <a:pt x="14592" y="381"/>
                  </a:lnTo>
                  <a:cubicBezTo>
                    <a:pt x="14592" y="482"/>
                    <a:pt x="14677" y="567"/>
                    <a:pt x="14778" y="567"/>
                  </a:cubicBezTo>
                  <a:close/>
                  <a:moveTo>
                    <a:pt x="12930" y="1182"/>
                  </a:moveTo>
                  <a:cubicBezTo>
                    <a:pt x="13031" y="1182"/>
                    <a:pt x="13116" y="1098"/>
                    <a:pt x="13116" y="996"/>
                  </a:cubicBezTo>
                  <a:lnTo>
                    <a:pt x="13116" y="872"/>
                  </a:lnTo>
                  <a:cubicBezTo>
                    <a:pt x="13116" y="770"/>
                    <a:pt x="13032" y="686"/>
                    <a:pt x="12930" y="686"/>
                  </a:cubicBezTo>
                  <a:cubicBezTo>
                    <a:pt x="12829" y="686"/>
                    <a:pt x="12744" y="770"/>
                    <a:pt x="12744" y="872"/>
                  </a:cubicBezTo>
                  <a:lnTo>
                    <a:pt x="12744" y="996"/>
                  </a:lnTo>
                  <a:cubicBezTo>
                    <a:pt x="12744" y="1098"/>
                    <a:pt x="12828" y="1182"/>
                    <a:pt x="12930" y="1182"/>
                  </a:cubicBezTo>
                  <a:close/>
                  <a:moveTo>
                    <a:pt x="9700" y="875"/>
                  </a:moveTo>
                  <a:lnTo>
                    <a:pt x="9700" y="875"/>
                  </a:lnTo>
                  <a:cubicBezTo>
                    <a:pt x="9801" y="875"/>
                    <a:pt x="9886" y="790"/>
                    <a:pt x="9886" y="688"/>
                  </a:cubicBezTo>
                  <a:lnTo>
                    <a:pt x="9886" y="564"/>
                  </a:lnTo>
                  <a:cubicBezTo>
                    <a:pt x="9886" y="463"/>
                    <a:pt x="9801" y="378"/>
                    <a:pt x="9700" y="378"/>
                  </a:cubicBezTo>
                  <a:lnTo>
                    <a:pt x="9700" y="378"/>
                  </a:lnTo>
                  <a:cubicBezTo>
                    <a:pt x="9598" y="378"/>
                    <a:pt x="9513" y="463"/>
                    <a:pt x="9513" y="564"/>
                  </a:cubicBezTo>
                  <a:lnTo>
                    <a:pt x="9513" y="688"/>
                  </a:lnTo>
                  <a:cubicBezTo>
                    <a:pt x="9513" y="790"/>
                    <a:pt x="9595" y="875"/>
                    <a:pt x="9700" y="875"/>
                  </a:cubicBezTo>
                  <a:close/>
                  <a:moveTo>
                    <a:pt x="14778" y="1798"/>
                  </a:moveTo>
                  <a:cubicBezTo>
                    <a:pt x="14880" y="1798"/>
                    <a:pt x="14964" y="1713"/>
                    <a:pt x="14964" y="1611"/>
                  </a:cubicBezTo>
                  <a:lnTo>
                    <a:pt x="14964" y="1487"/>
                  </a:lnTo>
                  <a:cubicBezTo>
                    <a:pt x="14964" y="1385"/>
                    <a:pt x="14880" y="1301"/>
                    <a:pt x="14778" y="1301"/>
                  </a:cubicBezTo>
                  <a:cubicBezTo>
                    <a:pt x="14677" y="1301"/>
                    <a:pt x="14592" y="1385"/>
                    <a:pt x="14592" y="1487"/>
                  </a:cubicBezTo>
                  <a:lnTo>
                    <a:pt x="14592" y="1611"/>
                  </a:lnTo>
                  <a:cubicBezTo>
                    <a:pt x="14592" y="1713"/>
                    <a:pt x="14677" y="1798"/>
                    <a:pt x="14778" y="1798"/>
                  </a:cubicBezTo>
                  <a:close/>
                  <a:moveTo>
                    <a:pt x="14315" y="875"/>
                  </a:moveTo>
                  <a:cubicBezTo>
                    <a:pt x="14417" y="875"/>
                    <a:pt x="14502" y="790"/>
                    <a:pt x="14502" y="688"/>
                  </a:cubicBezTo>
                  <a:lnTo>
                    <a:pt x="14502" y="564"/>
                  </a:lnTo>
                  <a:cubicBezTo>
                    <a:pt x="14502" y="463"/>
                    <a:pt x="14417" y="378"/>
                    <a:pt x="14315" y="378"/>
                  </a:cubicBezTo>
                  <a:cubicBezTo>
                    <a:pt x="14214" y="378"/>
                    <a:pt x="14129" y="463"/>
                    <a:pt x="14129" y="564"/>
                  </a:cubicBezTo>
                  <a:lnTo>
                    <a:pt x="14129" y="688"/>
                  </a:lnTo>
                  <a:cubicBezTo>
                    <a:pt x="14129" y="790"/>
                    <a:pt x="14214" y="875"/>
                    <a:pt x="14315" y="875"/>
                  </a:cubicBezTo>
                  <a:close/>
                  <a:moveTo>
                    <a:pt x="14315" y="259"/>
                  </a:moveTo>
                  <a:cubicBezTo>
                    <a:pt x="14417" y="259"/>
                    <a:pt x="14502" y="175"/>
                    <a:pt x="14502" y="73"/>
                  </a:cubicBezTo>
                  <a:lnTo>
                    <a:pt x="14502" y="0"/>
                  </a:lnTo>
                  <a:lnTo>
                    <a:pt x="14129" y="0"/>
                  </a:lnTo>
                  <a:lnTo>
                    <a:pt x="14129" y="73"/>
                  </a:lnTo>
                  <a:cubicBezTo>
                    <a:pt x="14129" y="175"/>
                    <a:pt x="14214" y="259"/>
                    <a:pt x="14315" y="259"/>
                  </a:cubicBezTo>
                  <a:close/>
                  <a:moveTo>
                    <a:pt x="14778" y="1182"/>
                  </a:moveTo>
                  <a:cubicBezTo>
                    <a:pt x="14880" y="1182"/>
                    <a:pt x="14964" y="1098"/>
                    <a:pt x="14964" y="996"/>
                  </a:cubicBezTo>
                  <a:lnTo>
                    <a:pt x="14964" y="872"/>
                  </a:lnTo>
                  <a:cubicBezTo>
                    <a:pt x="14964" y="770"/>
                    <a:pt x="14880" y="686"/>
                    <a:pt x="14778" y="686"/>
                  </a:cubicBezTo>
                  <a:cubicBezTo>
                    <a:pt x="14677" y="686"/>
                    <a:pt x="14592" y="770"/>
                    <a:pt x="14592" y="872"/>
                  </a:cubicBezTo>
                  <a:lnTo>
                    <a:pt x="14592" y="996"/>
                  </a:lnTo>
                  <a:cubicBezTo>
                    <a:pt x="14592" y="1098"/>
                    <a:pt x="14677" y="1182"/>
                    <a:pt x="14778" y="1182"/>
                  </a:cubicBezTo>
                  <a:close/>
                  <a:moveTo>
                    <a:pt x="13855" y="1798"/>
                  </a:moveTo>
                  <a:lnTo>
                    <a:pt x="13855" y="1798"/>
                  </a:lnTo>
                  <a:cubicBezTo>
                    <a:pt x="13957" y="1798"/>
                    <a:pt x="14042" y="1713"/>
                    <a:pt x="14042" y="1611"/>
                  </a:cubicBezTo>
                  <a:lnTo>
                    <a:pt x="14042" y="1487"/>
                  </a:lnTo>
                  <a:cubicBezTo>
                    <a:pt x="14042" y="1385"/>
                    <a:pt x="13957" y="1301"/>
                    <a:pt x="13855" y="1301"/>
                  </a:cubicBezTo>
                  <a:lnTo>
                    <a:pt x="13855" y="1301"/>
                  </a:lnTo>
                  <a:cubicBezTo>
                    <a:pt x="13754" y="1301"/>
                    <a:pt x="13669" y="1385"/>
                    <a:pt x="13669" y="1487"/>
                  </a:cubicBezTo>
                  <a:lnTo>
                    <a:pt x="13669" y="1611"/>
                  </a:lnTo>
                  <a:cubicBezTo>
                    <a:pt x="13669" y="1713"/>
                    <a:pt x="13751" y="1798"/>
                    <a:pt x="13855" y="1798"/>
                  </a:cubicBezTo>
                  <a:close/>
                  <a:moveTo>
                    <a:pt x="13855" y="1182"/>
                  </a:moveTo>
                  <a:lnTo>
                    <a:pt x="13855" y="1182"/>
                  </a:lnTo>
                  <a:cubicBezTo>
                    <a:pt x="13957" y="1182"/>
                    <a:pt x="14042" y="1098"/>
                    <a:pt x="14042" y="996"/>
                  </a:cubicBezTo>
                  <a:lnTo>
                    <a:pt x="14042" y="872"/>
                  </a:lnTo>
                  <a:cubicBezTo>
                    <a:pt x="14042" y="770"/>
                    <a:pt x="13957" y="686"/>
                    <a:pt x="13855" y="686"/>
                  </a:cubicBezTo>
                  <a:lnTo>
                    <a:pt x="13855" y="686"/>
                  </a:lnTo>
                  <a:cubicBezTo>
                    <a:pt x="13754" y="686"/>
                    <a:pt x="13669" y="770"/>
                    <a:pt x="13669" y="872"/>
                  </a:cubicBezTo>
                  <a:lnTo>
                    <a:pt x="13669" y="996"/>
                  </a:lnTo>
                  <a:cubicBezTo>
                    <a:pt x="13669" y="1098"/>
                    <a:pt x="13751" y="1182"/>
                    <a:pt x="13855" y="1182"/>
                  </a:cubicBezTo>
                  <a:close/>
                  <a:moveTo>
                    <a:pt x="13855" y="567"/>
                  </a:moveTo>
                  <a:lnTo>
                    <a:pt x="13855" y="567"/>
                  </a:lnTo>
                  <a:cubicBezTo>
                    <a:pt x="13957" y="567"/>
                    <a:pt x="14042" y="482"/>
                    <a:pt x="14042" y="381"/>
                  </a:cubicBezTo>
                  <a:lnTo>
                    <a:pt x="14042" y="257"/>
                  </a:lnTo>
                  <a:cubicBezTo>
                    <a:pt x="14042" y="155"/>
                    <a:pt x="13957" y="70"/>
                    <a:pt x="13855" y="70"/>
                  </a:cubicBezTo>
                  <a:lnTo>
                    <a:pt x="13855" y="70"/>
                  </a:lnTo>
                  <a:cubicBezTo>
                    <a:pt x="13754" y="70"/>
                    <a:pt x="13669" y="155"/>
                    <a:pt x="13669" y="257"/>
                  </a:cubicBezTo>
                  <a:lnTo>
                    <a:pt x="13669" y="381"/>
                  </a:lnTo>
                  <a:cubicBezTo>
                    <a:pt x="13669" y="482"/>
                    <a:pt x="13751" y="567"/>
                    <a:pt x="13855" y="567"/>
                  </a:cubicBezTo>
                  <a:close/>
                  <a:moveTo>
                    <a:pt x="14315" y="1490"/>
                  </a:moveTo>
                  <a:cubicBezTo>
                    <a:pt x="14417" y="1490"/>
                    <a:pt x="14502" y="1405"/>
                    <a:pt x="14502" y="1304"/>
                  </a:cubicBezTo>
                  <a:lnTo>
                    <a:pt x="14502" y="1179"/>
                  </a:lnTo>
                  <a:cubicBezTo>
                    <a:pt x="14502" y="1078"/>
                    <a:pt x="14417" y="993"/>
                    <a:pt x="14315" y="993"/>
                  </a:cubicBezTo>
                  <a:cubicBezTo>
                    <a:pt x="14214" y="993"/>
                    <a:pt x="14129" y="1078"/>
                    <a:pt x="14129" y="1179"/>
                  </a:cubicBezTo>
                  <a:lnTo>
                    <a:pt x="14129" y="1304"/>
                  </a:lnTo>
                  <a:cubicBezTo>
                    <a:pt x="14129" y="1408"/>
                    <a:pt x="14214" y="1490"/>
                    <a:pt x="14315" y="1490"/>
                  </a:cubicBezTo>
                  <a:close/>
                  <a:moveTo>
                    <a:pt x="14502" y="1871"/>
                  </a:moveTo>
                  <a:lnTo>
                    <a:pt x="14502" y="1798"/>
                  </a:lnTo>
                  <a:cubicBezTo>
                    <a:pt x="14502" y="1696"/>
                    <a:pt x="14417" y="1611"/>
                    <a:pt x="14315" y="1611"/>
                  </a:cubicBezTo>
                  <a:cubicBezTo>
                    <a:pt x="14214" y="1611"/>
                    <a:pt x="14129" y="1696"/>
                    <a:pt x="14129" y="1798"/>
                  </a:cubicBezTo>
                  <a:lnTo>
                    <a:pt x="14129" y="1871"/>
                  </a:lnTo>
                  <a:lnTo>
                    <a:pt x="14502" y="1871"/>
                  </a:lnTo>
                  <a:close/>
                  <a:moveTo>
                    <a:pt x="12930" y="1798"/>
                  </a:moveTo>
                  <a:cubicBezTo>
                    <a:pt x="13031" y="1798"/>
                    <a:pt x="13116" y="1713"/>
                    <a:pt x="13116" y="1611"/>
                  </a:cubicBezTo>
                  <a:lnTo>
                    <a:pt x="13116" y="1487"/>
                  </a:lnTo>
                  <a:cubicBezTo>
                    <a:pt x="13116" y="1385"/>
                    <a:pt x="13032" y="1301"/>
                    <a:pt x="12930" y="1301"/>
                  </a:cubicBezTo>
                  <a:cubicBezTo>
                    <a:pt x="12829" y="1301"/>
                    <a:pt x="12744" y="1385"/>
                    <a:pt x="12744" y="1487"/>
                  </a:cubicBezTo>
                  <a:lnTo>
                    <a:pt x="12744" y="1611"/>
                  </a:lnTo>
                  <a:cubicBezTo>
                    <a:pt x="12744" y="1713"/>
                    <a:pt x="12828" y="1798"/>
                    <a:pt x="12930" y="1798"/>
                  </a:cubicBezTo>
                  <a:close/>
                  <a:moveTo>
                    <a:pt x="10621" y="875"/>
                  </a:moveTo>
                  <a:cubicBezTo>
                    <a:pt x="10723" y="875"/>
                    <a:pt x="10808" y="790"/>
                    <a:pt x="10808" y="688"/>
                  </a:cubicBezTo>
                  <a:lnTo>
                    <a:pt x="10808" y="564"/>
                  </a:lnTo>
                  <a:cubicBezTo>
                    <a:pt x="10808" y="463"/>
                    <a:pt x="10723" y="378"/>
                    <a:pt x="10621" y="378"/>
                  </a:cubicBezTo>
                  <a:cubicBezTo>
                    <a:pt x="10520" y="378"/>
                    <a:pt x="10435" y="463"/>
                    <a:pt x="10435" y="564"/>
                  </a:cubicBezTo>
                  <a:lnTo>
                    <a:pt x="10435" y="688"/>
                  </a:lnTo>
                  <a:cubicBezTo>
                    <a:pt x="10435" y="790"/>
                    <a:pt x="10520" y="875"/>
                    <a:pt x="10621" y="875"/>
                  </a:cubicBezTo>
                  <a:close/>
                  <a:moveTo>
                    <a:pt x="10621" y="1490"/>
                  </a:moveTo>
                  <a:cubicBezTo>
                    <a:pt x="10723" y="1490"/>
                    <a:pt x="10808" y="1405"/>
                    <a:pt x="10808" y="1304"/>
                  </a:cubicBezTo>
                  <a:lnTo>
                    <a:pt x="10808" y="1179"/>
                  </a:lnTo>
                  <a:cubicBezTo>
                    <a:pt x="10808" y="1078"/>
                    <a:pt x="10723" y="993"/>
                    <a:pt x="10621" y="993"/>
                  </a:cubicBezTo>
                  <a:cubicBezTo>
                    <a:pt x="10520" y="993"/>
                    <a:pt x="10435" y="1078"/>
                    <a:pt x="10435" y="1179"/>
                  </a:cubicBezTo>
                  <a:lnTo>
                    <a:pt x="10435" y="1304"/>
                  </a:lnTo>
                  <a:cubicBezTo>
                    <a:pt x="10435" y="1408"/>
                    <a:pt x="10520" y="1490"/>
                    <a:pt x="10621" y="1490"/>
                  </a:cubicBezTo>
                  <a:close/>
                  <a:moveTo>
                    <a:pt x="10621" y="259"/>
                  </a:moveTo>
                  <a:cubicBezTo>
                    <a:pt x="10723" y="259"/>
                    <a:pt x="10808" y="175"/>
                    <a:pt x="10808" y="73"/>
                  </a:cubicBezTo>
                  <a:lnTo>
                    <a:pt x="10808" y="0"/>
                  </a:lnTo>
                  <a:lnTo>
                    <a:pt x="10435" y="0"/>
                  </a:lnTo>
                  <a:lnTo>
                    <a:pt x="10435" y="73"/>
                  </a:lnTo>
                  <a:cubicBezTo>
                    <a:pt x="10435" y="175"/>
                    <a:pt x="10520" y="259"/>
                    <a:pt x="10621" y="259"/>
                  </a:cubicBezTo>
                  <a:close/>
                  <a:moveTo>
                    <a:pt x="11084" y="1798"/>
                  </a:moveTo>
                  <a:cubicBezTo>
                    <a:pt x="11186" y="1798"/>
                    <a:pt x="11270" y="1713"/>
                    <a:pt x="11270" y="1611"/>
                  </a:cubicBezTo>
                  <a:lnTo>
                    <a:pt x="11270" y="1487"/>
                  </a:lnTo>
                  <a:cubicBezTo>
                    <a:pt x="11270" y="1385"/>
                    <a:pt x="11186" y="1301"/>
                    <a:pt x="11084" y="1301"/>
                  </a:cubicBezTo>
                  <a:cubicBezTo>
                    <a:pt x="10983" y="1301"/>
                    <a:pt x="10898" y="1385"/>
                    <a:pt x="10898" y="1487"/>
                  </a:cubicBezTo>
                  <a:lnTo>
                    <a:pt x="10898" y="1611"/>
                  </a:lnTo>
                  <a:cubicBezTo>
                    <a:pt x="10898" y="1713"/>
                    <a:pt x="10980" y="1798"/>
                    <a:pt x="11084" y="1798"/>
                  </a:cubicBezTo>
                  <a:close/>
                  <a:moveTo>
                    <a:pt x="10808" y="1871"/>
                  </a:moveTo>
                  <a:lnTo>
                    <a:pt x="10808" y="1798"/>
                  </a:lnTo>
                  <a:cubicBezTo>
                    <a:pt x="10808" y="1696"/>
                    <a:pt x="10723" y="1611"/>
                    <a:pt x="10621" y="1611"/>
                  </a:cubicBezTo>
                  <a:cubicBezTo>
                    <a:pt x="10520" y="1611"/>
                    <a:pt x="10435" y="1696"/>
                    <a:pt x="10435" y="1798"/>
                  </a:cubicBezTo>
                  <a:lnTo>
                    <a:pt x="10435" y="1871"/>
                  </a:lnTo>
                  <a:lnTo>
                    <a:pt x="10808" y="1871"/>
                  </a:lnTo>
                  <a:close/>
                  <a:moveTo>
                    <a:pt x="9700" y="259"/>
                  </a:moveTo>
                  <a:lnTo>
                    <a:pt x="9700" y="259"/>
                  </a:lnTo>
                  <a:cubicBezTo>
                    <a:pt x="9801" y="259"/>
                    <a:pt x="9886" y="175"/>
                    <a:pt x="9886" y="73"/>
                  </a:cubicBezTo>
                  <a:lnTo>
                    <a:pt x="9886" y="0"/>
                  </a:lnTo>
                  <a:lnTo>
                    <a:pt x="9513" y="0"/>
                  </a:lnTo>
                  <a:lnTo>
                    <a:pt x="9513" y="73"/>
                  </a:lnTo>
                  <a:cubicBezTo>
                    <a:pt x="9513" y="175"/>
                    <a:pt x="9595" y="259"/>
                    <a:pt x="9700" y="259"/>
                  </a:cubicBezTo>
                  <a:close/>
                  <a:moveTo>
                    <a:pt x="10160" y="567"/>
                  </a:moveTo>
                  <a:lnTo>
                    <a:pt x="10160" y="567"/>
                  </a:lnTo>
                  <a:cubicBezTo>
                    <a:pt x="10260" y="567"/>
                    <a:pt x="10345" y="482"/>
                    <a:pt x="10345" y="381"/>
                  </a:cubicBezTo>
                  <a:lnTo>
                    <a:pt x="10345" y="257"/>
                  </a:lnTo>
                  <a:cubicBezTo>
                    <a:pt x="10345" y="155"/>
                    <a:pt x="10260" y="70"/>
                    <a:pt x="10160" y="70"/>
                  </a:cubicBezTo>
                  <a:lnTo>
                    <a:pt x="10160" y="70"/>
                  </a:lnTo>
                  <a:cubicBezTo>
                    <a:pt x="10058" y="70"/>
                    <a:pt x="9973" y="155"/>
                    <a:pt x="9973" y="257"/>
                  </a:cubicBezTo>
                  <a:lnTo>
                    <a:pt x="9973" y="381"/>
                  </a:lnTo>
                  <a:cubicBezTo>
                    <a:pt x="9973" y="482"/>
                    <a:pt x="10058" y="567"/>
                    <a:pt x="10160" y="567"/>
                  </a:cubicBezTo>
                  <a:close/>
                  <a:moveTo>
                    <a:pt x="10160" y="1798"/>
                  </a:moveTo>
                  <a:lnTo>
                    <a:pt x="10160" y="1798"/>
                  </a:lnTo>
                  <a:cubicBezTo>
                    <a:pt x="10260" y="1798"/>
                    <a:pt x="10345" y="1713"/>
                    <a:pt x="10345" y="1611"/>
                  </a:cubicBezTo>
                  <a:lnTo>
                    <a:pt x="10345" y="1487"/>
                  </a:lnTo>
                  <a:cubicBezTo>
                    <a:pt x="10345" y="1385"/>
                    <a:pt x="10260" y="1301"/>
                    <a:pt x="10160" y="1301"/>
                  </a:cubicBezTo>
                  <a:lnTo>
                    <a:pt x="10160" y="1301"/>
                  </a:lnTo>
                  <a:cubicBezTo>
                    <a:pt x="10058" y="1301"/>
                    <a:pt x="9973" y="1385"/>
                    <a:pt x="9973" y="1487"/>
                  </a:cubicBezTo>
                  <a:lnTo>
                    <a:pt x="9973" y="1611"/>
                  </a:lnTo>
                  <a:cubicBezTo>
                    <a:pt x="9973" y="1713"/>
                    <a:pt x="10058" y="1798"/>
                    <a:pt x="10160" y="1798"/>
                  </a:cubicBezTo>
                  <a:close/>
                  <a:moveTo>
                    <a:pt x="10160" y="1182"/>
                  </a:moveTo>
                  <a:lnTo>
                    <a:pt x="10160" y="1182"/>
                  </a:lnTo>
                  <a:cubicBezTo>
                    <a:pt x="10260" y="1182"/>
                    <a:pt x="10345" y="1098"/>
                    <a:pt x="10345" y="996"/>
                  </a:cubicBezTo>
                  <a:lnTo>
                    <a:pt x="10345" y="872"/>
                  </a:lnTo>
                  <a:cubicBezTo>
                    <a:pt x="10345" y="770"/>
                    <a:pt x="10260" y="686"/>
                    <a:pt x="10160" y="686"/>
                  </a:cubicBezTo>
                  <a:lnTo>
                    <a:pt x="10160" y="686"/>
                  </a:lnTo>
                  <a:cubicBezTo>
                    <a:pt x="10058" y="686"/>
                    <a:pt x="9973" y="770"/>
                    <a:pt x="9973" y="872"/>
                  </a:cubicBezTo>
                  <a:lnTo>
                    <a:pt x="9973" y="996"/>
                  </a:lnTo>
                  <a:cubicBezTo>
                    <a:pt x="9973" y="1098"/>
                    <a:pt x="10058" y="1182"/>
                    <a:pt x="10160" y="1182"/>
                  </a:cubicBezTo>
                  <a:close/>
                  <a:moveTo>
                    <a:pt x="11084" y="567"/>
                  </a:moveTo>
                  <a:cubicBezTo>
                    <a:pt x="11186" y="567"/>
                    <a:pt x="11270" y="482"/>
                    <a:pt x="11270" y="381"/>
                  </a:cubicBezTo>
                  <a:lnTo>
                    <a:pt x="11270" y="257"/>
                  </a:lnTo>
                  <a:cubicBezTo>
                    <a:pt x="11270" y="155"/>
                    <a:pt x="11186" y="70"/>
                    <a:pt x="11084" y="70"/>
                  </a:cubicBezTo>
                  <a:cubicBezTo>
                    <a:pt x="10983" y="70"/>
                    <a:pt x="10898" y="155"/>
                    <a:pt x="10898" y="257"/>
                  </a:cubicBezTo>
                  <a:lnTo>
                    <a:pt x="10898" y="381"/>
                  </a:lnTo>
                  <a:cubicBezTo>
                    <a:pt x="10898" y="482"/>
                    <a:pt x="10980" y="567"/>
                    <a:pt x="11084" y="567"/>
                  </a:cubicBezTo>
                  <a:close/>
                  <a:moveTo>
                    <a:pt x="12007" y="1182"/>
                  </a:moveTo>
                  <a:cubicBezTo>
                    <a:pt x="12109" y="1182"/>
                    <a:pt x="12193" y="1098"/>
                    <a:pt x="12193" y="996"/>
                  </a:cubicBezTo>
                  <a:lnTo>
                    <a:pt x="12193" y="872"/>
                  </a:lnTo>
                  <a:cubicBezTo>
                    <a:pt x="12193" y="770"/>
                    <a:pt x="12109" y="686"/>
                    <a:pt x="12007" y="686"/>
                  </a:cubicBezTo>
                  <a:cubicBezTo>
                    <a:pt x="11905" y="686"/>
                    <a:pt x="11821" y="770"/>
                    <a:pt x="11821" y="872"/>
                  </a:cubicBezTo>
                  <a:lnTo>
                    <a:pt x="11821" y="996"/>
                  </a:lnTo>
                  <a:cubicBezTo>
                    <a:pt x="11821" y="1098"/>
                    <a:pt x="11905" y="1182"/>
                    <a:pt x="12007" y="1182"/>
                  </a:cubicBezTo>
                  <a:close/>
                  <a:moveTo>
                    <a:pt x="11544" y="259"/>
                  </a:moveTo>
                  <a:cubicBezTo>
                    <a:pt x="11646" y="259"/>
                    <a:pt x="11730" y="175"/>
                    <a:pt x="11730" y="73"/>
                  </a:cubicBezTo>
                  <a:lnTo>
                    <a:pt x="11730" y="0"/>
                  </a:lnTo>
                  <a:lnTo>
                    <a:pt x="11358" y="0"/>
                  </a:lnTo>
                  <a:lnTo>
                    <a:pt x="11358" y="73"/>
                  </a:lnTo>
                  <a:cubicBezTo>
                    <a:pt x="11358" y="175"/>
                    <a:pt x="11443" y="259"/>
                    <a:pt x="11544" y="259"/>
                  </a:cubicBezTo>
                  <a:close/>
                  <a:moveTo>
                    <a:pt x="12007" y="1798"/>
                  </a:moveTo>
                  <a:cubicBezTo>
                    <a:pt x="12109" y="1798"/>
                    <a:pt x="12193" y="1713"/>
                    <a:pt x="12193" y="1611"/>
                  </a:cubicBezTo>
                  <a:lnTo>
                    <a:pt x="12193" y="1487"/>
                  </a:lnTo>
                  <a:cubicBezTo>
                    <a:pt x="12193" y="1385"/>
                    <a:pt x="12109" y="1301"/>
                    <a:pt x="12007" y="1301"/>
                  </a:cubicBezTo>
                  <a:cubicBezTo>
                    <a:pt x="11905" y="1301"/>
                    <a:pt x="11821" y="1385"/>
                    <a:pt x="11821" y="1487"/>
                  </a:cubicBezTo>
                  <a:lnTo>
                    <a:pt x="11821" y="1611"/>
                  </a:lnTo>
                  <a:cubicBezTo>
                    <a:pt x="11821" y="1713"/>
                    <a:pt x="11905" y="1798"/>
                    <a:pt x="12007" y="1798"/>
                  </a:cubicBezTo>
                  <a:close/>
                  <a:moveTo>
                    <a:pt x="12007" y="567"/>
                  </a:moveTo>
                  <a:cubicBezTo>
                    <a:pt x="12109" y="567"/>
                    <a:pt x="12193" y="482"/>
                    <a:pt x="12193" y="381"/>
                  </a:cubicBezTo>
                  <a:lnTo>
                    <a:pt x="12193" y="257"/>
                  </a:lnTo>
                  <a:cubicBezTo>
                    <a:pt x="12193" y="155"/>
                    <a:pt x="12109" y="70"/>
                    <a:pt x="12007" y="70"/>
                  </a:cubicBezTo>
                  <a:cubicBezTo>
                    <a:pt x="11905" y="70"/>
                    <a:pt x="11821" y="155"/>
                    <a:pt x="11821" y="257"/>
                  </a:cubicBezTo>
                  <a:lnTo>
                    <a:pt x="11821" y="381"/>
                  </a:lnTo>
                  <a:cubicBezTo>
                    <a:pt x="11821" y="482"/>
                    <a:pt x="11905" y="567"/>
                    <a:pt x="12007" y="567"/>
                  </a:cubicBezTo>
                  <a:close/>
                  <a:moveTo>
                    <a:pt x="11730" y="1871"/>
                  </a:moveTo>
                  <a:lnTo>
                    <a:pt x="11730" y="1798"/>
                  </a:lnTo>
                  <a:cubicBezTo>
                    <a:pt x="11730" y="1696"/>
                    <a:pt x="11646" y="1611"/>
                    <a:pt x="11544" y="1611"/>
                  </a:cubicBezTo>
                  <a:cubicBezTo>
                    <a:pt x="11443" y="1611"/>
                    <a:pt x="11358" y="1696"/>
                    <a:pt x="11358" y="1798"/>
                  </a:cubicBezTo>
                  <a:lnTo>
                    <a:pt x="11358" y="1871"/>
                  </a:lnTo>
                  <a:lnTo>
                    <a:pt x="11730" y="1871"/>
                  </a:lnTo>
                  <a:close/>
                  <a:moveTo>
                    <a:pt x="11084" y="1182"/>
                  </a:moveTo>
                  <a:cubicBezTo>
                    <a:pt x="11186" y="1182"/>
                    <a:pt x="11270" y="1098"/>
                    <a:pt x="11270" y="996"/>
                  </a:cubicBezTo>
                  <a:lnTo>
                    <a:pt x="11270" y="872"/>
                  </a:lnTo>
                  <a:cubicBezTo>
                    <a:pt x="11270" y="770"/>
                    <a:pt x="11186" y="686"/>
                    <a:pt x="11084" y="686"/>
                  </a:cubicBezTo>
                  <a:cubicBezTo>
                    <a:pt x="10983" y="686"/>
                    <a:pt x="10898" y="770"/>
                    <a:pt x="10898" y="872"/>
                  </a:cubicBezTo>
                  <a:lnTo>
                    <a:pt x="10898" y="996"/>
                  </a:lnTo>
                  <a:cubicBezTo>
                    <a:pt x="10898" y="1098"/>
                    <a:pt x="10980" y="1182"/>
                    <a:pt x="11084" y="1182"/>
                  </a:cubicBezTo>
                  <a:close/>
                  <a:moveTo>
                    <a:pt x="11544" y="875"/>
                  </a:moveTo>
                  <a:cubicBezTo>
                    <a:pt x="11646" y="875"/>
                    <a:pt x="11730" y="790"/>
                    <a:pt x="11730" y="688"/>
                  </a:cubicBezTo>
                  <a:lnTo>
                    <a:pt x="11730" y="564"/>
                  </a:lnTo>
                  <a:cubicBezTo>
                    <a:pt x="11730" y="463"/>
                    <a:pt x="11646" y="378"/>
                    <a:pt x="11544" y="378"/>
                  </a:cubicBezTo>
                  <a:cubicBezTo>
                    <a:pt x="11443" y="378"/>
                    <a:pt x="11358" y="463"/>
                    <a:pt x="11358" y="564"/>
                  </a:cubicBezTo>
                  <a:lnTo>
                    <a:pt x="11358" y="688"/>
                  </a:lnTo>
                  <a:cubicBezTo>
                    <a:pt x="11358" y="790"/>
                    <a:pt x="11443" y="875"/>
                    <a:pt x="11544" y="875"/>
                  </a:cubicBezTo>
                  <a:close/>
                  <a:moveTo>
                    <a:pt x="12653" y="1871"/>
                  </a:moveTo>
                  <a:lnTo>
                    <a:pt x="12653" y="1798"/>
                  </a:lnTo>
                  <a:cubicBezTo>
                    <a:pt x="12653" y="1696"/>
                    <a:pt x="12569" y="1611"/>
                    <a:pt x="12467" y="1611"/>
                  </a:cubicBezTo>
                  <a:cubicBezTo>
                    <a:pt x="12365" y="1611"/>
                    <a:pt x="12281" y="1696"/>
                    <a:pt x="12281" y="1798"/>
                  </a:cubicBezTo>
                  <a:lnTo>
                    <a:pt x="12281" y="1871"/>
                  </a:lnTo>
                  <a:lnTo>
                    <a:pt x="12653" y="1871"/>
                  </a:lnTo>
                  <a:close/>
                  <a:moveTo>
                    <a:pt x="11544" y="1490"/>
                  </a:moveTo>
                  <a:cubicBezTo>
                    <a:pt x="11646" y="1490"/>
                    <a:pt x="11730" y="1405"/>
                    <a:pt x="11730" y="1304"/>
                  </a:cubicBezTo>
                  <a:lnTo>
                    <a:pt x="11730" y="1179"/>
                  </a:lnTo>
                  <a:cubicBezTo>
                    <a:pt x="11730" y="1078"/>
                    <a:pt x="11646" y="993"/>
                    <a:pt x="11544" y="993"/>
                  </a:cubicBezTo>
                  <a:cubicBezTo>
                    <a:pt x="11443" y="993"/>
                    <a:pt x="11358" y="1078"/>
                    <a:pt x="11358" y="1179"/>
                  </a:cubicBezTo>
                  <a:lnTo>
                    <a:pt x="11358" y="1304"/>
                  </a:lnTo>
                  <a:cubicBezTo>
                    <a:pt x="11358" y="1408"/>
                    <a:pt x="11443" y="1490"/>
                    <a:pt x="11544" y="1490"/>
                  </a:cubicBezTo>
                  <a:close/>
                  <a:moveTo>
                    <a:pt x="12930" y="567"/>
                  </a:moveTo>
                  <a:cubicBezTo>
                    <a:pt x="13031" y="567"/>
                    <a:pt x="13116" y="482"/>
                    <a:pt x="13116" y="381"/>
                  </a:cubicBezTo>
                  <a:lnTo>
                    <a:pt x="13116" y="257"/>
                  </a:lnTo>
                  <a:cubicBezTo>
                    <a:pt x="13116" y="155"/>
                    <a:pt x="13032" y="70"/>
                    <a:pt x="12930" y="70"/>
                  </a:cubicBezTo>
                  <a:cubicBezTo>
                    <a:pt x="12829" y="70"/>
                    <a:pt x="12744" y="155"/>
                    <a:pt x="12744" y="257"/>
                  </a:cubicBezTo>
                  <a:lnTo>
                    <a:pt x="12744" y="381"/>
                  </a:lnTo>
                  <a:cubicBezTo>
                    <a:pt x="12744" y="482"/>
                    <a:pt x="12828" y="567"/>
                    <a:pt x="12930" y="567"/>
                  </a:cubicBezTo>
                  <a:close/>
                  <a:moveTo>
                    <a:pt x="15424" y="1871"/>
                  </a:moveTo>
                  <a:lnTo>
                    <a:pt x="15424" y="1798"/>
                  </a:lnTo>
                  <a:cubicBezTo>
                    <a:pt x="15424" y="1696"/>
                    <a:pt x="15340" y="1611"/>
                    <a:pt x="15238" y="1611"/>
                  </a:cubicBezTo>
                  <a:cubicBezTo>
                    <a:pt x="15137" y="1611"/>
                    <a:pt x="15052" y="1696"/>
                    <a:pt x="15052" y="1798"/>
                  </a:cubicBezTo>
                  <a:lnTo>
                    <a:pt x="15052" y="1871"/>
                  </a:lnTo>
                  <a:lnTo>
                    <a:pt x="15424" y="1871"/>
                  </a:lnTo>
                  <a:close/>
                  <a:moveTo>
                    <a:pt x="18472" y="1798"/>
                  </a:moveTo>
                  <a:cubicBezTo>
                    <a:pt x="18574" y="1798"/>
                    <a:pt x="18659" y="1713"/>
                    <a:pt x="18659" y="1611"/>
                  </a:cubicBezTo>
                  <a:lnTo>
                    <a:pt x="18659" y="1487"/>
                  </a:lnTo>
                  <a:cubicBezTo>
                    <a:pt x="18659" y="1385"/>
                    <a:pt x="18574" y="1301"/>
                    <a:pt x="18472" y="1301"/>
                  </a:cubicBezTo>
                  <a:cubicBezTo>
                    <a:pt x="18371" y="1301"/>
                    <a:pt x="18286" y="1385"/>
                    <a:pt x="18286" y="1487"/>
                  </a:cubicBezTo>
                  <a:lnTo>
                    <a:pt x="18286" y="1611"/>
                  </a:lnTo>
                  <a:cubicBezTo>
                    <a:pt x="18286" y="1713"/>
                    <a:pt x="18371" y="1798"/>
                    <a:pt x="18472" y="1798"/>
                  </a:cubicBezTo>
                  <a:close/>
                  <a:moveTo>
                    <a:pt x="18012" y="259"/>
                  </a:moveTo>
                  <a:cubicBezTo>
                    <a:pt x="18114" y="259"/>
                    <a:pt x="18199" y="175"/>
                    <a:pt x="18199" y="73"/>
                  </a:cubicBezTo>
                  <a:lnTo>
                    <a:pt x="18199" y="0"/>
                  </a:lnTo>
                  <a:lnTo>
                    <a:pt x="17826" y="0"/>
                  </a:lnTo>
                  <a:lnTo>
                    <a:pt x="17826" y="73"/>
                  </a:lnTo>
                  <a:cubicBezTo>
                    <a:pt x="17826" y="175"/>
                    <a:pt x="17908" y="259"/>
                    <a:pt x="18012" y="259"/>
                  </a:cubicBezTo>
                  <a:close/>
                  <a:moveTo>
                    <a:pt x="19121" y="1871"/>
                  </a:moveTo>
                  <a:lnTo>
                    <a:pt x="19121" y="1798"/>
                  </a:lnTo>
                  <a:cubicBezTo>
                    <a:pt x="19121" y="1696"/>
                    <a:pt x="19037" y="1611"/>
                    <a:pt x="18935" y="1611"/>
                  </a:cubicBezTo>
                  <a:cubicBezTo>
                    <a:pt x="18833" y="1611"/>
                    <a:pt x="18749" y="1696"/>
                    <a:pt x="18749" y="1798"/>
                  </a:cubicBezTo>
                  <a:lnTo>
                    <a:pt x="18749" y="1871"/>
                  </a:lnTo>
                  <a:lnTo>
                    <a:pt x="19121" y="1871"/>
                  </a:lnTo>
                  <a:close/>
                  <a:moveTo>
                    <a:pt x="18196" y="1871"/>
                  </a:moveTo>
                  <a:lnTo>
                    <a:pt x="18196" y="1798"/>
                  </a:lnTo>
                  <a:cubicBezTo>
                    <a:pt x="18196" y="1696"/>
                    <a:pt x="18111" y="1611"/>
                    <a:pt x="18009" y="1611"/>
                  </a:cubicBezTo>
                  <a:cubicBezTo>
                    <a:pt x="17908" y="1611"/>
                    <a:pt x="17823" y="1696"/>
                    <a:pt x="17823" y="1798"/>
                  </a:cubicBezTo>
                  <a:lnTo>
                    <a:pt x="17823" y="1871"/>
                  </a:lnTo>
                  <a:lnTo>
                    <a:pt x="18196" y="1871"/>
                  </a:lnTo>
                  <a:close/>
                  <a:moveTo>
                    <a:pt x="17549" y="567"/>
                  </a:moveTo>
                  <a:lnTo>
                    <a:pt x="17549" y="567"/>
                  </a:lnTo>
                  <a:cubicBezTo>
                    <a:pt x="17651" y="567"/>
                    <a:pt x="17736" y="482"/>
                    <a:pt x="17736" y="381"/>
                  </a:cubicBezTo>
                  <a:lnTo>
                    <a:pt x="17736" y="257"/>
                  </a:lnTo>
                  <a:cubicBezTo>
                    <a:pt x="17736" y="155"/>
                    <a:pt x="17651" y="70"/>
                    <a:pt x="17549" y="70"/>
                  </a:cubicBezTo>
                  <a:lnTo>
                    <a:pt x="17549" y="70"/>
                  </a:lnTo>
                  <a:cubicBezTo>
                    <a:pt x="17448" y="70"/>
                    <a:pt x="17363" y="155"/>
                    <a:pt x="17363" y="257"/>
                  </a:cubicBezTo>
                  <a:lnTo>
                    <a:pt x="17363" y="381"/>
                  </a:lnTo>
                  <a:cubicBezTo>
                    <a:pt x="17363" y="482"/>
                    <a:pt x="17445" y="567"/>
                    <a:pt x="17549" y="567"/>
                  </a:cubicBezTo>
                  <a:close/>
                  <a:moveTo>
                    <a:pt x="18012" y="875"/>
                  </a:moveTo>
                  <a:cubicBezTo>
                    <a:pt x="18114" y="875"/>
                    <a:pt x="18199" y="790"/>
                    <a:pt x="18199" y="688"/>
                  </a:cubicBezTo>
                  <a:lnTo>
                    <a:pt x="18199" y="564"/>
                  </a:lnTo>
                  <a:cubicBezTo>
                    <a:pt x="18199" y="463"/>
                    <a:pt x="18114" y="378"/>
                    <a:pt x="18012" y="378"/>
                  </a:cubicBezTo>
                  <a:cubicBezTo>
                    <a:pt x="17911" y="378"/>
                    <a:pt x="17826" y="463"/>
                    <a:pt x="17826" y="564"/>
                  </a:cubicBezTo>
                  <a:lnTo>
                    <a:pt x="17826" y="688"/>
                  </a:lnTo>
                  <a:cubicBezTo>
                    <a:pt x="17826" y="790"/>
                    <a:pt x="17908" y="875"/>
                    <a:pt x="18012" y="875"/>
                  </a:cubicBezTo>
                  <a:close/>
                  <a:moveTo>
                    <a:pt x="18935" y="1490"/>
                  </a:moveTo>
                  <a:cubicBezTo>
                    <a:pt x="19037" y="1490"/>
                    <a:pt x="19121" y="1405"/>
                    <a:pt x="19121" y="1304"/>
                  </a:cubicBezTo>
                  <a:lnTo>
                    <a:pt x="19121" y="1179"/>
                  </a:lnTo>
                  <a:cubicBezTo>
                    <a:pt x="19121" y="1078"/>
                    <a:pt x="19037" y="993"/>
                    <a:pt x="18935" y="993"/>
                  </a:cubicBezTo>
                  <a:cubicBezTo>
                    <a:pt x="18833" y="993"/>
                    <a:pt x="18749" y="1078"/>
                    <a:pt x="18749" y="1179"/>
                  </a:cubicBezTo>
                  <a:lnTo>
                    <a:pt x="18749" y="1304"/>
                  </a:lnTo>
                  <a:cubicBezTo>
                    <a:pt x="18749" y="1408"/>
                    <a:pt x="18831" y="1490"/>
                    <a:pt x="18935" y="1490"/>
                  </a:cubicBezTo>
                  <a:close/>
                  <a:moveTo>
                    <a:pt x="18012" y="1490"/>
                  </a:moveTo>
                  <a:cubicBezTo>
                    <a:pt x="18114" y="1490"/>
                    <a:pt x="18199" y="1405"/>
                    <a:pt x="18199" y="1304"/>
                  </a:cubicBezTo>
                  <a:lnTo>
                    <a:pt x="18199" y="1179"/>
                  </a:lnTo>
                  <a:cubicBezTo>
                    <a:pt x="18199" y="1078"/>
                    <a:pt x="18114" y="993"/>
                    <a:pt x="18012" y="993"/>
                  </a:cubicBezTo>
                  <a:cubicBezTo>
                    <a:pt x="17911" y="993"/>
                    <a:pt x="17826" y="1078"/>
                    <a:pt x="17826" y="1179"/>
                  </a:cubicBezTo>
                  <a:lnTo>
                    <a:pt x="17826" y="1304"/>
                  </a:lnTo>
                  <a:cubicBezTo>
                    <a:pt x="17826" y="1408"/>
                    <a:pt x="17908" y="1490"/>
                    <a:pt x="18012" y="1490"/>
                  </a:cubicBezTo>
                  <a:close/>
                  <a:moveTo>
                    <a:pt x="18935" y="875"/>
                  </a:moveTo>
                  <a:cubicBezTo>
                    <a:pt x="19037" y="875"/>
                    <a:pt x="19121" y="790"/>
                    <a:pt x="19121" y="688"/>
                  </a:cubicBezTo>
                  <a:lnTo>
                    <a:pt x="19121" y="564"/>
                  </a:lnTo>
                  <a:cubicBezTo>
                    <a:pt x="19121" y="463"/>
                    <a:pt x="19037" y="378"/>
                    <a:pt x="18935" y="378"/>
                  </a:cubicBezTo>
                  <a:cubicBezTo>
                    <a:pt x="18833" y="378"/>
                    <a:pt x="18749" y="463"/>
                    <a:pt x="18749" y="564"/>
                  </a:cubicBezTo>
                  <a:lnTo>
                    <a:pt x="18749" y="688"/>
                  </a:lnTo>
                  <a:cubicBezTo>
                    <a:pt x="18749" y="790"/>
                    <a:pt x="18831" y="875"/>
                    <a:pt x="18935" y="875"/>
                  </a:cubicBezTo>
                  <a:close/>
                  <a:moveTo>
                    <a:pt x="20044" y="1871"/>
                  </a:moveTo>
                  <a:lnTo>
                    <a:pt x="20044" y="1798"/>
                  </a:lnTo>
                  <a:cubicBezTo>
                    <a:pt x="20044" y="1696"/>
                    <a:pt x="19960" y="1611"/>
                    <a:pt x="19858" y="1611"/>
                  </a:cubicBezTo>
                  <a:cubicBezTo>
                    <a:pt x="19757" y="1611"/>
                    <a:pt x="19672" y="1696"/>
                    <a:pt x="19672" y="1798"/>
                  </a:cubicBezTo>
                  <a:lnTo>
                    <a:pt x="19672" y="1871"/>
                  </a:lnTo>
                  <a:lnTo>
                    <a:pt x="20044" y="1871"/>
                  </a:lnTo>
                  <a:close/>
                  <a:moveTo>
                    <a:pt x="19858" y="875"/>
                  </a:moveTo>
                  <a:cubicBezTo>
                    <a:pt x="19959" y="875"/>
                    <a:pt x="20044" y="790"/>
                    <a:pt x="20044" y="688"/>
                  </a:cubicBezTo>
                  <a:lnTo>
                    <a:pt x="20044" y="564"/>
                  </a:lnTo>
                  <a:cubicBezTo>
                    <a:pt x="20044" y="463"/>
                    <a:pt x="19960" y="378"/>
                    <a:pt x="19858" y="378"/>
                  </a:cubicBezTo>
                  <a:cubicBezTo>
                    <a:pt x="19757" y="378"/>
                    <a:pt x="19672" y="463"/>
                    <a:pt x="19672" y="564"/>
                  </a:cubicBezTo>
                  <a:lnTo>
                    <a:pt x="19672" y="688"/>
                  </a:lnTo>
                  <a:cubicBezTo>
                    <a:pt x="19672" y="790"/>
                    <a:pt x="19756" y="875"/>
                    <a:pt x="19858" y="875"/>
                  </a:cubicBezTo>
                  <a:close/>
                  <a:moveTo>
                    <a:pt x="17549" y="1182"/>
                  </a:moveTo>
                  <a:lnTo>
                    <a:pt x="17549" y="1182"/>
                  </a:lnTo>
                  <a:cubicBezTo>
                    <a:pt x="17651" y="1182"/>
                    <a:pt x="17736" y="1098"/>
                    <a:pt x="17736" y="996"/>
                  </a:cubicBezTo>
                  <a:lnTo>
                    <a:pt x="17736" y="872"/>
                  </a:lnTo>
                  <a:cubicBezTo>
                    <a:pt x="17736" y="770"/>
                    <a:pt x="17651" y="686"/>
                    <a:pt x="17549" y="686"/>
                  </a:cubicBezTo>
                  <a:lnTo>
                    <a:pt x="17549" y="686"/>
                  </a:lnTo>
                  <a:cubicBezTo>
                    <a:pt x="17448" y="686"/>
                    <a:pt x="17363" y="770"/>
                    <a:pt x="17363" y="872"/>
                  </a:cubicBezTo>
                  <a:lnTo>
                    <a:pt x="17363" y="996"/>
                  </a:lnTo>
                  <a:cubicBezTo>
                    <a:pt x="17363" y="1098"/>
                    <a:pt x="17445" y="1182"/>
                    <a:pt x="17549" y="1182"/>
                  </a:cubicBezTo>
                  <a:close/>
                  <a:moveTo>
                    <a:pt x="19858" y="259"/>
                  </a:moveTo>
                  <a:cubicBezTo>
                    <a:pt x="19959" y="259"/>
                    <a:pt x="20044" y="175"/>
                    <a:pt x="20044" y="73"/>
                  </a:cubicBezTo>
                  <a:lnTo>
                    <a:pt x="20044" y="0"/>
                  </a:lnTo>
                  <a:lnTo>
                    <a:pt x="19672" y="0"/>
                  </a:lnTo>
                  <a:lnTo>
                    <a:pt x="19672" y="73"/>
                  </a:lnTo>
                  <a:cubicBezTo>
                    <a:pt x="19672" y="175"/>
                    <a:pt x="19756" y="259"/>
                    <a:pt x="19858" y="259"/>
                  </a:cubicBezTo>
                  <a:close/>
                  <a:moveTo>
                    <a:pt x="19858" y="1490"/>
                  </a:moveTo>
                  <a:cubicBezTo>
                    <a:pt x="19959" y="1490"/>
                    <a:pt x="20044" y="1405"/>
                    <a:pt x="20044" y="1304"/>
                  </a:cubicBezTo>
                  <a:lnTo>
                    <a:pt x="20044" y="1179"/>
                  </a:lnTo>
                  <a:cubicBezTo>
                    <a:pt x="20044" y="1078"/>
                    <a:pt x="19960" y="993"/>
                    <a:pt x="19858" y="993"/>
                  </a:cubicBezTo>
                  <a:cubicBezTo>
                    <a:pt x="19757" y="993"/>
                    <a:pt x="19672" y="1078"/>
                    <a:pt x="19672" y="1179"/>
                  </a:cubicBezTo>
                  <a:lnTo>
                    <a:pt x="19672" y="1304"/>
                  </a:lnTo>
                  <a:cubicBezTo>
                    <a:pt x="19672" y="1408"/>
                    <a:pt x="19756" y="1490"/>
                    <a:pt x="19858" y="1490"/>
                  </a:cubicBezTo>
                  <a:close/>
                  <a:moveTo>
                    <a:pt x="19398" y="1798"/>
                  </a:moveTo>
                  <a:cubicBezTo>
                    <a:pt x="19499" y="1798"/>
                    <a:pt x="19584" y="1713"/>
                    <a:pt x="19584" y="1611"/>
                  </a:cubicBezTo>
                  <a:lnTo>
                    <a:pt x="19584" y="1487"/>
                  </a:lnTo>
                  <a:cubicBezTo>
                    <a:pt x="19584" y="1385"/>
                    <a:pt x="19500" y="1301"/>
                    <a:pt x="19398" y="1301"/>
                  </a:cubicBezTo>
                  <a:cubicBezTo>
                    <a:pt x="19297" y="1301"/>
                    <a:pt x="19212" y="1385"/>
                    <a:pt x="19212" y="1487"/>
                  </a:cubicBezTo>
                  <a:lnTo>
                    <a:pt x="19212" y="1611"/>
                  </a:lnTo>
                  <a:cubicBezTo>
                    <a:pt x="19212" y="1713"/>
                    <a:pt x="19293" y="1798"/>
                    <a:pt x="19398" y="1798"/>
                  </a:cubicBezTo>
                  <a:close/>
                  <a:moveTo>
                    <a:pt x="18935" y="259"/>
                  </a:moveTo>
                  <a:cubicBezTo>
                    <a:pt x="19037" y="259"/>
                    <a:pt x="19121" y="175"/>
                    <a:pt x="19121" y="73"/>
                  </a:cubicBezTo>
                  <a:lnTo>
                    <a:pt x="19121" y="0"/>
                  </a:lnTo>
                  <a:lnTo>
                    <a:pt x="18749" y="0"/>
                  </a:lnTo>
                  <a:lnTo>
                    <a:pt x="18749" y="73"/>
                  </a:lnTo>
                  <a:cubicBezTo>
                    <a:pt x="18749" y="175"/>
                    <a:pt x="18831" y="259"/>
                    <a:pt x="18935" y="259"/>
                  </a:cubicBezTo>
                  <a:close/>
                  <a:moveTo>
                    <a:pt x="19398" y="567"/>
                  </a:moveTo>
                  <a:cubicBezTo>
                    <a:pt x="19499" y="567"/>
                    <a:pt x="19584" y="482"/>
                    <a:pt x="19584" y="381"/>
                  </a:cubicBezTo>
                  <a:lnTo>
                    <a:pt x="19584" y="257"/>
                  </a:lnTo>
                  <a:cubicBezTo>
                    <a:pt x="19584" y="155"/>
                    <a:pt x="19500" y="70"/>
                    <a:pt x="19398" y="70"/>
                  </a:cubicBezTo>
                  <a:cubicBezTo>
                    <a:pt x="19297" y="70"/>
                    <a:pt x="19212" y="155"/>
                    <a:pt x="19212" y="257"/>
                  </a:cubicBezTo>
                  <a:lnTo>
                    <a:pt x="19212" y="381"/>
                  </a:lnTo>
                  <a:cubicBezTo>
                    <a:pt x="19212" y="482"/>
                    <a:pt x="19293" y="567"/>
                    <a:pt x="19398" y="567"/>
                  </a:cubicBezTo>
                  <a:close/>
                  <a:moveTo>
                    <a:pt x="19398" y="1182"/>
                  </a:moveTo>
                  <a:cubicBezTo>
                    <a:pt x="19499" y="1182"/>
                    <a:pt x="19584" y="1098"/>
                    <a:pt x="19584" y="996"/>
                  </a:cubicBezTo>
                  <a:lnTo>
                    <a:pt x="19584" y="872"/>
                  </a:lnTo>
                  <a:cubicBezTo>
                    <a:pt x="19584" y="770"/>
                    <a:pt x="19500" y="686"/>
                    <a:pt x="19398" y="686"/>
                  </a:cubicBezTo>
                  <a:cubicBezTo>
                    <a:pt x="19297" y="686"/>
                    <a:pt x="19212" y="770"/>
                    <a:pt x="19212" y="872"/>
                  </a:cubicBezTo>
                  <a:lnTo>
                    <a:pt x="19212" y="996"/>
                  </a:lnTo>
                  <a:cubicBezTo>
                    <a:pt x="19212" y="1098"/>
                    <a:pt x="19293" y="1182"/>
                    <a:pt x="19398" y="1182"/>
                  </a:cubicBezTo>
                  <a:close/>
                  <a:moveTo>
                    <a:pt x="18472" y="1182"/>
                  </a:moveTo>
                  <a:cubicBezTo>
                    <a:pt x="18574" y="1182"/>
                    <a:pt x="18659" y="1098"/>
                    <a:pt x="18659" y="996"/>
                  </a:cubicBezTo>
                  <a:lnTo>
                    <a:pt x="18659" y="872"/>
                  </a:lnTo>
                  <a:cubicBezTo>
                    <a:pt x="18659" y="770"/>
                    <a:pt x="18574" y="686"/>
                    <a:pt x="18472" y="686"/>
                  </a:cubicBezTo>
                  <a:cubicBezTo>
                    <a:pt x="18371" y="686"/>
                    <a:pt x="18286" y="770"/>
                    <a:pt x="18286" y="872"/>
                  </a:cubicBezTo>
                  <a:lnTo>
                    <a:pt x="18286" y="996"/>
                  </a:lnTo>
                  <a:cubicBezTo>
                    <a:pt x="18286" y="1098"/>
                    <a:pt x="18371" y="1182"/>
                    <a:pt x="18472" y="1182"/>
                  </a:cubicBezTo>
                  <a:close/>
                  <a:moveTo>
                    <a:pt x="15701" y="567"/>
                  </a:moveTo>
                  <a:cubicBezTo>
                    <a:pt x="15803" y="567"/>
                    <a:pt x="15887" y="482"/>
                    <a:pt x="15887" y="381"/>
                  </a:cubicBezTo>
                  <a:lnTo>
                    <a:pt x="15887" y="257"/>
                  </a:lnTo>
                  <a:cubicBezTo>
                    <a:pt x="15887" y="155"/>
                    <a:pt x="15803" y="70"/>
                    <a:pt x="15701" y="70"/>
                  </a:cubicBezTo>
                  <a:cubicBezTo>
                    <a:pt x="15599" y="70"/>
                    <a:pt x="15515" y="155"/>
                    <a:pt x="15515" y="257"/>
                  </a:cubicBezTo>
                  <a:lnTo>
                    <a:pt x="15515" y="381"/>
                  </a:lnTo>
                  <a:cubicBezTo>
                    <a:pt x="15515" y="482"/>
                    <a:pt x="15599" y="567"/>
                    <a:pt x="15701" y="567"/>
                  </a:cubicBezTo>
                  <a:close/>
                  <a:moveTo>
                    <a:pt x="16350" y="1871"/>
                  </a:moveTo>
                  <a:lnTo>
                    <a:pt x="16350" y="1798"/>
                  </a:lnTo>
                  <a:cubicBezTo>
                    <a:pt x="16350" y="1696"/>
                    <a:pt x="16266" y="1611"/>
                    <a:pt x="16164" y="1611"/>
                  </a:cubicBezTo>
                  <a:cubicBezTo>
                    <a:pt x="16063" y="1611"/>
                    <a:pt x="15978" y="1696"/>
                    <a:pt x="15978" y="1798"/>
                  </a:cubicBezTo>
                  <a:lnTo>
                    <a:pt x="15978" y="1871"/>
                  </a:lnTo>
                  <a:lnTo>
                    <a:pt x="16350" y="1871"/>
                  </a:lnTo>
                  <a:close/>
                  <a:moveTo>
                    <a:pt x="16164" y="1490"/>
                  </a:moveTo>
                  <a:cubicBezTo>
                    <a:pt x="16265" y="1490"/>
                    <a:pt x="16350" y="1405"/>
                    <a:pt x="16350" y="1304"/>
                  </a:cubicBezTo>
                  <a:lnTo>
                    <a:pt x="16350" y="1179"/>
                  </a:lnTo>
                  <a:cubicBezTo>
                    <a:pt x="16350" y="1078"/>
                    <a:pt x="16266" y="993"/>
                    <a:pt x="16164" y="993"/>
                  </a:cubicBezTo>
                  <a:cubicBezTo>
                    <a:pt x="16063" y="993"/>
                    <a:pt x="15978" y="1078"/>
                    <a:pt x="15978" y="1179"/>
                  </a:cubicBezTo>
                  <a:lnTo>
                    <a:pt x="15978" y="1304"/>
                  </a:lnTo>
                  <a:cubicBezTo>
                    <a:pt x="15978" y="1408"/>
                    <a:pt x="16062" y="1490"/>
                    <a:pt x="16164" y="1490"/>
                  </a:cubicBezTo>
                  <a:close/>
                  <a:moveTo>
                    <a:pt x="15701" y="1182"/>
                  </a:moveTo>
                  <a:cubicBezTo>
                    <a:pt x="15803" y="1182"/>
                    <a:pt x="15887" y="1098"/>
                    <a:pt x="15887" y="996"/>
                  </a:cubicBezTo>
                  <a:lnTo>
                    <a:pt x="15887" y="872"/>
                  </a:lnTo>
                  <a:cubicBezTo>
                    <a:pt x="15887" y="770"/>
                    <a:pt x="15803" y="686"/>
                    <a:pt x="15701" y="686"/>
                  </a:cubicBezTo>
                  <a:cubicBezTo>
                    <a:pt x="15599" y="686"/>
                    <a:pt x="15515" y="770"/>
                    <a:pt x="15515" y="872"/>
                  </a:cubicBezTo>
                  <a:lnTo>
                    <a:pt x="15515" y="996"/>
                  </a:lnTo>
                  <a:cubicBezTo>
                    <a:pt x="15515" y="1098"/>
                    <a:pt x="15599" y="1182"/>
                    <a:pt x="15701" y="1182"/>
                  </a:cubicBezTo>
                  <a:close/>
                  <a:moveTo>
                    <a:pt x="15241" y="259"/>
                  </a:moveTo>
                  <a:cubicBezTo>
                    <a:pt x="15343" y="259"/>
                    <a:pt x="15427" y="175"/>
                    <a:pt x="15427" y="73"/>
                  </a:cubicBezTo>
                  <a:lnTo>
                    <a:pt x="15427" y="0"/>
                  </a:lnTo>
                  <a:lnTo>
                    <a:pt x="15055" y="0"/>
                  </a:lnTo>
                  <a:lnTo>
                    <a:pt x="15055" y="73"/>
                  </a:lnTo>
                  <a:cubicBezTo>
                    <a:pt x="15055" y="175"/>
                    <a:pt x="15137" y="259"/>
                    <a:pt x="15241" y="259"/>
                  </a:cubicBezTo>
                  <a:close/>
                  <a:moveTo>
                    <a:pt x="15241" y="875"/>
                  </a:moveTo>
                  <a:cubicBezTo>
                    <a:pt x="15343" y="875"/>
                    <a:pt x="15427" y="790"/>
                    <a:pt x="15427" y="688"/>
                  </a:cubicBezTo>
                  <a:lnTo>
                    <a:pt x="15427" y="564"/>
                  </a:lnTo>
                  <a:cubicBezTo>
                    <a:pt x="15427" y="463"/>
                    <a:pt x="15343" y="378"/>
                    <a:pt x="15241" y="378"/>
                  </a:cubicBezTo>
                  <a:cubicBezTo>
                    <a:pt x="15139" y="378"/>
                    <a:pt x="15055" y="463"/>
                    <a:pt x="15055" y="564"/>
                  </a:cubicBezTo>
                  <a:lnTo>
                    <a:pt x="15055" y="688"/>
                  </a:lnTo>
                  <a:cubicBezTo>
                    <a:pt x="15055" y="790"/>
                    <a:pt x="15137" y="875"/>
                    <a:pt x="15241" y="875"/>
                  </a:cubicBezTo>
                  <a:close/>
                  <a:moveTo>
                    <a:pt x="15241" y="1490"/>
                  </a:moveTo>
                  <a:cubicBezTo>
                    <a:pt x="15343" y="1490"/>
                    <a:pt x="15427" y="1405"/>
                    <a:pt x="15427" y="1304"/>
                  </a:cubicBezTo>
                  <a:lnTo>
                    <a:pt x="15427" y="1179"/>
                  </a:lnTo>
                  <a:cubicBezTo>
                    <a:pt x="15427" y="1078"/>
                    <a:pt x="15343" y="993"/>
                    <a:pt x="15241" y="993"/>
                  </a:cubicBezTo>
                  <a:cubicBezTo>
                    <a:pt x="15139" y="993"/>
                    <a:pt x="15055" y="1078"/>
                    <a:pt x="15055" y="1179"/>
                  </a:cubicBezTo>
                  <a:lnTo>
                    <a:pt x="15055" y="1304"/>
                  </a:lnTo>
                  <a:cubicBezTo>
                    <a:pt x="15055" y="1408"/>
                    <a:pt x="15137" y="1490"/>
                    <a:pt x="15241" y="1490"/>
                  </a:cubicBezTo>
                  <a:close/>
                  <a:moveTo>
                    <a:pt x="16164" y="875"/>
                  </a:moveTo>
                  <a:cubicBezTo>
                    <a:pt x="16265" y="875"/>
                    <a:pt x="16350" y="790"/>
                    <a:pt x="16350" y="688"/>
                  </a:cubicBezTo>
                  <a:lnTo>
                    <a:pt x="16350" y="564"/>
                  </a:lnTo>
                  <a:cubicBezTo>
                    <a:pt x="16350" y="463"/>
                    <a:pt x="16266" y="378"/>
                    <a:pt x="16164" y="378"/>
                  </a:cubicBezTo>
                  <a:cubicBezTo>
                    <a:pt x="16063" y="378"/>
                    <a:pt x="15978" y="463"/>
                    <a:pt x="15978" y="564"/>
                  </a:cubicBezTo>
                  <a:lnTo>
                    <a:pt x="15978" y="688"/>
                  </a:lnTo>
                  <a:cubicBezTo>
                    <a:pt x="15978" y="790"/>
                    <a:pt x="16062" y="875"/>
                    <a:pt x="16164" y="875"/>
                  </a:cubicBezTo>
                  <a:close/>
                  <a:moveTo>
                    <a:pt x="17549" y="1798"/>
                  </a:moveTo>
                  <a:lnTo>
                    <a:pt x="17549" y="1798"/>
                  </a:lnTo>
                  <a:cubicBezTo>
                    <a:pt x="17651" y="1798"/>
                    <a:pt x="17736" y="1713"/>
                    <a:pt x="17736" y="1611"/>
                  </a:cubicBezTo>
                  <a:lnTo>
                    <a:pt x="17736" y="1487"/>
                  </a:lnTo>
                  <a:cubicBezTo>
                    <a:pt x="17736" y="1385"/>
                    <a:pt x="17651" y="1301"/>
                    <a:pt x="17549" y="1301"/>
                  </a:cubicBezTo>
                  <a:lnTo>
                    <a:pt x="17549" y="1301"/>
                  </a:lnTo>
                  <a:cubicBezTo>
                    <a:pt x="17448" y="1301"/>
                    <a:pt x="17363" y="1385"/>
                    <a:pt x="17363" y="1487"/>
                  </a:cubicBezTo>
                  <a:lnTo>
                    <a:pt x="17363" y="1611"/>
                  </a:lnTo>
                  <a:cubicBezTo>
                    <a:pt x="17363" y="1713"/>
                    <a:pt x="17445" y="1798"/>
                    <a:pt x="17549" y="1798"/>
                  </a:cubicBezTo>
                  <a:close/>
                  <a:moveTo>
                    <a:pt x="15701" y="1798"/>
                  </a:moveTo>
                  <a:cubicBezTo>
                    <a:pt x="15803" y="1798"/>
                    <a:pt x="15887" y="1713"/>
                    <a:pt x="15887" y="1611"/>
                  </a:cubicBezTo>
                  <a:lnTo>
                    <a:pt x="15887" y="1487"/>
                  </a:lnTo>
                  <a:cubicBezTo>
                    <a:pt x="15887" y="1385"/>
                    <a:pt x="15803" y="1301"/>
                    <a:pt x="15701" y="1301"/>
                  </a:cubicBezTo>
                  <a:cubicBezTo>
                    <a:pt x="15599" y="1301"/>
                    <a:pt x="15515" y="1385"/>
                    <a:pt x="15515" y="1487"/>
                  </a:cubicBezTo>
                  <a:lnTo>
                    <a:pt x="15515" y="1611"/>
                  </a:lnTo>
                  <a:cubicBezTo>
                    <a:pt x="15515" y="1713"/>
                    <a:pt x="15599" y="1798"/>
                    <a:pt x="15701" y="1798"/>
                  </a:cubicBezTo>
                  <a:close/>
                  <a:moveTo>
                    <a:pt x="16164" y="259"/>
                  </a:moveTo>
                  <a:cubicBezTo>
                    <a:pt x="16265" y="259"/>
                    <a:pt x="16350" y="175"/>
                    <a:pt x="16350" y="73"/>
                  </a:cubicBezTo>
                  <a:lnTo>
                    <a:pt x="16350" y="0"/>
                  </a:lnTo>
                  <a:lnTo>
                    <a:pt x="15978" y="0"/>
                  </a:lnTo>
                  <a:lnTo>
                    <a:pt x="15978" y="73"/>
                  </a:lnTo>
                  <a:cubicBezTo>
                    <a:pt x="15978" y="175"/>
                    <a:pt x="16062" y="259"/>
                    <a:pt x="16164" y="259"/>
                  </a:cubicBezTo>
                  <a:close/>
                  <a:moveTo>
                    <a:pt x="17087" y="1490"/>
                  </a:moveTo>
                  <a:cubicBezTo>
                    <a:pt x="17188" y="1490"/>
                    <a:pt x="17273" y="1405"/>
                    <a:pt x="17273" y="1304"/>
                  </a:cubicBezTo>
                  <a:lnTo>
                    <a:pt x="17273" y="1179"/>
                  </a:lnTo>
                  <a:cubicBezTo>
                    <a:pt x="17273" y="1078"/>
                    <a:pt x="17189" y="993"/>
                    <a:pt x="17087" y="993"/>
                  </a:cubicBezTo>
                  <a:cubicBezTo>
                    <a:pt x="16986" y="993"/>
                    <a:pt x="16900" y="1078"/>
                    <a:pt x="16900" y="1179"/>
                  </a:cubicBezTo>
                  <a:lnTo>
                    <a:pt x="16900" y="1304"/>
                  </a:lnTo>
                  <a:cubicBezTo>
                    <a:pt x="16900" y="1408"/>
                    <a:pt x="16985" y="1490"/>
                    <a:pt x="17087" y="1490"/>
                  </a:cubicBezTo>
                  <a:close/>
                  <a:moveTo>
                    <a:pt x="17087" y="259"/>
                  </a:moveTo>
                  <a:cubicBezTo>
                    <a:pt x="17188" y="259"/>
                    <a:pt x="17273" y="175"/>
                    <a:pt x="17273" y="73"/>
                  </a:cubicBezTo>
                  <a:lnTo>
                    <a:pt x="17273" y="0"/>
                  </a:lnTo>
                  <a:lnTo>
                    <a:pt x="16900" y="0"/>
                  </a:lnTo>
                  <a:lnTo>
                    <a:pt x="16900" y="73"/>
                  </a:lnTo>
                  <a:cubicBezTo>
                    <a:pt x="16900" y="175"/>
                    <a:pt x="16985" y="259"/>
                    <a:pt x="17087" y="259"/>
                  </a:cubicBezTo>
                  <a:close/>
                  <a:moveTo>
                    <a:pt x="17273" y="1871"/>
                  </a:moveTo>
                  <a:lnTo>
                    <a:pt x="17273" y="1798"/>
                  </a:lnTo>
                  <a:cubicBezTo>
                    <a:pt x="17273" y="1696"/>
                    <a:pt x="17189" y="1611"/>
                    <a:pt x="17087" y="1611"/>
                  </a:cubicBezTo>
                  <a:cubicBezTo>
                    <a:pt x="16986" y="1611"/>
                    <a:pt x="16900" y="1696"/>
                    <a:pt x="16900" y="1798"/>
                  </a:cubicBezTo>
                  <a:lnTo>
                    <a:pt x="16900" y="1871"/>
                  </a:lnTo>
                  <a:lnTo>
                    <a:pt x="17273" y="1871"/>
                  </a:lnTo>
                  <a:close/>
                  <a:moveTo>
                    <a:pt x="17087" y="875"/>
                  </a:moveTo>
                  <a:cubicBezTo>
                    <a:pt x="17188" y="875"/>
                    <a:pt x="17273" y="790"/>
                    <a:pt x="17273" y="688"/>
                  </a:cubicBezTo>
                  <a:lnTo>
                    <a:pt x="17273" y="564"/>
                  </a:lnTo>
                  <a:cubicBezTo>
                    <a:pt x="17273" y="463"/>
                    <a:pt x="17189" y="378"/>
                    <a:pt x="17087" y="378"/>
                  </a:cubicBezTo>
                  <a:cubicBezTo>
                    <a:pt x="16986" y="378"/>
                    <a:pt x="16900" y="463"/>
                    <a:pt x="16900" y="564"/>
                  </a:cubicBezTo>
                  <a:lnTo>
                    <a:pt x="16900" y="688"/>
                  </a:lnTo>
                  <a:cubicBezTo>
                    <a:pt x="16900" y="790"/>
                    <a:pt x="16985" y="875"/>
                    <a:pt x="17087" y="875"/>
                  </a:cubicBezTo>
                  <a:close/>
                  <a:moveTo>
                    <a:pt x="16627" y="1798"/>
                  </a:moveTo>
                  <a:cubicBezTo>
                    <a:pt x="16728" y="1798"/>
                    <a:pt x="16813" y="1713"/>
                    <a:pt x="16813" y="1611"/>
                  </a:cubicBezTo>
                  <a:lnTo>
                    <a:pt x="16813" y="1487"/>
                  </a:lnTo>
                  <a:cubicBezTo>
                    <a:pt x="16813" y="1385"/>
                    <a:pt x="16729" y="1301"/>
                    <a:pt x="16627" y="1301"/>
                  </a:cubicBezTo>
                  <a:cubicBezTo>
                    <a:pt x="16526" y="1301"/>
                    <a:pt x="16440" y="1385"/>
                    <a:pt x="16440" y="1487"/>
                  </a:cubicBezTo>
                  <a:lnTo>
                    <a:pt x="16440" y="1611"/>
                  </a:lnTo>
                  <a:cubicBezTo>
                    <a:pt x="16440" y="1713"/>
                    <a:pt x="16522" y="1798"/>
                    <a:pt x="16627" y="1798"/>
                  </a:cubicBezTo>
                  <a:close/>
                  <a:moveTo>
                    <a:pt x="16627" y="567"/>
                  </a:moveTo>
                  <a:cubicBezTo>
                    <a:pt x="16728" y="567"/>
                    <a:pt x="16813" y="482"/>
                    <a:pt x="16813" y="381"/>
                  </a:cubicBezTo>
                  <a:lnTo>
                    <a:pt x="16813" y="257"/>
                  </a:lnTo>
                  <a:cubicBezTo>
                    <a:pt x="16813" y="155"/>
                    <a:pt x="16729" y="70"/>
                    <a:pt x="16627" y="70"/>
                  </a:cubicBezTo>
                  <a:cubicBezTo>
                    <a:pt x="16526" y="70"/>
                    <a:pt x="16440" y="155"/>
                    <a:pt x="16440" y="257"/>
                  </a:cubicBezTo>
                  <a:lnTo>
                    <a:pt x="16440" y="381"/>
                  </a:lnTo>
                  <a:cubicBezTo>
                    <a:pt x="16440" y="482"/>
                    <a:pt x="16522" y="567"/>
                    <a:pt x="16627" y="567"/>
                  </a:cubicBezTo>
                  <a:close/>
                  <a:moveTo>
                    <a:pt x="16627" y="1182"/>
                  </a:moveTo>
                  <a:cubicBezTo>
                    <a:pt x="16728" y="1182"/>
                    <a:pt x="16813" y="1098"/>
                    <a:pt x="16813" y="996"/>
                  </a:cubicBezTo>
                  <a:lnTo>
                    <a:pt x="16813" y="872"/>
                  </a:lnTo>
                  <a:cubicBezTo>
                    <a:pt x="16813" y="770"/>
                    <a:pt x="16729" y="686"/>
                    <a:pt x="16627" y="686"/>
                  </a:cubicBezTo>
                  <a:cubicBezTo>
                    <a:pt x="16526" y="686"/>
                    <a:pt x="16440" y="770"/>
                    <a:pt x="16440" y="872"/>
                  </a:cubicBezTo>
                  <a:lnTo>
                    <a:pt x="16440" y="996"/>
                  </a:lnTo>
                  <a:cubicBezTo>
                    <a:pt x="16440" y="1098"/>
                    <a:pt x="16522" y="1182"/>
                    <a:pt x="16627" y="1182"/>
                  </a:cubicBezTo>
                  <a:close/>
                  <a:moveTo>
                    <a:pt x="18472" y="567"/>
                  </a:moveTo>
                  <a:cubicBezTo>
                    <a:pt x="18574" y="567"/>
                    <a:pt x="18659" y="482"/>
                    <a:pt x="18659" y="381"/>
                  </a:cubicBezTo>
                  <a:lnTo>
                    <a:pt x="18659" y="257"/>
                  </a:lnTo>
                  <a:cubicBezTo>
                    <a:pt x="18659" y="155"/>
                    <a:pt x="18574" y="70"/>
                    <a:pt x="18472" y="70"/>
                  </a:cubicBezTo>
                  <a:cubicBezTo>
                    <a:pt x="18371" y="70"/>
                    <a:pt x="18286" y="155"/>
                    <a:pt x="18286" y="257"/>
                  </a:cubicBezTo>
                  <a:lnTo>
                    <a:pt x="18286" y="381"/>
                  </a:lnTo>
                  <a:cubicBezTo>
                    <a:pt x="18286" y="482"/>
                    <a:pt x="18371" y="567"/>
                    <a:pt x="18472" y="567"/>
                  </a:cubicBezTo>
                  <a:close/>
                  <a:moveTo>
                    <a:pt x="2771" y="1182"/>
                  </a:moveTo>
                  <a:cubicBezTo>
                    <a:pt x="2873" y="1182"/>
                    <a:pt x="2958" y="1098"/>
                    <a:pt x="2958" y="996"/>
                  </a:cubicBezTo>
                  <a:lnTo>
                    <a:pt x="2958" y="872"/>
                  </a:lnTo>
                  <a:cubicBezTo>
                    <a:pt x="2958" y="770"/>
                    <a:pt x="2872" y="686"/>
                    <a:pt x="2771" y="686"/>
                  </a:cubicBezTo>
                  <a:cubicBezTo>
                    <a:pt x="2669" y="686"/>
                    <a:pt x="2585" y="770"/>
                    <a:pt x="2585" y="872"/>
                  </a:cubicBezTo>
                  <a:lnTo>
                    <a:pt x="2585" y="996"/>
                  </a:lnTo>
                  <a:cubicBezTo>
                    <a:pt x="2585" y="1098"/>
                    <a:pt x="2667" y="1182"/>
                    <a:pt x="2771" y="1182"/>
                  </a:cubicBezTo>
                  <a:close/>
                  <a:moveTo>
                    <a:pt x="2771" y="1798"/>
                  </a:moveTo>
                  <a:cubicBezTo>
                    <a:pt x="2873" y="1798"/>
                    <a:pt x="2958" y="1713"/>
                    <a:pt x="2958" y="1611"/>
                  </a:cubicBezTo>
                  <a:lnTo>
                    <a:pt x="2958" y="1487"/>
                  </a:lnTo>
                  <a:cubicBezTo>
                    <a:pt x="2958" y="1385"/>
                    <a:pt x="2872" y="1301"/>
                    <a:pt x="2771" y="1301"/>
                  </a:cubicBezTo>
                  <a:cubicBezTo>
                    <a:pt x="2669" y="1301"/>
                    <a:pt x="2585" y="1385"/>
                    <a:pt x="2585" y="1487"/>
                  </a:cubicBezTo>
                  <a:lnTo>
                    <a:pt x="2585" y="1611"/>
                  </a:lnTo>
                  <a:cubicBezTo>
                    <a:pt x="2585" y="1713"/>
                    <a:pt x="2667" y="1798"/>
                    <a:pt x="2771" y="1798"/>
                  </a:cubicBezTo>
                  <a:close/>
                  <a:moveTo>
                    <a:pt x="2771" y="567"/>
                  </a:moveTo>
                  <a:cubicBezTo>
                    <a:pt x="2873" y="567"/>
                    <a:pt x="2958" y="482"/>
                    <a:pt x="2958" y="381"/>
                  </a:cubicBezTo>
                  <a:lnTo>
                    <a:pt x="2958" y="257"/>
                  </a:lnTo>
                  <a:cubicBezTo>
                    <a:pt x="2958" y="155"/>
                    <a:pt x="2872" y="70"/>
                    <a:pt x="2771" y="70"/>
                  </a:cubicBezTo>
                  <a:cubicBezTo>
                    <a:pt x="2669" y="70"/>
                    <a:pt x="2585" y="155"/>
                    <a:pt x="2585" y="257"/>
                  </a:cubicBezTo>
                  <a:lnTo>
                    <a:pt x="2585" y="381"/>
                  </a:lnTo>
                  <a:cubicBezTo>
                    <a:pt x="2585" y="482"/>
                    <a:pt x="2667" y="567"/>
                    <a:pt x="2771" y="567"/>
                  </a:cubicBezTo>
                  <a:close/>
                  <a:moveTo>
                    <a:pt x="3418" y="1871"/>
                  </a:moveTo>
                  <a:lnTo>
                    <a:pt x="3418" y="1798"/>
                  </a:lnTo>
                  <a:cubicBezTo>
                    <a:pt x="3418" y="1696"/>
                    <a:pt x="3332" y="1611"/>
                    <a:pt x="3231" y="1611"/>
                  </a:cubicBezTo>
                  <a:cubicBezTo>
                    <a:pt x="3129" y="1611"/>
                    <a:pt x="3045" y="1696"/>
                    <a:pt x="3045" y="1798"/>
                  </a:cubicBezTo>
                  <a:lnTo>
                    <a:pt x="3045" y="1871"/>
                  </a:lnTo>
                  <a:lnTo>
                    <a:pt x="3418" y="1871"/>
                  </a:lnTo>
                  <a:close/>
                  <a:moveTo>
                    <a:pt x="2495" y="1871"/>
                  </a:moveTo>
                  <a:lnTo>
                    <a:pt x="2495" y="1798"/>
                  </a:lnTo>
                  <a:cubicBezTo>
                    <a:pt x="2495" y="1696"/>
                    <a:pt x="2410" y="1611"/>
                    <a:pt x="2309" y="1611"/>
                  </a:cubicBezTo>
                  <a:lnTo>
                    <a:pt x="2309" y="1611"/>
                  </a:lnTo>
                  <a:cubicBezTo>
                    <a:pt x="2207" y="1611"/>
                    <a:pt x="2122" y="1696"/>
                    <a:pt x="2122" y="1798"/>
                  </a:cubicBezTo>
                  <a:lnTo>
                    <a:pt x="2122" y="1871"/>
                  </a:lnTo>
                  <a:lnTo>
                    <a:pt x="2495" y="1871"/>
                  </a:lnTo>
                  <a:close/>
                  <a:moveTo>
                    <a:pt x="2309" y="1490"/>
                  </a:moveTo>
                  <a:lnTo>
                    <a:pt x="2309" y="1490"/>
                  </a:lnTo>
                  <a:cubicBezTo>
                    <a:pt x="2410" y="1490"/>
                    <a:pt x="2495" y="1405"/>
                    <a:pt x="2495" y="1304"/>
                  </a:cubicBezTo>
                  <a:lnTo>
                    <a:pt x="2495" y="1179"/>
                  </a:lnTo>
                  <a:cubicBezTo>
                    <a:pt x="2495" y="1078"/>
                    <a:pt x="2410" y="993"/>
                    <a:pt x="2309" y="993"/>
                  </a:cubicBezTo>
                  <a:lnTo>
                    <a:pt x="2309" y="993"/>
                  </a:lnTo>
                  <a:cubicBezTo>
                    <a:pt x="2207" y="993"/>
                    <a:pt x="2122" y="1078"/>
                    <a:pt x="2122" y="1179"/>
                  </a:cubicBezTo>
                  <a:lnTo>
                    <a:pt x="2122" y="1304"/>
                  </a:lnTo>
                  <a:cubicBezTo>
                    <a:pt x="2122" y="1408"/>
                    <a:pt x="2207" y="1490"/>
                    <a:pt x="2309" y="1490"/>
                  </a:cubicBezTo>
                  <a:close/>
                  <a:moveTo>
                    <a:pt x="3231" y="1490"/>
                  </a:moveTo>
                  <a:cubicBezTo>
                    <a:pt x="3333" y="1490"/>
                    <a:pt x="3418" y="1405"/>
                    <a:pt x="3418" y="1304"/>
                  </a:cubicBezTo>
                  <a:lnTo>
                    <a:pt x="3418" y="1179"/>
                  </a:lnTo>
                  <a:cubicBezTo>
                    <a:pt x="3418" y="1078"/>
                    <a:pt x="3332" y="993"/>
                    <a:pt x="3231" y="993"/>
                  </a:cubicBezTo>
                  <a:cubicBezTo>
                    <a:pt x="3129" y="993"/>
                    <a:pt x="3045" y="1078"/>
                    <a:pt x="3045" y="1179"/>
                  </a:cubicBezTo>
                  <a:lnTo>
                    <a:pt x="3045" y="1304"/>
                  </a:lnTo>
                  <a:cubicBezTo>
                    <a:pt x="3045" y="1408"/>
                    <a:pt x="3130" y="1490"/>
                    <a:pt x="3231" y="1490"/>
                  </a:cubicBezTo>
                  <a:close/>
                  <a:moveTo>
                    <a:pt x="2309" y="259"/>
                  </a:moveTo>
                  <a:lnTo>
                    <a:pt x="2309" y="259"/>
                  </a:lnTo>
                  <a:cubicBezTo>
                    <a:pt x="2410" y="259"/>
                    <a:pt x="2495" y="175"/>
                    <a:pt x="2495" y="73"/>
                  </a:cubicBezTo>
                  <a:lnTo>
                    <a:pt x="2495" y="0"/>
                  </a:lnTo>
                  <a:lnTo>
                    <a:pt x="2122" y="0"/>
                  </a:lnTo>
                  <a:lnTo>
                    <a:pt x="2122" y="73"/>
                  </a:lnTo>
                  <a:cubicBezTo>
                    <a:pt x="2122" y="175"/>
                    <a:pt x="2207" y="259"/>
                    <a:pt x="2309" y="259"/>
                  </a:cubicBezTo>
                  <a:close/>
                  <a:moveTo>
                    <a:pt x="2309" y="875"/>
                  </a:moveTo>
                  <a:lnTo>
                    <a:pt x="2309" y="875"/>
                  </a:lnTo>
                  <a:cubicBezTo>
                    <a:pt x="2410" y="875"/>
                    <a:pt x="2495" y="790"/>
                    <a:pt x="2495" y="688"/>
                  </a:cubicBezTo>
                  <a:lnTo>
                    <a:pt x="2495" y="564"/>
                  </a:lnTo>
                  <a:cubicBezTo>
                    <a:pt x="2495" y="463"/>
                    <a:pt x="2410" y="378"/>
                    <a:pt x="2309" y="378"/>
                  </a:cubicBezTo>
                  <a:lnTo>
                    <a:pt x="2309" y="378"/>
                  </a:lnTo>
                  <a:cubicBezTo>
                    <a:pt x="2207" y="378"/>
                    <a:pt x="2122" y="463"/>
                    <a:pt x="2122" y="564"/>
                  </a:cubicBezTo>
                  <a:lnTo>
                    <a:pt x="2122" y="688"/>
                  </a:lnTo>
                  <a:cubicBezTo>
                    <a:pt x="2122" y="790"/>
                    <a:pt x="2207" y="875"/>
                    <a:pt x="2309" y="875"/>
                  </a:cubicBezTo>
                  <a:close/>
                  <a:moveTo>
                    <a:pt x="4157" y="875"/>
                  </a:moveTo>
                  <a:cubicBezTo>
                    <a:pt x="4259" y="875"/>
                    <a:pt x="4343" y="790"/>
                    <a:pt x="4343" y="688"/>
                  </a:cubicBezTo>
                  <a:lnTo>
                    <a:pt x="4343" y="564"/>
                  </a:lnTo>
                  <a:cubicBezTo>
                    <a:pt x="4343" y="463"/>
                    <a:pt x="4259" y="378"/>
                    <a:pt x="4157" y="378"/>
                  </a:cubicBezTo>
                  <a:cubicBezTo>
                    <a:pt x="4055" y="378"/>
                    <a:pt x="3971" y="463"/>
                    <a:pt x="3971" y="564"/>
                  </a:cubicBezTo>
                  <a:lnTo>
                    <a:pt x="3971" y="688"/>
                  </a:lnTo>
                  <a:cubicBezTo>
                    <a:pt x="3971" y="790"/>
                    <a:pt x="4053" y="875"/>
                    <a:pt x="4157" y="875"/>
                  </a:cubicBezTo>
                  <a:close/>
                  <a:moveTo>
                    <a:pt x="1846" y="567"/>
                  </a:moveTo>
                  <a:cubicBezTo>
                    <a:pt x="1947" y="567"/>
                    <a:pt x="2032" y="482"/>
                    <a:pt x="2032" y="381"/>
                  </a:cubicBezTo>
                  <a:lnTo>
                    <a:pt x="2032" y="257"/>
                  </a:lnTo>
                  <a:cubicBezTo>
                    <a:pt x="2032" y="155"/>
                    <a:pt x="1947" y="70"/>
                    <a:pt x="1846" y="70"/>
                  </a:cubicBezTo>
                  <a:cubicBezTo>
                    <a:pt x="1744" y="70"/>
                    <a:pt x="1659" y="155"/>
                    <a:pt x="1659" y="257"/>
                  </a:cubicBezTo>
                  <a:lnTo>
                    <a:pt x="1659" y="381"/>
                  </a:lnTo>
                  <a:cubicBezTo>
                    <a:pt x="1659" y="482"/>
                    <a:pt x="1744" y="567"/>
                    <a:pt x="1846" y="567"/>
                  </a:cubicBezTo>
                  <a:close/>
                  <a:moveTo>
                    <a:pt x="4157" y="1490"/>
                  </a:moveTo>
                  <a:cubicBezTo>
                    <a:pt x="4259" y="1490"/>
                    <a:pt x="4343" y="1405"/>
                    <a:pt x="4343" y="1304"/>
                  </a:cubicBezTo>
                  <a:lnTo>
                    <a:pt x="4343" y="1179"/>
                  </a:lnTo>
                  <a:cubicBezTo>
                    <a:pt x="4343" y="1078"/>
                    <a:pt x="4259" y="993"/>
                    <a:pt x="4157" y="993"/>
                  </a:cubicBezTo>
                  <a:cubicBezTo>
                    <a:pt x="4055" y="993"/>
                    <a:pt x="3971" y="1078"/>
                    <a:pt x="3971" y="1179"/>
                  </a:cubicBezTo>
                  <a:lnTo>
                    <a:pt x="3971" y="1304"/>
                  </a:lnTo>
                  <a:cubicBezTo>
                    <a:pt x="3971" y="1408"/>
                    <a:pt x="4053" y="1490"/>
                    <a:pt x="4157" y="1490"/>
                  </a:cubicBezTo>
                  <a:close/>
                  <a:moveTo>
                    <a:pt x="4343" y="1871"/>
                  </a:moveTo>
                  <a:lnTo>
                    <a:pt x="4343" y="1798"/>
                  </a:lnTo>
                  <a:cubicBezTo>
                    <a:pt x="4343" y="1696"/>
                    <a:pt x="4259" y="1611"/>
                    <a:pt x="4157" y="1611"/>
                  </a:cubicBezTo>
                  <a:cubicBezTo>
                    <a:pt x="4055" y="1611"/>
                    <a:pt x="3971" y="1696"/>
                    <a:pt x="3971" y="1798"/>
                  </a:cubicBezTo>
                  <a:lnTo>
                    <a:pt x="3971" y="1871"/>
                  </a:lnTo>
                  <a:lnTo>
                    <a:pt x="4343" y="1871"/>
                  </a:lnTo>
                  <a:close/>
                  <a:moveTo>
                    <a:pt x="4157" y="259"/>
                  </a:moveTo>
                  <a:cubicBezTo>
                    <a:pt x="4259" y="259"/>
                    <a:pt x="4343" y="175"/>
                    <a:pt x="4343" y="73"/>
                  </a:cubicBezTo>
                  <a:lnTo>
                    <a:pt x="4343" y="0"/>
                  </a:lnTo>
                  <a:lnTo>
                    <a:pt x="3971" y="0"/>
                  </a:lnTo>
                  <a:lnTo>
                    <a:pt x="3971" y="73"/>
                  </a:lnTo>
                  <a:cubicBezTo>
                    <a:pt x="3971" y="175"/>
                    <a:pt x="4053" y="259"/>
                    <a:pt x="4157" y="259"/>
                  </a:cubicBezTo>
                  <a:close/>
                  <a:moveTo>
                    <a:pt x="3694" y="567"/>
                  </a:moveTo>
                  <a:cubicBezTo>
                    <a:pt x="3796" y="567"/>
                    <a:pt x="3880" y="482"/>
                    <a:pt x="3880" y="381"/>
                  </a:cubicBezTo>
                  <a:lnTo>
                    <a:pt x="3880" y="257"/>
                  </a:lnTo>
                  <a:cubicBezTo>
                    <a:pt x="3880" y="155"/>
                    <a:pt x="3795" y="70"/>
                    <a:pt x="3694" y="70"/>
                  </a:cubicBezTo>
                  <a:cubicBezTo>
                    <a:pt x="3592" y="70"/>
                    <a:pt x="3508" y="155"/>
                    <a:pt x="3508" y="257"/>
                  </a:cubicBezTo>
                  <a:lnTo>
                    <a:pt x="3508" y="381"/>
                  </a:lnTo>
                  <a:cubicBezTo>
                    <a:pt x="3508" y="482"/>
                    <a:pt x="3593" y="567"/>
                    <a:pt x="3694" y="567"/>
                  </a:cubicBezTo>
                  <a:close/>
                  <a:moveTo>
                    <a:pt x="3694" y="1798"/>
                  </a:moveTo>
                  <a:cubicBezTo>
                    <a:pt x="3796" y="1798"/>
                    <a:pt x="3880" y="1713"/>
                    <a:pt x="3880" y="1611"/>
                  </a:cubicBezTo>
                  <a:lnTo>
                    <a:pt x="3880" y="1487"/>
                  </a:lnTo>
                  <a:cubicBezTo>
                    <a:pt x="3880" y="1385"/>
                    <a:pt x="3795" y="1301"/>
                    <a:pt x="3694" y="1301"/>
                  </a:cubicBezTo>
                  <a:cubicBezTo>
                    <a:pt x="3592" y="1301"/>
                    <a:pt x="3508" y="1385"/>
                    <a:pt x="3508" y="1487"/>
                  </a:cubicBezTo>
                  <a:lnTo>
                    <a:pt x="3508" y="1611"/>
                  </a:lnTo>
                  <a:cubicBezTo>
                    <a:pt x="3508" y="1713"/>
                    <a:pt x="3593" y="1798"/>
                    <a:pt x="3694" y="1798"/>
                  </a:cubicBezTo>
                  <a:close/>
                  <a:moveTo>
                    <a:pt x="3231" y="875"/>
                  </a:moveTo>
                  <a:cubicBezTo>
                    <a:pt x="3333" y="875"/>
                    <a:pt x="3418" y="790"/>
                    <a:pt x="3418" y="688"/>
                  </a:cubicBezTo>
                  <a:lnTo>
                    <a:pt x="3418" y="564"/>
                  </a:lnTo>
                  <a:cubicBezTo>
                    <a:pt x="3418" y="463"/>
                    <a:pt x="3332" y="378"/>
                    <a:pt x="3231" y="378"/>
                  </a:cubicBezTo>
                  <a:cubicBezTo>
                    <a:pt x="3129" y="378"/>
                    <a:pt x="3045" y="463"/>
                    <a:pt x="3045" y="564"/>
                  </a:cubicBezTo>
                  <a:lnTo>
                    <a:pt x="3045" y="688"/>
                  </a:lnTo>
                  <a:cubicBezTo>
                    <a:pt x="3045" y="790"/>
                    <a:pt x="3130" y="875"/>
                    <a:pt x="3231" y="875"/>
                  </a:cubicBezTo>
                  <a:close/>
                  <a:moveTo>
                    <a:pt x="3231" y="259"/>
                  </a:moveTo>
                  <a:cubicBezTo>
                    <a:pt x="3333" y="259"/>
                    <a:pt x="3418" y="175"/>
                    <a:pt x="3418" y="73"/>
                  </a:cubicBezTo>
                  <a:lnTo>
                    <a:pt x="3418" y="0"/>
                  </a:lnTo>
                  <a:lnTo>
                    <a:pt x="3045" y="0"/>
                  </a:lnTo>
                  <a:lnTo>
                    <a:pt x="3045" y="73"/>
                  </a:lnTo>
                  <a:cubicBezTo>
                    <a:pt x="3045" y="175"/>
                    <a:pt x="3130" y="259"/>
                    <a:pt x="3231" y="259"/>
                  </a:cubicBezTo>
                  <a:close/>
                  <a:moveTo>
                    <a:pt x="3694" y="1182"/>
                  </a:moveTo>
                  <a:cubicBezTo>
                    <a:pt x="3796" y="1182"/>
                    <a:pt x="3880" y="1098"/>
                    <a:pt x="3880" y="996"/>
                  </a:cubicBezTo>
                  <a:lnTo>
                    <a:pt x="3880" y="872"/>
                  </a:lnTo>
                  <a:cubicBezTo>
                    <a:pt x="3880" y="770"/>
                    <a:pt x="3795" y="686"/>
                    <a:pt x="3694" y="686"/>
                  </a:cubicBezTo>
                  <a:cubicBezTo>
                    <a:pt x="3592" y="686"/>
                    <a:pt x="3508" y="770"/>
                    <a:pt x="3508" y="872"/>
                  </a:cubicBezTo>
                  <a:lnTo>
                    <a:pt x="3508" y="996"/>
                  </a:lnTo>
                  <a:cubicBezTo>
                    <a:pt x="3508" y="1098"/>
                    <a:pt x="3593" y="1182"/>
                    <a:pt x="3694" y="1182"/>
                  </a:cubicBezTo>
                  <a:close/>
                  <a:moveTo>
                    <a:pt x="20134" y="872"/>
                  </a:moveTo>
                  <a:lnTo>
                    <a:pt x="20134" y="996"/>
                  </a:lnTo>
                  <a:cubicBezTo>
                    <a:pt x="20134" y="1098"/>
                    <a:pt x="20216" y="1179"/>
                    <a:pt x="20318" y="1182"/>
                  </a:cubicBezTo>
                  <a:lnTo>
                    <a:pt x="20318" y="686"/>
                  </a:lnTo>
                  <a:cubicBezTo>
                    <a:pt x="20216" y="686"/>
                    <a:pt x="20134" y="770"/>
                    <a:pt x="20134" y="872"/>
                  </a:cubicBezTo>
                  <a:close/>
                  <a:moveTo>
                    <a:pt x="186" y="996"/>
                  </a:moveTo>
                  <a:lnTo>
                    <a:pt x="186" y="872"/>
                  </a:lnTo>
                  <a:cubicBezTo>
                    <a:pt x="186" y="770"/>
                    <a:pt x="105" y="686"/>
                    <a:pt x="0" y="686"/>
                  </a:cubicBezTo>
                  <a:lnTo>
                    <a:pt x="0" y="1182"/>
                  </a:lnTo>
                  <a:cubicBezTo>
                    <a:pt x="102" y="1182"/>
                    <a:pt x="186" y="1098"/>
                    <a:pt x="186" y="996"/>
                  </a:cubicBezTo>
                  <a:close/>
                  <a:moveTo>
                    <a:pt x="186" y="381"/>
                  </a:moveTo>
                  <a:lnTo>
                    <a:pt x="186" y="257"/>
                  </a:lnTo>
                  <a:cubicBezTo>
                    <a:pt x="186" y="155"/>
                    <a:pt x="105" y="70"/>
                    <a:pt x="0" y="70"/>
                  </a:cubicBezTo>
                  <a:lnTo>
                    <a:pt x="0" y="567"/>
                  </a:lnTo>
                  <a:cubicBezTo>
                    <a:pt x="102" y="564"/>
                    <a:pt x="186" y="482"/>
                    <a:pt x="186" y="381"/>
                  </a:cubicBezTo>
                  <a:close/>
                  <a:moveTo>
                    <a:pt x="646" y="1871"/>
                  </a:moveTo>
                  <a:lnTo>
                    <a:pt x="646" y="1798"/>
                  </a:lnTo>
                  <a:cubicBezTo>
                    <a:pt x="646" y="1696"/>
                    <a:pt x="561" y="1611"/>
                    <a:pt x="460" y="1611"/>
                  </a:cubicBezTo>
                  <a:cubicBezTo>
                    <a:pt x="358" y="1611"/>
                    <a:pt x="274" y="1696"/>
                    <a:pt x="274" y="1798"/>
                  </a:cubicBezTo>
                  <a:lnTo>
                    <a:pt x="274" y="1871"/>
                  </a:lnTo>
                  <a:lnTo>
                    <a:pt x="646" y="1871"/>
                  </a:lnTo>
                  <a:close/>
                  <a:moveTo>
                    <a:pt x="460" y="1490"/>
                  </a:moveTo>
                  <a:cubicBezTo>
                    <a:pt x="562" y="1490"/>
                    <a:pt x="646" y="1405"/>
                    <a:pt x="646" y="1304"/>
                  </a:cubicBezTo>
                  <a:lnTo>
                    <a:pt x="646" y="1179"/>
                  </a:lnTo>
                  <a:cubicBezTo>
                    <a:pt x="646" y="1078"/>
                    <a:pt x="561" y="993"/>
                    <a:pt x="460" y="993"/>
                  </a:cubicBezTo>
                  <a:cubicBezTo>
                    <a:pt x="358" y="993"/>
                    <a:pt x="274" y="1078"/>
                    <a:pt x="274" y="1179"/>
                  </a:cubicBezTo>
                  <a:lnTo>
                    <a:pt x="274" y="1304"/>
                  </a:lnTo>
                  <a:cubicBezTo>
                    <a:pt x="274" y="1408"/>
                    <a:pt x="359" y="1490"/>
                    <a:pt x="460" y="1490"/>
                  </a:cubicBezTo>
                  <a:close/>
                  <a:moveTo>
                    <a:pt x="186" y="1611"/>
                  </a:moveTo>
                  <a:lnTo>
                    <a:pt x="186" y="1487"/>
                  </a:lnTo>
                  <a:cubicBezTo>
                    <a:pt x="186" y="1385"/>
                    <a:pt x="105" y="1301"/>
                    <a:pt x="0" y="1301"/>
                  </a:cubicBezTo>
                  <a:lnTo>
                    <a:pt x="0" y="1798"/>
                  </a:lnTo>
                  <a:cubicBezTo>
                    <a:pt x="102" y="1798"/>
                    <a:pt x="186" y="1713"/>
                    <a:pt x="186" y="1611"/>
                  </a:cubicBezTo>
                  <a:close/>
                  <a:moveTo>
                    <a:pt x="20134" y="257"/>
                  </a:moveTo>
                  <a:lnTo>
                    <a:pt x="20134" y="381"/>
                  </a:lnTo>
                  <a:cubicBezTo>
                    <a:pt x="20134" y="482"/>
                    <a:pt x="20216" y="564"/>
                    <a:pt x="20318" y="567"/>
                  </a:cubicBezTo>
                  <a:lnTo>
                    <a:pt x="20318" y="70"/>
                  </a:lnTo>
                  <a:cubicBezTo>
                    <a:pt x="20216" y="70"/>
                    <a:pt x="20134" y="155"/>
                    <a:pt x="20134" y="257"/>
                  </a:cubicBezTo>
                  <a:close/>
                  <a:moveTo>
                    <a:pt x="460" y="875"/>
                  </a:moveTo>
                  <a:cubicBezTo>
                    <a:pt x="562" y="875"/>
                    <a:pt x="646" y="790"/>
                    <a:pt x="646" y="688"/>
                  </a:cubicBezTo>
                  <a:lnTo>
                    <a:pt x="646" y="564"/>
                  </a:lnTo>
                  <a:cubicBezTo>
                    <a:pt x="646" y="463"/>
                    <a:pt x="561" y="378"/>
                    <a:pt x="460" y="378"/>
                  </a:cubicBezTo>
                  <a:cubicBezTo>
                    <a:pt x="358" y="378"/>
                    <a:pt x="274" y="463"/>
                    <a:pt x="274" y="564"/>
                  </a:cubicBezTo>
                  <a:lnTo>
                    <a:pt x="274" y="688"/>
                  </a:lnTo>
                  <a:cubicBezTo>
                    <a:pt x="274" y="790"/>
                    <a:pt x="359" y="875"/>
                    <a:pt x="460" y="875"/>
                  </a:cubicBezTo>
                  <a:close/>
                  <a:moveTo>
                    <a:pt x="4617" y="1798"/>
                  </a:moveTo>
                  <a:cubicBezTo>
                    <a:pt x="4719" y="1798"/>
                    <a:pt x="4803" y="1713"/>
                    <a:pt x="4803" y="1611"/>
                  </a:cubicBezTo>
                  <a:lnTo>
                    <a:pt x="4803" y="1487"/>
                  </a:lnTo>
                  <a:cubicBezTo>
                    <a:pt x="4803" y="1385"/>
                    <a:pt x="4719" y="1301"/>
                    <a:pt x="4617" y="1301"/>
                  </a:cubicBezTo>
                  <a:cubicBezTo>
                    <a:pt x="4515" y="1301"/>
                    <a:pt x="4431" y="1385"/>
                    <a:pt x="4431" y="1487"/>
                  </a:cubicBezTo>
                  <a:lnTo>
                    <a:pt x="4431" y="1611"/>
                  </a:lnTo>
                  <a:cubicBezTo>
                    <a:pt x="4431" y="1713"/>
                    <a:pt x="4515" y="1798"/>
                    <a:pt x="4617" y="1798"/>
                  </a:cubicBezTo>
                  <a:close/>
                  <a:moveTo>
                    <a:pt x="20134" y="1487"/>
                  </a:moveTo>
                  <a:lnTo>
                    <a:pt x="20134" y="1611"/>
                  </a:lnTo>
                  <a:cubicBezTo>
                    <a:pt x="20134" y="1713"/>
                    <a:pt x="20216" y="1795"/>
                    <a:pt x="20318" y="1798"/>
                  </a:cubicBezTo>
                  <a:lnTo>
                    <a:pt x="20318" y="1301"/>
                  </a:lnTo>
                  <a:cubicBezTo>
                    <a:pt x="20216" y="1304"/>
                    <a:pt x="20134" y="1385"/>
                    <a:pt x="20134" y="1487"/>
                  </a:cubicBezTo>
                  <a:close/>
                  <a:moveTo>
                    <a:pt x="1386" y="1490"/>
                  </a:moveTo>
                  <a:cubicBezTo>
                    <a:pt x="1487" y="1490"/>
                    <a:pt x="1572" y="1405"/>
                    <a:pt x="1572" y="1304"/>
                  </a:cubicBezTo>
                  <a:lnTo>
                    <a:pt x="1572" y="1179"/>
                  </a:lnTo>
                  <a:cubicBezTo>
                    <a:pt x="1572" y="1078"/>
                    <a:pt x="1487" y="993"/>
                    <a:pt x="1386" y="993"/>
                  </a:cubicBezTo>
                  <a:cubicBezTo>
                    <a:pt x="1284" y="993"/>
                    <a:pt x="1199" y="1078"/>
                    <a:pt x="1199" y="1179"/>
                  </a:cubicBezTo>
                  <a:lnTo>
                    <a:pt x="1199" y="1304"/>
                  </a:lnTo>
                  <a:cubicBezTo>
                    <a:pt x="1199" y="1408"/>
                    <a:pt x="1281" y="1490"/>
                    <a:pt x="1386" y="1490"/>
                  </a:cubicBezTo>
                  <a:close/>
                  <a:moveTo>
                    <a:pt x="1386" y="259"/>
                  </a:moveTo>
                  <a:cubicBezTo>
                    <a:pt x="1487" y="259"/>
                    <a:pt x="1572" y="175"/>
                    <a:pt x="1572" y="73"/>
                  </a:cubicBezTo>
                  <a:lnTo>
                    <a:pt x="1572" y="0"/>
                  </a:lnTo>
                  <a:lnTo>
                    <a:pt x="1199" y="0"/>
                  </a:lnTo>
                  <a:lnTo>
                    <a:pt x="1199" y="73"/>
                  </a:lnTo>
                  <a:cubicBezTo>
                    <a:pt x="1199" y="175"/>
                    <a:pt x="1281" y="259"/>
                    <a:pt x="1386" y="259"/>
                  </a:cubicBezTo>
                  <a:close/>
                  <a:moveTo>
                    <a:pt x="1846" y="1182"/>
                  </a:moveTo>
                  <a:cubicBezTo>
                    <a:pt x="1947" y="1182"/>
                    <a:pt x="2032" y="1098"/>
                    <a:pt x="2032" y="996"/>
                  </a:cubicBezTo>
                  <a:lnTo>
                    <a:pt x="2032" y="872"/>
                  </a:lnTo>
                  <a:cubicBezTo>
                    <a:pt x="2032" y="770"/>
                    <a:pt x="1947" y="686"/>
                    <a:pt x="1846" y="686"/>
                  </a:cubicBezTo>
                  <a:cubicBezTo>
                    <a:pt x="1744" y="686"/>
                    <a:pt x="1659" y="770"/>
                    <a:pt x="1659" y="872"/>
                  </a:cubicBezTo>
                  <a:lnTo>
                    <a:pt x="1659" y="996"/>
                  </a:lnTo>
                  <a:cubicBezTo>
                    <a:pt x="1659" y="1098"/>
                    <a:pt x="1744" y="1182"/>
                    <a:pt x="1846" y="1182"/>
                  </a:cubicBezTo>
                  <a:close/>
                  <a:moveTo>
                    <a:pt x="1386" y="875"/>
                  </a:moveTo>
                  <a:cubicBezTo>
                    <a:pt x="1487" y="875"/>
                    <a:pt x="1572" y="790"/>
                    <a:pt x="1572" y="688"/>
                  </a:cubicBezTo>
                  <a:lnTo>
                    <a:pt x="1572" y="564"/>
                  </a:lnTo>
                  <a:cubicBezTo>
                    <a:pt x="1572" y="463"/>
                    <a:pt x="1487" y="378"/>
                    <a:pt x="1386" y="378"/>
                  </a:cubicBezTo>
                  <a:cubicBezTo>
                    <a:pt x="1284" y="378"/>
                    <a:pt x="1199" y="463"/>
                    <a:pt x="1199" y="564"/>
                  </a:cubicBezTo>
                  <a:lnTo>
                    <a:pt x="1199" y="688"/>
                  </a:lnTo>
                  <a:cubicBezTo>
                    <a:pt x="1199" y="790"/>
                    <a:pt x="1281" y="875"/>
                    <a:pt x="1386" y="875"/>
                  </a:cubicBezTo>
                  <a:close/>
                  <a:moveTo>
                    <a:pt x="460" y="259"/>
                  </a:moveTo>
                  <a:cubicBezTo>
                    <a:pt x="562" y="259"/>
                    <a:pt x="646" y="175"/>
                    <a:pt x="646" y="73"/>
                  </a:cubicBezTo>
                  <a:lnTo>
                    <a:pt x="646" y="0"/>
                  </a:lnTo>
                  <a:lnTo>
                    <a:pt x="274" y="0"/>
                  </a:lnTo>
                  <a:lnTo>
                    <a:pt x="274" y="73"/>
                  </a:lnTo>
                  <a:cubicBezTo>
                    <a:pt x="274" y="175"/>
                    <a:pt x="359" y="259"/>
                    <a:pt x="460" y="259"/>
                  </a:cubicBezTo>
                  <a:close/>
                  <a:moveTo>
                    <a:pt x="1846" y="1798"/>
                  </a:moveTo>
                  <a:cubicBezTo>
                    <a:pt x="1947" y="1798"/>
                    <a:pt x="2032" y="1713"/>
                    <a:pt x="2032" y="1611"/>
                  </a:cubicBezTo>
                  <a:lnTo>
                    <a:pt x="2032" y="1487"/>
                  </a:lnTo>
                  <a:cubicBezTo>
                    <a:pt x="2032" y="1385"/>
                    <a:pt x="1947" y="1301"/>
                    <a:pt x="1846" y="1301"/>
                  </a:cubicBezTo>
                  <a:cubicBezTo>
                    <a:pt x="1744" y="1301"/>
                    <a:pt x="1659" y="1385"/>
                    <a:pt x="1659" y="1487"/>
                  </a:cubicBezTo>
                  <a:lnTo>
                    <a:pt x="1659" y="1611"/>
                  </a:lnTo>
                  <a:cubicBezTo>
                    <a:pt x="1659" y="1713"/>
                    <a:pt x="1744" y="1798"/>
                    <a:pt x="1846" y="1798"/>
                  </a:cubicBezTo>
                  <a:close/>
                  <a:moveTo>
                    <a:pt x="1572" y="1871"/>
                  </a:moveTo>
                  <a:lnTo>
                    <a:pt x="1572" y="1798"/>
                  </a:lnTo>
                  <a:cubicBezTo>
                    <a:pt x="1572" y="1696"/>
                    <a:pt x="1487" y="1611"/>
                    <a:pt x="1386" y="1611"/>
                  </a:cubicBezTo>
                  <a:cubicBezTo>
                    <a:pt x="1284" y="1611"/>
                    <a:pt x="1199" y="1696"/>
                    <a:pt x="1199" y="1798"/>
                  </a:cubicBezTo>
                  <a:lnTo>
                    <a:pt x="1199" y="1871"/>
                  </a:lnTo>
                  <a:lnTo>
                    <a:pt x="1572" y="1871"/>
                  </a:lnTo>
                  <a:close/>
                  <a:moveTo>
                    <a:pt x="923" y="1798"/>
                  </a:moveTo>
                  <a:cubicBezTo>
                    <a:pt x="1025" y="1798"/>
                    <a:pt x="1109" y="1713"/>
                    <a:pt x="1109" y="1611"/>
                  </a:cubicBezTo>
                  <a:lnTo>
                    <a:pt x="1109" y="1487"/>
                  </a:lnTo>
                  <a:cubicBezTo>
                    <a:pt x="1109" y="1385"/>
                    <a:pt x="1025" y="1301"/>
                    <a:pt x="923" y="1301"/>
                  </a:cubicBezTo>
                  <a:cubicBezTo>
                    <a:pt x="821" y="1301"/>
                    <a:pt x="737" y="1385"/>
                    <a:pt x="737" y="1487"/>
                  </a:cubicBezTo>
                  <a:lnTo>
                    <a:pt x="737" y="1611"/>
                  </a:lnTo>
                  <a:cubicBezTo>
                    <a:pt x="737" y="1713"/>
                    <a:pt x="821" y="1798"/>
                    <a:pt x="923" y="1798"/>
                  </a:cubicBezTo>
                  <a:close/>
                  <a:moveTo>
                    <a:pt x="923" y="1182"/>
                  </a:moveTo>
                  <a:cubicBezTo>
                    <a:pt x="1025" y="1182"/>
                    <a:pt x="1109" y="1098"/>
                    <a:pt x="1109" y="996"/>
                  </a:cubicBezTo>
                  <a:lnTo>
                    <a:pt x="1109" y="872"/>
                  </a:lnTo>
                  <a:cubicBezTo>
                    <a:pt x="1109" y="770"/>
                    <a:pt x="1025" y="686"/>
                    <a:pt x="923" y="686"/>
                  </a:cubicBezTo>
                  <a:cubicBezTo>
                    <a:pt x="821" y="686"/>
                    <a:pt x="737" y="770"/>
                    <a:pt x="737" y="872"/>
                  </a:cubicBezTo>
                  <a:lnTo>
                    <a:pt x="737" y="996"/>
                  </a:lnTo>
                  <a:cubicBezTo>
                    <a:pt x="737" y="1098"/>
                    <a:pt x="821" y="1182"/>
                    <a:pt x="923" y="1182"/>
                  </a:cubicBezTo>
                  <a:close/>
                  <a:moveTo>
                    <a:pt x="923" y="567"/>
                  </a:moveTo>
                  <a:cubicBezTo>
                    <a:pt x="1025" y="567"/>
                    <a:pt x="1109" y="482"/>
                    <a:pt x="1109" y="381"/>
                  </a:cubicBezTo>
                  <a:lnTo>
                    <a:pt x="1109" y="257"/>
                  </a:lnTo>
                  <a:cubicBezTo>
                    <a:pt x="1109" y="155"/>
                    <a:pt x="1025" y="70"/>
                    <a:pt x="923" y="70"/>
                  </a:cubicBezTo>
                  <a:cubicBezTo>
                    <a:pt x="821" y="70"/>
                    <a:pt x="737" y="155"/>
                    <a:pt x="737" y="257"/>
                  </a:cubicBezTo>
                  <a:lnTo>
                    <a:pt x="737" y="381"/>
                  </a:lnTo>
                  <a:cubicBezTo>
                    <a:pt x="737" y="482"/>
                    <a:pt x="821" y="567"/>
                    <a:pt x="923" y="567"/>
                  </a:cubicBezTo>
                  <a:close/>
                  <a:moveTo>
                    <a:pt x="7388" y="567"/>
                  </a:moveTo>
                  <a:cubicBezTo>
                    <a:pt x="7490" y="567"/>
                    <a:pt x="7574" y="482"/>
                    <a:pt x="7574" y="381"/>
                  </a:cubicBezTo>
                  <a:lnTo>
                    <a:pt x="7574" y="257"/>
                  </a:lnTo>
                  <a:cubicBezTo>
                    <a:pt x="7574" y="155"/>
                    <a:pt x="7489" y="70"/>
                    <a:pt x="7388" y="70"/>
                  </a:cubicBezTo>
                  <a:cubicBezTo>
                    <a:pt x="7286" y="70"/>
                    <a:pt x="7202" y="155"/>
                    <a:pt x="7202" y="257"/>
                  </a:cubicBezTo>
                  <a:lnTo>
                    <a:pt x="7202" y="381"/>
                  </a:lnTo>
                  <a:cubicBezTo>
                    <a:pt x="7202" y="482"/>
                    <a:pt x="7287" y="567"/>
                    <a:pt x="7388" y="567"/>
                  </a:cubicBezTo>
                  <a:close/>
                  <a:moveTo>
                    <a:pt x="7851" y="1490"/>
                  </a:moveTo>
                  <a:cubicBezTo>
                    <a:pt x="7953" y="1490"/>
                    <a:pt x="8037" y="1405"/>
                    <a:pt x="8037" y="1304"/>
                  </a:cubicBezTo>
                  <a:lnTo>
                    <a:pt x="8037" y="1179"/>
                  </a:lnTo>
                  <a:cubicBezTo>
                    <a:pt x="8037" y="1078"/>
                    <a:pt x="7953" y="993"/>
                    <a:pt x="7851" y="993"/>
                  </a:cubicBezTo>
                  <a:cubicBezTo>
                    <a:pt x="7749" y="993"/>
                    <a:pt x="7665" y="1078"/>
                    <a:pt x="7665" y="1179"/>
                  </a:cubicBezTo>
                  <a:lnTo>
                    <a:pt x="7665" y="1304"/>
                  </a:lnTo>
                  <a:cubicBezTo>
                    <a:pt x="7665" y="1408"/>
                    <a:pt x="7749" y="1490"/>
                    <a:pt x="7851" y="1490"/>
                  </a:cubicBezTo>
                  <a:close/>
                  <a:moveTo>
                    <a:pt x="8314" y="1182"/>
                  </a:moveTo>
                  <a:cubicBezTo>
                    <a:pt x="8415" y="1182"/>
                    <a:pt x="8500" y="1098"/>
                    <a:pt x="8500" y="996"/>
                  </a:cubicBezTo>
                  <a:lnTo>
                    <a:pt x="8500" y="872"/>
                  </a:lnTo>
                  <a:cubicBezTo>
                    <a:pt x="8500" y="770"/>
                    <a:pt x="8415" y="686"/>
                    <a:pt x="8314" y="686"/>
                  </a:cubicBezTo>
                  <a:cubicBezTo>
                    <a:pt x="8212" y="686"/>
                    <a:pt x="8128" y="770"/>
                    <a:pt x="8128" y="872"/>
                  </a:cubicBezTo>
                  <a:lnTo>
                    <a:pt x="8128" y="996"/>
                  </a:lnTo>
                  <a:cubicBezTo>
                    <a:pt x="8128" y="1098"/>
                    <a:pt x="8209" y="1182"/>
                    <a:pt x="8314" y="1182"/>
                  </a:cubicBezTo>
                  <a:close/>
                  <a:moveTo>
                    <a:pt x="7851" y="259"/>
                  </a:moveTo>
                  <a:cubicBezTo>
                    <a:pt x="7953" y="259"/>
                    <a:pt x="8037" y="175"/>
                    <a:pt x="8037" y="73"/>
                  </a:cubicBezTo>
                  <a:lnTo>
                    <a:pt x="8037" y="0"/>
                  </a:lnTo>
                  <a:lnTo>
                    <a:pt x="7665" y="0"/>
                  </a:lnTo>
                  <a:lnTo>
                    <a:pt x="7665" y="73"/>
                  </a:lnTo>
                  <a:cubicBezTo>
                    <a:pt x="7665" y="175"/>
                    <a:pt x="7749" y="259"/>
                    <a:pt x="7851" y="259"/>
                  </a:cubicBezTo>
                  <a:close/>
                  <a:moveTo>
                    <a:pt x="8314" y="1798"/>
                  </a:moveTo>
                  <a:cubicBezTo>
                    <a:pt x="8415" y="1798"/>
                    <a:pt x="8500" y="1713"/>
                    <a:pt x="8500" y="1611"/>
                  </a:cubicBezTo>
                  <a:lnTo>
                    <a:pt x="8500" y="1487"/>
                  </a:lnTo>
                  <a:cubicBezTo>
                    <a:pt x="8500" y="1385"/>
                    <a:pt x="8415" y="1301"/>
                    <a:pt x="8314" y="1301"/>
                  </a:cubicBezTo>
                  <a:cubicBezTo>
                    <a:pt x="8212" y="1301"/>
                    <a:pt x="8128" y="1385"/>
                    <a:pt x="8128" y="1487"/>
                  </a:cubicBezTo>
                  <a:lnTo>
                    <a:pt x="8128" y="1611"/>
                  </a:lnTo>
                  <a:cubicBezTo>
                    <a:pt x="8128" y="1713"/>
                    <a:pt x="8209" y="1798"/>
                    <a:pt x="8314" y="1798"/>
                  </a:cubicBezTo>
                  <a:close/>
                  <a:moveTo>
                    <a:pt x="7851" y="875"/>
                  </a:moveTo>
                  <a:cubicBezTo>
                    <a:pt x="7953" y="875"/>
                    <a:pt x="8037" y="790"/>
                    <a:pt x="8037" y="688"/>
                  </a:cubicBezTo>
                  <a:lnTo>
                    <a:pt x="8037" y="564"/>
                  </a:lnTo>
                  <a:cubicBezTo>
                    <a:pt x="8037" y="463"/>
                    <a:pt x="7953" y="378"/>
                    <a:pt x="7851" y="378"/>
                  </a:cubicBezTo>
                  <a:cubicBezTo>
                    <a:pt x="7749" y="378"/>
                    <a:pt x="7665" y="463"/>
                    <a:pt x="7665" y="564"/>
                  </a:cubicBezTo>
                  <a:lnTo>
                    <a:pt x="7665" y="688"/>
                  </a:lnTo>
                  <a:cubicBezTo>
                    <a:pt x="7665" y="790"/>
                    <a:pt x="7749" y="875"/>
                    <a:pt x="7851" y="875"/>
                  </a:cubicBezTo>
                  <a:close/>
                  <a:moveTo>
                    <a:pt x="7388" y="1798"/>
                  </a:moveTo>
                  <a:cubicBezTo>
                    <a:pt x="7490" y="1798"/>
                    <a:pt x="7574" y="1713"/>
                    <a:pt x="7574" y="1611"/>
                  </a:cubicBezTo>
                  <a:lnTo>
                    <a:pt x="7574" y="1487"/>
                  </a:lnTo>
                  <a:cubicBezTo>
                    <a:pt x="7574" y="1385"/>
                    <a:pt x="7489" y="1301"/>
                    <a:pt x="7388" y="1301"/>
                  </a:cubicBezTo>
                  <a:cubicBezTo>
                    <a:pt x="7286" y="1301"/>
                    <a:pt x="7202" y="1385"/>
                    <a:pt x="7202" y="1487"/>
                  </a:cubicBezTo>
                  <a:lnTo>
                    <a:pt x="7202" y="1611"/>
                  </a:lnTo>
                  <a:cubicBezTo>
                    <a:pt x="7202" y="1713"/>
                    <a:pt x="7287" y="1798"/>
                    <a:pt x="7388" y="1798"/>
                  </a:cubicBezTo>
                  <a:close/>
                  <a:moveTo>
                    <a:pt x="8037" y="1871"/>
                  </a:moveTo>
                  <a:lnTo>
                    <a:pt x="8037" y="1798"/>
                  </a:lnTo>
                  <a:cubicBezTo>
                    <a:pt x="8037" y="1696"/>
                    <a:pt x="7953" y="1611"/>
                    <a:pt x="7851" y="1611"/>
                  </a:cubicBezTo>
                  <a:cubicBezTo>
                    <a:pt x="7749" y="1611"/>
                    <a:pt x="7665" y="1696"/>
                    <a:pt x="7665" y="1798"/>
                  </a:cubicBezTo>
                  <a:lnTo>
                    <a:pt x="7665" y="1871"/>
                  </a:lnTo>
                  <a:lnTo>
                    <a:pt x="8037" y="1871"/>
                  </a:lnTo>
                  <a:close/>
                  <a:moveTo>
                    <a:pt x="6928" y="259"/>
                  </a:moveTo>
                  <a:cubicBezTo>
                    <a:pt x="7030" y="259"/>
                    <a:pt x="7115" y="175"/>
                    <a:pt x="7115" y="73"/>
                  </a:cubicBezTo>
                  <a:lnTo>
                    <a:pt x="7115" y="0"/>
                  </a:lnTo>
                  <a:lnTo>
                    <a:pt x="6742" y="0"/>
                  </a:lnTo>
                  <a:lnTo>
                    <a:pt x="6742" y="73"/>
                  </a:lnTo>
                  <a:cubicBezTo>
                    <a:pt x="6742" y="175"/>
                    <a:pt x="6824" y="259"/>
                    <a:pt x="6928" y="259"/>
                  </a:cubicBezTo>
                  <a:close/>
                  <a:moveTo>
                    <a:pt x="9700" y="1490"/>
                  </a:moveTo>
                  <a:lnTo>
                    <a:pt x="9700" y="1490"/>
                  </a:lnTo>
                  <a:cubicBezTo>
                    <a:pt x="9801" y="1490"/>
                    <a:pt x="9886" y="1405"/>
                    <a:pt x="9886" y="1304"/>
                  </a:cubicBezTo>
                  <a:lnTo>
                    <a:pt x="9886" y="1179"/>
                  </a:lnTo>
                  <a:cubicBezTo>
                    <a:pt x="9886" y="1078"/>
                    <a:pt x="9801" y="993"/>
                    <a:pt x="9700" y="993"/>
                  </a:cubicBezTo>
                  <a:lnTo>
                    <a:pt x="9700" y="993"/>
                  </a:lnTo>
                  <a:cubicBezTo>
                    <a:pt x="9598" y="993"/>
                    <a:pt x="9513" y="1078"/>
                    <a:pt x="9513" y="1179"/>
                  </a:cubicBezTo>
                  <a:lnTo>
                    <a:pt x="9513" y="1304"/>
                  </a:lnTo>
                  <a:cubicBezTo>
                    <a:pt x="9513" y="1408"/>
                    <a:pt x="9595" y="1490"/>
                    <a:pt x="9700" y="1490"/>
                  </a:cubicBezTo>
                  <a:close/>
                  <a:moveTo>
                    <a:pt x="7388" y="1182"/>
                  </a:moveTo>
                  <a:cubicBezTo>
                    <a:pt x="7490" y="1182"/>
                    <a:pt x="7574" y="1098"/>
                    <a:pt x="7574" y="996"/>
                  </a:cubicBezTo>
                  <a:lnTo>
                    <a:pt x="7574" y="872"/>
                  </a:lnTo>
                  <a:cubicBezTo>
                    <a:pt x="7574" y="770"/>
                    <a:pt x="7489" y="686"/>
                    <a:pt x="7388" y="686"/>
                  </a:cubicBezTo>
                  <a:cubicBezTo>
                    <a:pt x="7286" y="686"/>
                    <a:pt x="7202" y="770"/>
                    <a:pt x="7202" y="872"/>
                  </a:cubicBezTo>
                  <a:lnTo>
                    <a:pt x="7202" y="996"/>
                  </a:lnTo>
                  <a:cubicBezTo>
                    <a:pt x="7202" y="1098"/>
                    <a:pt x="7287" y="1182"/>
                    <a:pt x="7388" y="1182"/>
                  </a:cubicBezTo>
                  <a:close/>
                  <a:moveTo>
                    <a:pt x="4617" y="1182"/>
                  </a:moveTo>
                  <a:cubicBezTo>
                    <a:pt x="4719" y="1182"/>
                    <a:pt x="4803" y="1098"/>
                    <a:pt x="4803" y="996"/>
                  </a:cubicBezTo>
                  <a:lnTo>
                    <a:pt x="4803" y="872"/>
                  </a:lnTo>
                  <a:cubicBezTo>
                    <a:pt x="4803" y="770"/>
                    <a:pt x="4719" y="686"/>
                    <a:pt x="4617" y="686"/>
                  </a:cubicBezTo>
                  <a:cubicBezTo>
                    <a:pt x="4515" y="686"/>
                    <a:pt x="4431" y="770"/>
                    <a:pt x="4431" y="872"/>
                  </a:cubicBezTo>
                  <a:lnTo>
                    <a:pt x="4431" y="996"/>
                  </a:lnTo>
                  <a:cubicBezTo>
                    <a:pt x="4431" y="1098"/>
                    <a:pt x="4515" y="1182"/>
                    <a:pt x="4617" y="1182"/>
                  </a:cubicBezTo>
                  <a:close/>
                  <a:moveTo>
                    <a:pt x="9237" y="1798"/>
                  </a:moveTo>
                  <a:cubicBezTo>
                    <a:pt x="9338" y="1798"/>
                    <a:pt x="9423" y="1713"/>
                    <a:pt x="9423" y="1611"/>
                  </a:cubicBezTo>
                  <a:lnTo>
                    <a:pt x="9423" y="1487"/>
                  </a:lnTo>
                  <a:cubicBezTo>
                    <a:pt x="9423" y="1385"/>
                    <a:pt x="9338" y="1301"/>
                    <a:pt x="9237" y="1301"/>
                  </a:cubicBezTo>
                  <a:cubicBezTo>
                    <a:pt x="9135" y="1301"/>
                    <a:pt x="9050" y="1385"/>
                    <a:pt x="9050" y="1487"/>
                  </a:cubicBezTo>
                  <a:lnTo>
                    <a:pt x="9050" y="1611"/>
                  </a:lnTo>
                  <a:cubicBezTo>
                    <a:pt x="9050" y="1713"/>
                    <a:pt x="9135" y="1798"/>
                    <a:pt x="9237" y="1798"/>
                  </a:cubicBezTo>
                  <a:close/>
                  <a:moveTo>
                    <a:pt x="9237" y="1182"/>
                  </a:moveTo>
                  <a:cubicBezTo>
                    <a:pt x="9338" y="1182"/>
                    <a:pt x="9423" y="1098"/>
                    <a:pt x="9423" y="996"/>
                  </a:cubicBezTo>
                  <a:lnTo>
                    <a:pt x="9423" y="872"/>
                  </a:lnTo>
                  <a:cubicBezTo>
                    <a:pt x="9423" y="770"/>
                    <a:pt x="9338" y="686"/>
                    <a:pt x="9237" y="686"/>
                  </a:cubicBezTo>
                  <a:cubicBezTo>
                    <a:pt x="9135" y="686"/>
                    <a:pt x="9050" y="770"/>
                    <a:pt x="9050" y="872"/>
                  </a:cubicBezTo>
                  <a:lnTo>
                    <a:pt x="9050" y="996"/>
                  </a:lnTo>
                  <a:cubicBezTo>
                    <a:pt x="9050" y="1098"/>
                    <a:pt x="9135" y="1182"/>
                    <a:pt x="9237" y="1182"/>
                  </a:cubicBezTo>
                  <a:close/>
                  <a:moveTo>
                    <a:pt x="9886" y="1871"/>
                  </a:moveTo>
                  <a:lnTo>
                    <a:pt x="9886" y="1798"/>
                  </a:lnTo>
                  <a:cubicBezTo>
                    <a:pt x="9886" y="1696"/>
                    <a:pt x="9801" y="1611"/>
                    <a:pt x="9700" y="1611"/>
                  </a:cubicBezTo>
                  <a:lnTo>
                    <a:pt x="9700" y="1611"/>
                  </a:lnTo>
                  <a:cubicBezTo>
                    <a:pt x="9598" y="1611"/>
                    <a:pt x="9513" y="1696"/>
                    <a:pt x="9513" y="1798"/>
                  </a:cubicBezTo>
                  <a:lnTo>
                    <a:pt x="9513" y="1871"/>
                  </a:lnTo>
                  <a:lnTo>
                    <a:pt x="9886" y="1871"/>
                  </a:lnTo>
                  <a:close/>
                  <a:moveTo>
                    <a:pt x="8774" y="875"/>
                  </a:moveTo>
                  <a:cubicBezTo>
                    <a:pt x="8875" y="875"/>
                    <a:pt x="8960" y="790"/>
                    <a:pt x="8960" y="688"/>
                  </a:cubicBezTo>
                  <a:lnTo>
                    <a:pt x="8960" y="564"/>
                  </a:lnTo>
                  <a:cubicBezTo>
                    <a:pt x="8960" y="463"/>
                    <a:pt x="8875" y="378"/>
                    <a:pt x="8774" y="378"/>
                  </a:cubicBezTo>
                  <a:cubicBezTo>
                    <a:pt x="8672" y="378"/>
                    <a:pt x="8588" y="463"/>
                    <a:pt x="8588" y="564"/>
                  </a:cubicBezTo>
                  <a:lnTo>
                    <a:pt x="8588" y="688"/>
                  </a:lnTo>
                  <a:cubicBezTo>
                    <a:pt x="8588" y="790"/>
                    <a:pt x="8672" y="875"/>
                    <a:pt x="8774" y="875"/>
                  </a:cubicBezTo>
                  <a:close/>
                  <a:moveTo>
                    <a:pt x="8774" y="1490"/>
                  </a:moveTo>
                  <a:cubicBezTo>
                    <a:pt x="8875" y="1490"/>
                    <a:pt x="8960" y="1405"/>
                    <a:pt x="8960" y="1304"/>
                  </a:cubicBezTo>
                  <a:lnTo>
                    <a:pt x="8960" y="1179"/>
                  </a:lnTo>
                  <a:cubicBezTo>
                    <a:pt x="8960" y="1078"/>
                    <a:pt x="8875" y="993"/>
                    <a:pt x="8774" y="993"/>
                  </a:cubicBezTo>
                  <a:cubicBezTo>
                    <a:pt x="8672" y="993"/>
                    <a:pt x="8588" y="1078"/>
                    <a:pt x="8588" y="1179"/>
                  </a:cubicBezTo>
                  <a:lnTo>
                    <a:pt x="8588" y="1304"/>
                  </a:lnTo>
                  <a:cubicBezTo>
                    <a:pt x="8588" y="1408"/>
                    <a:pt x="8672" y="1490"/>
                    <a:pt x="8774" y="1490"/>
                  </a:cubicBezTo>
                  <a:close/>
                  <a:moveTo>
                    <a:pt x="8774" y="259"/>
                  </a:moveTo>
                  <a:cubicBezTo>
                    <a:pt x="8875" y="259"/>
                    <a:pt x="8960" y="175"/>
                    <a:pt x="8960" y="73"/>
                  </a:cubicBezTo>
                  <a:lnTo>
                    <a:pt x="8960" y="0"/>
                  </a:lnTo>
                  <a:lnTo>
                    <a:pt x="8588" y="0"/>
                  </a:lnTo>
                  <a:lnTo>
                    <a:pt x="8588" y="73"/>
                  </a:lnTo>
                  <a:cubicBezTo>
                    <a:pt x="8588" y="175"/>
                    <a:pt x="8672" y="259"/>
                    <a:pt x="8774" y="259"/>
                  </a:cubicBezTo>
                  <a:close/>
                  <a:moveTo>
                    <a:pt x="8960" y="1871"/>
                  </a:moveTo>
                  <a:lnTo>
                    <a:pt x="8960" y="1798"/>
                  </a:lnTo>
                  <a:cubicBezTo>
                    <a:pt x="8960" y="1696"/>
                    <a:pt x="8875" y="1611"/>
                    <a:pt x="8774" y="1611"/>
                  </a:cubicBezTo>
                  <a:cubicBezTo>
                    <a:pt x="8672" y="1611"/>
                    <a:pt x="8588" y="1696"/>
                    <a:pt x="8588" y="1798"/>
                  </a:cubicBezTo>
                  <a:lnTo>
                    <a:pt x="8588" y="1871"/>
                  </a:lnTo>
                  <a:lnTo>
                    <a:pt x="8960" y="1871"/>
                  </a:lnTo>
                  <a:close/>
                  <a:moveTo>
                    <a:pt x="8314" y="567"/>
                  </a:moveTo>
                  <a:cubicBezTo>
                    <a:pt x="8415" y="567"/>
                    <a:pt x="8500" y="482"/>
                    <a:pt x="8500" y="381"/>
                  </a:cubicBezTo>
                  <a:lnTo>
                    <a:pt x="8500" y="257"/>
                  </a:lnTo>
                  <a:cubicBezTo>
                    <a:pt x="8500" y="155"/>
                    <a:pt x="8415" y="70"/>
                    <a:pt x="8314" y="70"/>
                  </a:cubicBezTo>
                  <a:cubicBezTo>
                    <a:pt x="8212" y="70"/>
                    <a:pt x="8128" y="155"/>
                    <a:pt x="8128" y="257"/>
                  </a:cubicBezTo>
                  <a:lnTo>
                    <a:pt x="8128" y="381"/>
                  </a:lnTo>
                  <a:cubicBezTo>
                    <a:pt x="8128" y="482"/>
                    <a:pt x="8209" y="567"/>
                    <a:pt x="8314" y="567"/>
                  </a:cubicBezTo>
                  <a:close/>
                  <a:moveTo>
                    <a:pt x="9237" y="567"/>
                  </a:moveTo>
                  <a:cubicBezTo>
                    <a:pt x="9338" y="567"/>
                    <a:pt x="9423" y="482"/>
                    <a:pt x="9423" y="381"/>
                  </a:cubicBezTo>
                  <a:lnTo>
                    <a:pt x="9423" y="257"/>
                  </a:lnTo>
                  <a:cubicBezTo>
                    <a:pt x="9423" y="155"/>
                    <a:pt x="9338" y="70"/>
                    <a:pt x="9237" y="70"/>
                  </a:cubicBezTo>
                  <a:cubicBezTo>
                    <a:pt x="9135" y="70"/>
                    <a:pt x="9050" y="155"/>
                    <a:pt x="9050" y="257"/>
                  </a:cubicBezTo>
                  <a:lnTo>
                    <a:pt x="9050" y="381"/>
                  </a:lnTo>
                  <a:cubicBezTo>
                    <a:pt x="9050" y="482"/>
                    <a:pt x="9135" y="567"/>
                    <a:pt x="9237" y="567"/>
                  </a:cubicBezTo>
                  <a:close/>
                  <a:moveTo>
                    <a:pt x="5543" y="1182"/>
                  </a:moveTo>
                  <a:cubicBezTo>
                    <a:pt x="5644" y="1182"/>
                    <a:pt x="5729" y="1098"/>
                    <a:pt x="5729" y="996"/>
                  </a:cubicBezTo>
                  <a:lnTo>
                    <a:pt x="5729" y="872"/>
                  </a:lnTo>
                  <a:cubicBezTo>
                    <a:pt x="5729" y="770"/>
                    <a:pt x="5644" y="686"/>
                    <a:pt x="5543" y="686"/>
                  </a:cubicBezTo>
                  <a:cubicBezTo>
                    <a:pt x="5441" y="686"/>
                    <a:pt x="5356" y="770"/>
                    <a:pt x="5356" y="872"/>
                  </a:cubicBezTo>
                  <a:lnTo>
                    <a:pt x="5356" y="996"/>
                  </a:lnTo>
                  <a:cubicBezTo>
                    <a:pt x="5356" y="1098"/>
                    <a:pt x="5438" y="1182"/>
                    <a:pt x="5543" y="1182"/>
                  </a:cubicBezTo>
                  <a:close/>
                  <a:moveTo>
                    <a:pt x="6189" y="1871"/>
                  </a:moveTo>
                  <a:lnTo>
                    <a:pt x="6189" y="1798"/>
                  </a:lnTo>
                  <a:cubicBezTo>
                    <a:pt x="6189" y="1696"/>
                    <a:pt x="6104" y="1611"/>
                    <a:pt x="6003" y="1611"/>
                  </a:cubicBezTo>
                  <a:lnTo>
                    <a:pt x="6003" y="1611"/>
                  </a:lnTo>
                  <a:cubicBezTo>
                    <a:pt x="5901" y="1611"/>
                    <a:pt x="5816" y="1696"/>
                    <a:pt x="5816" y="1798"/>
                  </a:cubicBezTo>
                  <a:lnTo>
                    <a:pt x="5816" y="1871"/>
                  </a:lnTo>
                  <a:lnTo>
                    <a:pt x="6189" y="1871"/>
                  </a:lnTo>
                  <a:close/>
                  <a:moveTo>
                    <a:pt x="5080" y="259"/>
                  </a:moveTo>
                  <a:cubicBezTo>
                    <a:pt x="5181" y="259"/>
                    <a:pt x="5266" y="175"/>
                    <a:pt x="5266" y="73"/>
                  </a:cubicBezTo>
                  <a:lnTo>
                    <a:pt x="5266" y="0"/>
                  </a:lnTo>
                  <a:lnTo>
                    <a:pt x="4894" y="0"/>
                  </a:lnTo>
                  <a:lnTo>
                    <a:pt x="4894" y="73"/>
                  </a:lnTo>
                  <a:cubicBezTo>
                    <a:pt x="4894" y="175"/>
                    <a:pt x="4978" y="259"/>
                    <a:pt x="5080" y="259"/>
                  </a:cubicBezTo>
                  <a:close/>
                  <a:moveTo>
                    <a:pt x="5543" y="567"/>
                  </a:moveTo>
                  <a:cubicBezTo>
                    <a:pt x="5644" y="567"/>
                    <a:pt x="5729" y="482"/>
                    <a:pt x="5729" y="381"/>
                  </a:cubicBezTo>
                  <a:lnTo>
                    <a:pt x="5729" y="257"/>
                  </a:lnTo>
                  <a:cubicBezTo>
                    <a:pt x="5729" y="155"/>
                    <a:pt x="5644" y="70"/>
                    <a:pt x="5543" y="70"/>
                  </a:cubicBezTo>
                  <a:cubicBezTo>
                    <a:pt x="5441" y="70"/>
                    <a:pt x="5356" y="155"/>
                    <a:pt x="5356" y="257"/>
                  </a:cubicBezTo>
                  <a:lnTo>
                    <a:pt x="5356" y="381"/>
                  </a:lnTo>
                  <a:cubicBezTo>
                    <a:pt x="5356" y="482"/>
                    <a:pt x="5438" y="567"/>
                    <a:pt x="5543" y="567"/>
                  </a:cubicBezTo>
                  <a:close/>
                  <a:moveTo>
                    <a:pt x="5543" y="1798"/>
                  </a:moveTo>
                  <a:cubicBezTo>
                    <a:pt x="5644" y="1798"/>
                    <a:pt x="5729" y="1713"/>
                    <a:pt x="5729" y="1611"/>
                  </a:cubicBezTo>
                  <a:lnTo>
                    <a:pt x="5729" y="1487"/>
                  </a:lnTo>
                  <a:cubicBezTo>
                    <a:pt x="5729" y="1385"/>
                    <a:pt x="5644" y="1301"/>
                    <a:pt x="5543" y="1301"/>
                  </a:cubicBezTo>
                  <a:cubicBezTo>
                    <a:pt x="5441" y="1301"/>
                    <a:pt x="5356" y="1385"/>
                    <a:pt x="5356" y="1487"/>
                  </a:cubicBezTo>
                  <a:lnTo>
                    <a:pt x="5356" y="1611"/>
                  </a:lnTo>
                  <a:cubicBezTo>
                    <a:pt x="5356" y="1713"/>
                    <a:pt x="5438" y="1798"/>
                    <a:pt x="5543" y="1798"/>
                  </a:cubicBezTo>
                  <a:close/>
                  <a:moveTo>
                    <a:pt x="5266" y="1871"/>
                  </a:moveTo>
                  <a:lnTo>
                    <a:pt x="5266" y="1798"/>
                  </a:lnTo>
                  <a:cubicBezTo>
                    <a:pt x="5266" y="1696"/>
                    <a:pt x="5181" y="1611"/>
                    <a:pt x="5080" y="1611"/>
                  </a:cubicBezTo>
                  <a:cubicBezTo>
                    <a:pt x="4978" y="1611"/>
                    <a:pt x="4894" y="1696"/>
                    <a:pt x="4894" y="1798"/>
                  </a:cubicBezTo>
                  <a:lnTo>
                    <a:pt x="4894" y="1871"/>
                  </a:lnTo>
                  <a:lnTo>
                    <a:pt x="5266" y="1871"/>
                  </a:lnTo>
                  <a:close/>
                  <a:moveTo>
                    <a:pt x="4617" y="567"/>
                  </a:moveTo>
                  <a:cubicBezTo>
                    <a:pt x="4719" y="567"/>
                    <a:pt x="4803" y="482"/>
                    <a:pt x="4803" y="381"/>
                  </a:cubicBezTo>
                  <a:lnTo>
                    <a:pt x="4803" y="257"/>
                  </a:lnTo>
                  <a:cubicBezTo>
                    <a:pt x="4803" y="155"/>
                    <a:pt x="4719" y="70"/>
                    <a:pt x="4617" y="70"/>
                  </a:cubicBezTo>
                  <a:cubicBezTo>
                    <a:pt x="4515" y="70"/>
                    <a:pt x="4431" y="155"/>
                    <a:pt x="4431" y="257"/>
                  </a:cubicBezTo>
                  <a:lnTo>
                    <a:pt x="4431" y="381"/>
                  </a:lnTo>
                  <a:cubicBezTo>
                    <a:pt x="4431" y="482"/>
                    <a:pt x="4515" y="567"/>
                    <a:pt x="4617" y="567"/>
                  </a:cubicBezTo>
                  <a:close/>
                  <a:moveTo>
                    <a:pt x="5080" y="1490"/>
                  </a:moveTo>
                  <a:cubicBezTo>
                    <a:pt x="5181" y="1490"/>
                    <a:pt x="5266" y="1405"/>
                    <a:pt x="5266" y="1304"/>
                  </a:cubicBezTo>
                  <a:lnTo>
                    <a:pt x="5266" y="1179"/>
                  </a:lnTo>
                  <a:cubicBezTo>
                    <a:pt x="5266" y="1078"/>
                    <a:pt x="5181" y="993"/>
                    <a:pt x="5080" y="993"/>
                  </a:cubicBezTo>
                  <a:cubicBezTo>
                    <a:pt x="4978" y="993"/>
                    <a:pt x="4894" y="1078"/>
                    <a:pt x="4894" y="1179"/>
                  </a:cubicBezTo>
                  <a:lnTo>
                    <a:pt x="4894" y="1304"/>
                  </a:lnTo>
                  <a:cubicBezTo>
                    <a:pt x="4894" y="1408"/>
                    <a:pt x="4978" y="1490"/>
                    <a:pt x="5080" y="1490"/>
                  </a:cubicBezTo>
                  <a:close/>
                  <a:moveTo>
                    <a:pt x="5080" y="875"/>
                  </a:moveTo>
                  <a:cubicBezTo>
                    <a:pt x="5181" y="875"/>
                    <a:pt x="5266" y="790"/>
                    <a:pt x="5266" y="688"/>
                  </a:cubicBezTo>
                  <a:lnTo>
                    <a:pt x="5266" y="564"/>
                  </a:lnTo>
                  <a:cubicBezTo>
                    <a:pt x="5266" y="463"/>
                    <a:pt x="5181" y="378"/>
                    <a:pt x="5080" y="378"/>
                  </a:cubicBezTo>
                  <a:cubicBezTo>
                    <a:pt x="4978" y="378"/>
                    <a:pt x="4894" y="463"/>
                    <a:pt x="4894" y="564"/>
                  </a:cubicBezTo>
                  <a:lnTo>
                    <a:pt x="4894" y="688"/>
                  </a:lnTo>
                  <a:cubicBezTo>
                    <a:pt x="4894" y="790"/>
                    <a:pt x="4978" y="875"/>
                    <a:pt x="5080" y="875"/>
                  </a:cubicBezTo>
                  <a:close/>
                  <a:moveTo>
                    <a:pt x="6465" y="1182"/>
                  </a:moveTo>
                  <a:lnTo>
                    <a:pt x="6465" y="1182"/>
                  </a:lnTo>
                  <a:cubicBezTo>
                    <a:pt x="6567" y="1182"/>
                    <a:pt x="6652" y="1098"/>
                    <a:pt x="6652" y="996"/>
                  </a:cubicBezTo>
                  <a:lnTo>
                    <a:pt x="6652" y="872"/>
                  </a:lnTo>
                  <a:cubicBezTo>
                    <a:pt x="6652" y="770"/>
                    <a:pt x="6567" y="686"/>
                    <a:pt x="6465" y="686"/>
                  </a:cubicBezTo>
                  <a:lnTo>
                    <a:pt x="6465" y="686"/>
                  </a:lnTo>
                  <a:cubicBezTo>
                    <a:pt x="6364" y="686"/>
                    <a:pt x="6279" y="770"/>
                    <a:pt x="6279" y="872"/>
                  </a:cubicBezTo>
                  <a:lnTo>
                    <a:pt x="6279" y="996"/>
                  </a:lnTo>
                  <a:cubicBezTo>
                    <a:pt x="6279" y="1098"/>
                    <a:pt x="6364" y="1182"/>
                    <a:pt x="6465" y="1182"/>
                  </a:cubicBezTo>
                  <a:close/>
                  <a:moveTo>
                    <a:pt x="6465" y="567"/>
                  </a:moveTo>
                  <a:lnTo>
                    <a:pt x="6465" y="567"/>
                  </a:lnTo>
                  <a:cubicBezTo>
                    <a:pt x="6567" y="567"/>
                    <a:pt x="6652" y="482"/>
                    <a:pt x="6652" y="381"/>
                  </a:cubicBezTo>
                  <a:lnTo>
                    <a:pt x="6652" y="257"/>
                  </a:lnTo>
                  <a:cubicBezTo>
                    <a:pt x="6652" y="155"/>
                    <a:pt x="6567" y="70"/>
                    <a:pt x="6465" y="70"/>
                  </a:cubicBezTo>
                  <a:lnTo>
                    <a:pt x="6465" y="70"/>
                  </a:lnTo>
                  <a:cubicBezTo>
                    <a:pt x="6364" y="70"/>
                    <a:pt x="6279" y="155"/>
                    <a:pt x="6279" y="257"/>
                  </a:cubicBezTo>
                  <a:lnTo>
                    <a:pt x="6279" y="381"/>
                  </a:lnTo>
                  <a:cubicBezTo>
                    <a:pt x="6279" y="482"/>
                    <a:pt x="6364" y="567"/>
                    <a:pt x="6465" y="567"/>
                  </a:cubicBezTo>
                  <a:close/>
                  <a:moveTo>
                    <a:pt x="7115" y="1871"/>
                  </a:moveTo>
                  <a:lnTo>
                    <a:pt x="7115" y="1798"/>
                  </a:lnTo>
                  <a:cubicBezTo>
                    <a:pt x="7115" y="1696"/>
                    <a:pt x="7029" y="1611"/>
                    <a:pt x="6928" y="1611"/>
                  </a:cubicBezTo>
                  <a:cubicBezTo>
                    <a:pt x="6826" y="1611"/>
                    <a:pt x="6742" y="1696"/>
                    <a:pt x="6742" y="1798"/>
                  </a:cubicBezTo>
                  <a:lnTo>
                    <a:pt x="6742" y="1871"/>
                  </a:lnTo>
                  <a:lnTo>
                    <a:pt x="7115" y="1871"/>
                  </a:lnTo>
                  <a:close/>
                  <a:moveTo>
                    <a:pt x="6928" y="875"/>
                  </a:moveTo>
                  <a:cubicBezTo>
                    <a:pt x="7030" y="875"/>
                    <a:pt x="7115" y="790"/>
                    <a:pt x="7115" y="688"/>
                  </a:cubicBezTo>
                  <a:lnTo>
                    <a:pt x="7115" y="564"/>
                  </a:lnTo>
                  <a:cubicBezTo>
                    <a:pt x="7115" y="463"/>
                    <a:pt x="7029" y="378"/>
                    <a:pt x="6928" y="378"/>
                  </a:cubicBezTo>
                  <a:cubicBezTo>
                    <a:pt x="6826" y="378"/>
                    <a:pt x="6742" y="463"/>
                    <a:pt x="6742" y="564"/>
                  </a:cubicBezTo>
                  <a:lnTo>
                    <a:pt x="6742" y="688"/>
                  </a:lnTo>
                  <a:cubicBezTo>
                    <a:pt x="6742" y="790"/>
                    <a:pt x="6824" y="875"/>
                    <a:pt x="6928" y="875"/>
                  </a:cubicBezTo>
                  <a:close/>
                  <a:moveTo>
                    <a:pt x="6928" y="1490"/>
                  </a:moveTo>
                  <a:cubicBezTo>
                    <a:pt x="7030" y="1490"/>
                    <a:pt x="7115" y="1405"/>
                    <a:pt x="7115" y="1304"/>
                  </a:cubicBezTo>
                  <a:lnTo>
                    <a:pt x="7115" y="1179"/>
                  </a:lnTo>
                  <a:cubicBezTo>
                    <a:pt x="7115" y="1078"/>
                    <a:pt x="7029" y="993"/>
                    <a:pt x="6928" y="993"/>
                  </a:cubicBezTo>
                  <a:cubicBezTo>
                    <a:pt x="6826" y="993"/>
                    <a:pt x="6742" y="1078"/>
                    <a:pt x="6742" y="1179"/>
                  </a:cubicBezTo>
                  <a:lnTo>
                    <a:pt x="6742" y="1304"/>
                  </a:lnTo>
                  <a:cubicBezTo>
                    <a:pt x="6742" y="1408"/>
                    <a:pt x="6824" y="1490"/>
                    <a:pt x="6928" y="1490"/>
                  </a:cubicBezTo>
                  <a:close/>
                  <a:moveTo>
                    <a:pt x="6465" y="1798"/>
                  </a:moveTo>
                  <a:lnTo>
                    <a:pt x="6465" y="1798"/>
                  </a:lnTo>
                  <a:cubicBezTo>
                    <a:pt x="6567" y="1798"/>
                    <a:pt x="6652" y="1713"/>
                    <a:pt x="6652" y="1611"/>
                  </a:cubicBezTo>
                  <a:lnTo>
                    <a:pt x="6652" y="1487"/>
                  </a:lnTo>
                  <a:cubicBezTo>
                    <a:pt x="6652" y="1385"/>
                    <a:pt x="6567" y="1301"/>
                    <a:pt x="6465" y="1301"/>
                  </a:cubicBezTo>
                  <a:lnTo>
                    <a:pt x="6465" y="1301"/>
                  </a:lnTo>
                  <a:cubicBezTo>
                    <a:pt x="6364" y="1301"/>
                    <a:pt x="6279" y="1385"/>
                    <a:pt x="6279" y="1487"/>
                  </a:cubicBezTo>
                  <a:lnTo>
                    <a:pt x="6279" y="1611"/>
                  </a:lnTo>
                  <a:cubicBezTo>
                    <a:pt x="6279" y="1713"/>
                    <a:pt x="6364" y="1798"/>
                    <a:pt x="6465" y="1798"/>
                  </a:cubicBezTo>
                  <a:close/>
                  <a:moveTo>
                    <a:pt x="6003" y="875"/>
                  </a:moveTo>
                  <a:lnTo>
                    <a:pt x="6003" y="875"/>
                  </a:lnTo>
                  <a:cubicBezTo>
                    <a:pt x="6104" y="875"/>
                    <a:pt x="6189" y="790"/>
                    <a:pt x="6189" y="688"/>
                  </a:cubicBezTo>
                  <a:lnTo>
                    <a:pt x="6189" y="564"/>
                  </a:lnTo>
                  <a:cubicBezTo>
                    <a:pt x="6189" y="463"/>
                    <a:pt x="6104" y="378"/>
                    <a:pt x="6003" y="378"/>
                  </a:cubicBezTo>
                  <a:lnTo>
                    <a:pt x="6003" y="378"/>
                  </a:lnTo>
                  <a:cubicBezTo>
                    <a:pt x="5901" y="378"/>
                    <a:pt x="5816" y="463"/>
                    <a:pt x="5816" y="564"/>
                  </a:cubicBezTo>
                  <a:lnTo>
                    <a:pt x="5816" y="688"/>
                  </a:lnTo>
                  <a:cubicBezTo>
                    <a:pt x="5816" y="790"/>
                    <a:pt x="5901" y="875"/>
                    <a:pt x="6003" y="875"/>
                  </a:cubicBezTo>
                  <a:close/>
                  <a:moveTo>
                    <a:pt x="6003" y="259"/>
                  </a:moveTo>
                  <a:lnTo>
                    <a:pt x="6003" y="259"/>
                  </a:lnTo>
                  <a:cubicBezTo>
                    <a:pt x="6104" y="259"/>
                    <a:pt x="6189" y="175"/>
                    <a:pt x="6189" y="73"/>
                  </a:cubicBezTo>
                  <a:lnTo>
                    <a:pt x="6189" y="0"/>
                  </a:lnTo>
                  <a:lnTo>
                    <a:pt x="5816" y="0"/>
                  </a:lnTo>
                  <a:lnTo>
                    <a:pt x="5816" y="73"/>
                  </a:lnTo>
                  <a:cubicBezTo>
                    <a:pt x="5816" y="175"/>
                    <a:pt x="5901" y="259"/>
                    <a:pt x="6003" y="259"/>
                  </a:cubicBezTo>
                  <a:close/>
                  <a:moveTo>
                    <a:pt x="6003" y="1490"/>
                  </a:moveTo>
                  <a:lnTo>
                    <a:pt x="6003" y="1490"/>
                  </a:lnTo>
                  <a:cubicBezTo>
                    <a:pt x="6104" y="1490"/>
                    <a:pt x="6189" y="1405"/>
                    <a:pt x="6189" y="1304"/>
                  </a:cubicBezTo>
                  <a:lnTo>
                    <a:pt x="6189" y="1179"/>
                  </a:lnTo>
                  <a:cubicBezTo>
                    <a:pt x="6189" y="1078"/>
                    <a:pt x="6104" y="993"/>
                    <a:pt x="6003" y="993"/>
                  </a:cubicBezTo>
                  <a:lnTo>
                    <a:pt x="6003" y="993"/>
                  </a:lnTo>
                  <a:cubicBezTo>
                    <a:pt x="5901" y="993"/>
                    <a:pt x="5816" y="1078"/>
                    <a:pt x="5816" y="1179"/>
                  </a:cubicBezTo>
                  <a:lnTo>
                    <a:pt x="5816" y="1304"/>
                  </a:lnTo>
                  <a:cubicBezTo>
                    <a:pt x="5816" y="1408"/>
                    <a:pt x="5901" y="1490"/>
                    <a:pt x="6003" y="1490"/>
                  </a:cubicBezTo>
                  <a:close/>
                </a:path>
              </a:pathLst>
            </a:custGeom>
            <a:solidFill>
              <a:srgbClr val="2BB4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Proxima Nova"/>
                <a:ea typeface="Proxima Nova"/>
                <a:cs typeface="Proxima Nova"/>
                <a:sym typeface="Proxima Nova"/>
              </a:endParaRPr>
            </a:p>
          </p:txBody>
        </p:sp>
      </p:grpSp>
      <p:sp>
        <p:nvSpPr>
          <p:cNvPr id="263" name="Google Shape;263;p42"/>
          <p:cNvSpPr txBox="1">
            <a:spLocks noGrp="1"/>
          </p:cNvSpPr>
          <p:nvPr>
            <p:ph type="body" idx="1"/>
          </p:nvPr>
        </p:nvSpPr>
        <p:spPr>
          <a:xfrm>
            <a:off x="582085" y="1607864"/>
            <a:ext cx="11021400" cy="3657600"/>
          </a:xfrm>
          <a:prstGeom prst="rect">
            <a:avLst/>
          </a:prstGeom>
          <a:noFill/>
          <a:ln>
            <a:noFill/>
          </a:ln>
        </p:spPr>
        <p:txBody>
          <a:bodyPr spcFirstLastPara="1" wrap="square" lIns="91425" tIns="45700" rIns="91425" bIns="45700" anchor="t" anchorCtr="0">
            <a:noAutofit/>
          </a:bodyPr>
          <a:lstStyle>
            <a:lvl1pPr marL="457200" lvl="0" indent="-350520" algn="l" rtl="0">
              <a:lnSpc>
                <a:spcPct val="100000"/>
              </a:lnSpc>
              <a:spcBef>
                <a:spcPts val="1480"/>
              </a:spcBef>
              <a:spcAft>
                <a:spcPts val="0"/>
              </a:spcAft>
              <a:buClr>
                <a:schemeClr val="dk1"/>
              </a:buClr>
              <a:buSzPts val="1920"/>
              <a:buChar char="•"/>
              <a:defRPr sz="2400" b="0" i="0">
                <a:solidFill>
                  <a:schemeClr val="dk1"/>
                </a:solidFill>
                <a:latin typeface="Arial"/>
                <a:ea typeface="Arial"/>
                <a:cs typeface="Arial"/>
                <a:sym typeface="Arial"/>
              </a:defRPr>
            </a:lvl1pPr>
            <a:lvl2pPr marL="914400" lvl="1" indent="-336931" algn="l" rtl="0">
              <a:lnSpc>
                <a:spcPct val="100000"/>
              </a:lnSpc>
              <a:spcBef>
                <a:spcPts val="1200"/>
              </a:spcBef>
              <a:spcAft>
                <a:spcPts val="0"/>
              </a:spcAft>
              <a:buClr>
                <a:schemeClr val="dk1"/>
              </a:buClr>
              <a:buSzPts val="1706"/>
              <a:buChar char="•"/>
              <a:defRPr sz="2133" b="0" i="0">
                <a:solidFill>
                  <a:schemeClr val="dk1"/>
                </a:solidFill>
                <a:latin typeface="Arial"/>
                <a:ea typeface="Arial"/>
                <a:cs typeface="Arial"/>
                <a:sym typeface="Arial"/>
              </a:defRPr>
            </a:lvl2pPr>
            <a:lvl3pPr marL="1371600" lvl="2" indent="-397954" algn="l" rtl="0">
              <a:lnSpc>
                <a:spcPct val="100000"/>
              </a:lnSpc>
              <a:spcBef>
                <a:spcPts val="600"/>
              </a:spcBef>
              <a:spcAft>
                <a:spcPts val="0"/>
              </a:spcAft>
              <a:buSzPts val="2667"/>
              <a:buChar char="│"/>
              <a:defRPr sz="2667" b="0" i="0">
                <a:solidFill>
                  <a:schemeClr val="dk1"/>
                </a:solidFill>
                <a:latin typeface="Arial"/>
                <a:ea typeface="Arial"/>
                <a:cs typeface="Arial"/>
                <a:sym typeface="Arial"/>
              </a:defRPr>
            </a:lvl3pPr>
            <a:lvl4pPr marL="1828800" lvl="3" indent="-397954" algn="l" rtl="0">
              <a:lnSpc>
                <a:spcPct val="90000"/>
              </a:lnSpc>
              <a:spcBef>
                <a:spcPts val="600"/>
              </a:spcBef>
              <a:spcAft>
                <a:spcPts val="0"/>
              </a:spcAft>
              <a:buClr>
                <a:schemeClr val="dk1"/>
              </a:buClr>
              <a:buSzPts val="2667"/>
              <a:buChar char="•"/>
              <a:defRPr sz="2667" b="0" i="0">
                <a:solidFill>
                  <a:schemeClr val="dk1"/>
                </a:solidFill>
                <a:latin typeface="Arial"/>
                <a:ea typeface="Arial"/>
                <a:cs typeface="Arial"/>
                <a:sym typeface="Arial"/>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64" name="Google Shape;264;p42"/>
          <p:cNvSpPr/>
          <p:nvPr/>
        </p:nvSpPr>
        <p:spPr>
          <a:xfrm>
            <a:off x="7799900" y="6595873"/>
            <a:ext cx="3392700" cy="206100"/>
          </a:xfrm>
          <a:prstGeom prst="rect">
            <a:avLst/>
          </a:prstGeom>
          <a:noFill/>
          <a:ln>
            <a:noFill/>
          </a:ln>
        </p:spPr>
        <p:txBody>
          <a:bodyPr spcFirstLastPara="1" wrap="square" lIns="82100" tIns="41050" rIns="82100" bIns="41050" anchor="b" anchorCtr="0">
            <a:noAutofit/>
          </a:bodyPr>
          <a:lstStyle/>
          <a:p>
            <a:pPr marL="0" marR="0" lvl="0" indent="0" algn="r" rtl="0">
              <a:lnSpc>
                <a:spcPct val="100000"/>
              </a:lnSpc>
              <a:spcBef>
                <a:spcPts val="0"/>
              </a:spcBef>
              <a:spcAft>
                <a:spcPts val="0"/>
              </a:spcAft>
              <a:buClr>
                <a:schemeClr val="lt2"/>
              </a:buClr>
              <a:buSzPts val="800"/>
              <a:buFont typeface="Arial"/>
              <a:buNone/>
            </a:pPr>
            <a:r>
              <a:rPr lang="en-US" sz="800" b="0" i="0" u="none" strike="noStrike" cap="none">
                <a:solidFill>
                  <a:schemeClr val="lt2"/>
                </a:solidFill>
                <a:latin typeface="Arial"/>
                <a:ea typeface="Arial"/>
                <a:cs typeface="Arial"/>
                <a:sym typeface="Arial"/>
              </a:rPr>
              <a:t>© 2019  Cisco and/or its affiliates. All rights reserved.   Cisco Public</a:t>
            </a:r>
            <a:endParaRPr sz="1400" b="0" i="0" u="none" strike="noStrike" cap="none">
              <a:solidFill>
                <a:srgbClr val="000000"/>
              </a:solidFill>
              <a:latin typeface="Arial"/>
              <a:ea typeface="Arial"/>
              <a:cs typeface="Arial"/>
              <a:sym typeface="Arial"/>
            </a:endParaRPr>
          </a:p>
        </p:txBody>
      </p:sp>
      <p:sp>
        <p:nvSpPr>
          <p:cNvPr id="265" name="Google Shape;265;p42"/>
          <p:cNvSpPr txBox="1"/>
          <p:nvPr/>
        </p:nvSpPr>
        <p:spPr>
          <a:xfrm>
            <a:off x="5783255" y="6577313"/>
            <a:ext cx="625500" cy="2565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2"/>
              </a:buClr>
              <a:buSzPts val="1067"/>
              <a:buFont typeface="Arial"/>
              <a:buNone/>
            </a:pPr>
            <a:r>
              <a:rPr lang="en-US" sz="1067" b="0" i="0" u="none" strike="noStrike" cap="none">
                <a:solidFill>
                  <a:schemeClr val="lt2"/>
                </a:solidFill>
                <a:latin typeface="Arial"/>
                <a:ea typeface="Arial"/>
                <a:cs typeface="Arial"/>
                <a:sym typeface="Arial"/>
              </a:rPr>
              <a:t>#CLUS</a:t>
            </a:r>
            <a:endParaRPr sz="1400" b="0" i="0" u="none" strike="noStrike" cap="none">
              <a:solidFill>
                <a:srgbClr val="000000"/>
              </a:solidFill>
              <a:latin typeface="Arial"/>
              <a:ea typeface="Arial"/>
              <a:cs typeface="Arial"/>
              <a:sym typeface="Arial"/>
            </a:endParaRPr>
          </a:p>
        </p:txBody>
      </p:sp>
      <p:sp>
        <p:nvSpPr>
          <p:cNvPr id="266" name="Google Shape;266;p42"/>
          <p:cNvSpPr txBox="1">
            <a:spLocks noGrp="1"/>
          </p:cNvSpPr>
          <p:nvPr>
            <p:ph type="ftr" idx="11"/>
          </p:nvPr>
        </p:nvSpPr>
        <p:spPr>
          <a:xfrm>
            <a:off x="6963378" y="6616600"/>
            <a:ext cx="955800" cy="185400"/>
          </a:xfrm>
          <a:prstGeom prst="rect">
            <a:avLst/>
          </a:prstGeom>
          <a:noFill/>
          <a:ln>
            <a:noFill/>
          </a:ln>
        </p:spPr>
        <p:txBody>
          <a:bodyPr spcFirstLastPara="1" wrap="square" lIns="61575" tIns="30775" rIns="61575" bIns="30775" anchor="b" anchorCtr="0">
            <a:no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roxima Nova"/>
                <a:ea typeface="Proxima Nova"/>
                <a:cs typeface="Proxima Nova"/>
                <a:sym typeface="Proxima Nov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roxima Nova"/>
                <a:ea typeface="Proxima Nova"/>
                <a:cs typeface="Proxima Nova"/>
                <a:sym typeface="Proxima Nov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roxima Nova"/>
                <a:ea typeface="Proxima Nova"/>
                <a:cs typeface="Proxima Nova"/>
                <a:sym typeface="Proxima Nov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roxima Nova"/>
                <a:ea typeface="Proxima Nova"/>
                <a:cs typeface="Proxima Nova"/>
                <a:sym typeface="Proxima Nov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roxima Nova"/>
                <a:ea typeface="Proxima Nova"/>
                <a:cs typeface="Proxima Nova"/>
                <a:sym typeface="Proxima Nov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roxima Nova"/>
                <a:ea typeface="Proxima Nova"/>
                <a:cs typeface="Proxima Nova"/>
                <a:sym typeface="Proxima Nov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roxima Nova"/>
                <a:ea typeface="Proxima Nova"/>
                <a:cs typeface="Proxima Nova"/>
                <a:sym typeface="Proxima Nov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roxima Nova"/>
                <a:ea typeface="Proxima Nova"/>
                <a:cs typeface="Proxima Nova"/>
                <a:sym typeface="Proxima Nova"/>
              </a:defRPr>
            </a:lvl9pPr>
          </a:lstStyle>
          <a:p>
            <a:endParaRPr/>
          </a:p>
        </p:txBody>
      </p:sp>
      <p:sp>
        <p:nvSpPr>
          <p:cNvPr id="267" name="Google Shape;267;p42"/>
          <p:cNvSpPr txBox="1">
            <a:spLocks noGrp="1"/>
          </p:cNvSpPr>
          <p:nvPr>
            <p:ph type="sldNum" idx="12"/>
          </p:nvPr>
        </p:nvSpPr>
        <p:spPr>
          <a:xfrm>
            <a:off x="11160200" y="6507857"/>
            <a:ext cx="479700" cy="3663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68" name="Google Shape;268;p42"/>
          <p:cNvSpPr/>
          <p:nvPr/>
        </p:nvSpPr>
        <p:spPr>
          <a:xfrm>
            <a:off x="715224" y="6380606"/>
            <a:ext cx="1097281" cy="368932"/>
          </a:xfrm>
          <a:custGeom>
            <a:avLst/>
            <a:gdLst/>
            <a:ahLst/>
            <a:cxnLst/>
            <a:rect l="l" t="t" r="r" b="b"/>
            <a:pathLst>
              <a:path w="4066" h="1365" extrusionOk="0">
                <a:moveTo>
                  <a:pt x="3679" y="626"/>
                </a:moveTo>
                <a:cubicBezTo>
                  <a:pt x="3659" y="674"/>
                  <a:pt x="3650" y="708"/>
                  <a:pt x="3650" y="728"/>
                </a:cubicBezTo>
                <a:cubicBezTo>
                  <a:pt x="3636" y="753"/>
                  <a:pt x="3628" y="807"/>
                  <a:pt x="3628" y="826"/>
                </a:cubicBezTo>
                <a:lnTo>
                  <a:pt x="3628" y="849"/>
                </a:lnTo>
                <a:lnTo>
                  <a:pt x="3665" y="907"/>
                </a:lnTo>
                <a:cubicBezTo>
                  <a:pt x="3684" y="936"/>
                  <a:pt x="3662" y="944"/>
                  <a:pt x="3718" y="964"/>
                </a:cubicBezTo>
                <a:cubicBezTo>
                  <a:pt x="3738" y="964"/>
                  <a:pt x="3752" y="950"/>
                  <a:pt x="3763" y="919"/>
                </a:cubicBezTo>
                <a:lnTo>
                  <a:pt x="3763" y="910"/>
                </a:lnTo>
                <a:cubicBezTo>
                  <a:pt x="3763" y="838"/>
                  <a:pt x="3789" y="739"/>
                  <a:pt x="3811" y="668"/>
                </a:cubicBezTo>
                <a:cubicBezTo>
                  <a:pt x="3811" y="637"/>
                  <a:pt x="3840" y="541"/>
                  <a:pt x="3938" y="307"/>
                </a:cubicBezTo>
                <a:cubicBezTo>
                  <a:pt x="3938" y="282"/>
                  <a:pt x="3961" y="234"/>
                  <a:pt x="4006" y="160"/>
                </a:cubicBezTo>
                <a:cubicBezTo>
                  <a:pt x="4043" y="98"/>
                  <a:pt x="4054" y="107"/>
                  <a:pt x="4065" y="98"/>
                </a:cubicBezTo>
                <a:lnTo>
                  <a:pt x="4065" y="62"/>
                </a:lnTo>
                <a:lnTo>
                  <a:pt x="4051" y="48"/>
                </a:lnTo>
                <a:cubicBezTo>
                  <a:pt x="4051" y="48"/>
                  <a:pt x="4037" y="34"/>
                  <a:pt x="4000" y="17"/>
                </a:cubicBezTo>
                <a:cubicBezTo>
                  <a:pt x="4000" y="17"/>
                  <a:pt x="3964" y="0"/>
                  <a:pt x="3950" y="0"/>
                </a:cubicBezTo>
                <a:cubicBezTo>
                  <a:pt x="3938" y="0"/>
                  <a:pt x="3916" y="22"/>
                  <a:pt x="3893" y="67"/>
                </a:cubicBezTo>
                <a:lnTo>
                  <a:pt x="3679" y="626"/>
                </a:lnTo>
                <a:close/>
                <a:moveTo>
                  <a:pt x="3507" y="1308"/>
                </a:moveTo>
                <a:cubicBezTo>
                  <a:pt x="3507" y="1333"/>
                  <a:pt x="3481" y="1342"/>
                  <a:pt x="3509" y="1359"/>
                </a:cubicBezTo>
                <a:lnTo>
                  <a:pt x="3554" y="1359"/>
                </a:lnTo>
                <a:cubicBezTo>
                  <a:pt x="3605" y="1333"/>
                  <a:pt x="3622" y="1291"/>
                  <a:pt x="3684" y="1150"/>
                </a:cubicBezTo>
                <a:lnTo>
                  <a:pt x="3684" y="1119"/>
                </a:lnTo>
                <a:cubicBezTo>
                  <a:pt x="3684" y="1099"/>
                  <a:pt x="3701" y="1091"/>
                  <a:pt x="3659" y="1062"/>
                </a:cubicBezTo>
                <a:lnTo>
                  <a:pt x="3648" y="1062"/>
                </a:lnTo>
                <a:cubicBezTo>
                  <a:pt x="3566" y="1062"/>
                  <a:pt x="3546" y="1102"/>
                  <a:pt x="3507" y="1266"/>
                </a:cubicBezTo>
                <a:lnTo>
                  <a:pt x="3507" y="1308"/>
                </a:lnTo>
                <a:close/>
                <a:moveTo>
                  <a:pt x="2183" y="1359"/>
                </a:moveTo>
                <a:cubicBezTo>
                  <a:pt x="2149" y="1359"/>
                  <a:pt x="2101" y="1328"/>
                  <a:pt x="2039" y="1268"/>
                </a:cubicBezTo>
                <a:cubicBezTo>
                  <a:pt x="2009" y="1232"/>
                  <a:pt x="1992" y="1195"/>
                  <a:pt x="1989" y="1161"/>
                </a:cubicBezTo>
                <a:cubicBezTo>
                  <a:pt x="1989" y="1065"/>
                  <a:pt x="1984" y="1012"/>
                  <a:pt x="2070" y="618"/>
                </a:cubicBezTo>
                <a:cubicBezTo>
                  <a:pt x="2084" y="581"/>
                  <a:pt x="2087" y="558"/>
                  <a:pt x="2146" y="307"/>
                </a:cubicBezTo>
                <a:lnTo>
                  <a:pt x="2169" y="203"/>
                </a:lnTo>
                <a:cubicBezTo>
                  <a:pt x="2177" y="160"/>
                  <a:pt x="2180" y="158"/>
                  <a:pt x="2180" y="158"/>
                </a:cubicBezTo>
                <a:lnTo>
                  <a:pt x="2183" y="155"/>
                </a:lnTo>
                <a:lnTo>
                  <a:pt x="2189" y="155"/>
                </a:lnTo>
                <a:cubicBezTo>
                  <a:pt x="2271" y="177"/>
                  <a:pt x="2310" y="208"/>
                  <a:pt x="2310" y="245"/>
                </a:cubicBezTo>
                <a:cubicBezTo>
                  <a:pt x="2310" y="276"/>
                  <a:pt x="2307" y="290"/>
                  <a:pt x="2262" y="395"/>
                </a:cubicBezTo>
                <a:cubicBezTo>
                  <a:pt x="2217" y="499"/>
                  <a:pt x="2231" y="443"/>
                  <a:pt x="2169" y="747"/>
                </a:cubicBezTo>
                <a:cubicBezTo>
                  <a:pt x="2155" y="818"/>
                  <a:pt x="2141" y="952"/>
                  <a:pt x="2124" y="1153"/>
                </a:cubicBezTo>
                <a:cubicBezTo>
                  <a:pt x="2135" y="1268"/>
                  <a:pt x="2144" y="1305"/>
                  <a:pt x="2169" y="1305"/>
                </a:cubicBezTo>
                <a:lnTo>
                  <a:pt x="2183" y="1359"/>
                </a:lnTo>
                <a:close/>
                <a:moveTo>
                  <a:pt x="2485" y="392"/>
                </a:moveTo>
                <a:cubicBezTo>
                  <a:pt x="2471" y="395"/>
                  <a:pt x="2457" y="446"/>
                  <a:pt x="2448" y="544"/>
                </a:cubicBezTo>
                <a:lnTo>
                  <a:pt x="2465" y="550"/>
                </a:lnTo>
                <a:cubicBezTo>
                  <a:pt x="2493" y="547"/>
                  <a:pt x="2530" y="513"/>
                  <a:pt x="2570" y="451"/>
                </a:cubicBezTo>
                <a:lnTo>
                  <a:pt x="2570" y="443"/>
                </a:lnTo>
                <a:cubicBezTo>
                  <a:pt x="2567" y="423"/>
                  <a:pt x="2541" y="406"/>
                  <a:pt x="2491" y="389"/>
                </a:cubicBezTo>
                <a:lnTo>
                  <a:pt x="2485" y="392"/>
                </a:lnTo>
                <a:close/>
                <a:moveTo>
                  <a:pt x="2400" y="1305"/>
                </a:moveTo>
                <a:lnTo>
                  <a:pt x="2392" y="1283"/>
                </a:lnTo>
                <a:cubicBezTo>
                  <a:pt x="2386" y="1175"/>
                  <a:pt x="2389" y="1108"/>
                  <a:pt x="2395" y="1077"/>
                </a:cubicBezTo>
                <a:lnTo>
                  <a:pt x="2386" y="1054"/>
                </a:lnTo>
                <a:cubicBezTo>
                  <a:pt x="2386" y="1012"/>
                  <a:pt x="2389" y="992"/>
                  <a:pt x="2395" y="989"/>
                </a:cubicBezTo>
                <a:cubicBezTo>
                  <a:pt x="2406" y="921"/>
                  <a:pt x="2417" y="885"/>
                  <a:pt x="2426" y="879"/>
                </a:cubicBezTo>
                <a:cubicBezTo>
                  <a:pt x="2429" y="835"/>
                  <a:pt x="2454" y="776"/>
                  <a:pt x="2499" y="702"/>
                </a:cubicBezTo>
                <a:cubicBezTo>
                  <a:pt x="2496" y="680"/>
                  <a:pt x="2451" y="649"/>
                  <a:pt x="2361" y="612"/>
                </a:cubicBezTo>
                <a:cubicBezTo>
                  <a:pt x="2338" y="615"/>
                  <a:pt x="2316" y="663"/>
                  <a:pt x="2299" y="759"/>
                </a:cubicBezTo>
                <a:cubicBezTo>
                  <a:pt x="2248" y="969"/>
                  <a:pt x="2228" y="1122"/>
                  <a:pt x="2239" y="1209"/>
                </a:cubicBezTo>
                <a:cubicBezTo>
                  <a:pt x="2248" y="1271"/>
                  <a:pt x="2256" y="1302"/>
                  <a:pt x="2268" y="1300"/>
                </a:cubicBezTo>
                <a:cubicBezTo>
                  <a:pt x="2310" y="1345"/>
                  <a:pt x="2355" y="1364"/>
                  <a:pt x="2409" y="1359"/>
                </a:cubicBezTo>
                <a:lnTo>
                  <a:pt x="2400" y="1305"/>
                </a:lnTo>
                <a:close/>
                <a:moveTo>
                  <a:pt x="3092" y="778"/>
                </a:moveTo>
                <a:cubicBezTo>
                  <a:pt x="3052" y="829"/>
                  <a:pt x="3049" y="829"/>
                  <a:pt x="3049" y="829"/>
                </a:cubicBezTo>
                <a:lnTo>
                  <a:pt x="3047" y="829"/>
                </a:lnTo>
                <a:cubicBezTo>
                  <a:pt x="3038" y="835"/>
                  <a:pt x="3024" y="859"/>
                  <a:pt x="3001" y="907"/>
                </a:cubicBezTo>
                <a:cubicBezTo>
                  <a:pt x="2984" y="924"/>
                  <a:pt x="2945" y="1003"/>
                  <a:pt x="2880" y="1139"/>
                </a:cubicBezTo>
                <a:lnTo>
                  <a:pt x="2812" y="1294"/>
                </a:lnTo>
                <a:cubicBezTo>
                  <a:pt x="2787" y="1353"/>
                  <a:pt x="2784" y="1356"/>
                  <a:pt x="2784" y="1356"/>
                </a:cubicBezTo>
                <a:lnTo>
                  <a:pt x="2781" y="1359"/>
                </a:lnTo>
                <a:lnTo>
                  <a:pt x="2759" y="1359"/>
                </a:lnTo>
                <a:cubicBezTo>
                  <a:pt x="2716" y="1359"/>
                  <a:pt x="2680" y="1342"/>
                  <a:pt x="2654" y="1311"/>
                </a:cubicBezTo>
                <a:cubicBezTo>
                  <a:pt x="2626" y="1294"/>
                  <a:pt x="2609" y="1252"/>
                  <a:pt x="2609" y="1187"/>
                </a:cubicBezTo>
                <a:cubicBezTo>
                  <a:pt x="2595" y="862"/>
                  <a:pt x="2575" y="702"/>
                  <a:pt x="2553" y="702"/>
                </a:cubicBezTo>
                <a:lnTo>
                  <a:pt x="2553" y="694"/>
                </a:lnTo>
                <a:cubicBezTo>
                  <a:pt x="2558" y="683"/>
                  <a:pt x="2570" y="677"/>
                  <a:pt x="2587" y="671"/>
                </a:cubicBezTo>
                <a:cubicBezTo>
                  <a:pt x="2708" y="691"/>
                  <a:pt x="2770" y="719"/>
                  <a:pt x="2770" y="756"/>
                </a:cubicBezTo>
                <a:lnTo>
                  <a:pt x="2770" y="762"/>
                </a:lnTo>
                <a:lnTo>
                  <a:pt x="2764" y="778"/>
                </a:lnTo>
                <a:lnTo>
                  <a:pt x="2776" y="804"/>
                </a:lnTo>
                <a:lnTo>
                  <a:pt x="2770" y="818"/>
                </a:lnTo>
                <a:lnTo>
                  <a:pt x="2781" y="879"/>
                </a:lnTo>
                <a:lnTo>
                  <a:pt x="2776" y="933"/>
                </a:lnTo>
                <a:lnTo>
                  <a:pt x="2778" y="1088"/>
                </a:lnTo>
                <a:cubicBezTo>
                  <a:pt x="2781" y="1153"/>
                  <a:pt x="2784" y="1153"/>
                  <a:pt x="2784" y="1153"/>
                </a:cubicBezTo>
                <a:lnTo>
                  <a:pt x="2787" y="1153"/>
                </a:lnTo>
                <a:cubicBezTo>
                  <a:pt x="2795" y="1153"/>
                  <a:pt x="2804" y="1133"/>
                  <a:pt x="2815" y="1094"/>
                </a:cubicBezTo>
                <a:cubicBezTo>
                  <a:pt x="2849" y="1048"/>
                  <a:pt x="2897" y="955"/>
                  <a:pt x="2965" y="810"/>
                </a:cubicBezTo>
                <a:cubicBezTo>
                  <a:pt x="3004" y="770"/>
                  <a:pt x="3041" y="697"/>
                  <a:pt x="3069" y="587"/>
                </a:cubicBezTo>
                <a:cubicBezTo>
                  <a:pt x="3109" y="533"/>
                  <a:pt x="3137" y="508"/>
                  <a:pt x="3151" y="508"/>
                </a:cubicBezTo>
                <a:cubicBezTo>
                  <a:pt x="3224" y="510"/>
                  <a:pt x="3244" y="536"/>
                  <a:pt x="3244" y="578"/>
                </a:cubicBezTo>
                <a:cubicBezTo>
                  <a:pt x="3244" y="592"/>
                  <a:pt x="3233" y="612"/>
                  <a:pt x="3210" y="637"/>
                </a:cubicBezTo>
                <a:lnTo>
                  <a:pt x="3092" y="778"/>
                </a:lnTo>
                <a:close/>
                <a:moveTo>
                  <a:pt x="3382" y="567"/>
                </a:moveTo>
                <a:lnTo>
                  <a:pt x="3326" y="606"/>
                </a:lnTo>
                <a:cubicBezTo>
                  <a:pt x="3281" y="649"/>
                  <a:pt x="3247" y="691"/>
                  <a:pt x="3227" y="739"/>
                </a:cubicBezTo>
                <a:lnTo>
                  <a:pt x="3224" y="742"/>
                </a:lnTo>
                <a:cubicBezTo>
                  <a:pt x="3224" y="742"/>
                  <a:pt x="3222" y="745"/>
                  <a:pt x="3210" y="764"/>
                </a:cubicBezTo>
                <a:lnTo>
                  <a:pt x="3165" y="843"/>
                </a:lnTo>
                <a:cubicBezTo>
                  <a:pt x="3103" y="989"/>
                  <a:pt x="3072" y="1099"/>
                  <a:pt x="3072" y="1173"/>
                </a:cubicBezTo>
                <a:lnTo>
                  <a:pt x="3072" y="1187"/>
                </a:lnTo>
                <a:cubicBezTo>
                  <a:pt x="3072" y="1212"/>
                  <a:pt x="3089" y="1243"/>
                  <a:pt x="3123" y="1277"/>
                </a:cubicBezTo>
                <a:cubicBezTo>
                  <a:pt x="3154" y="1333"/>
                  <a:pt x="3193" y="1362"/>
                  <a:pt x="3238" y="1362"/>
                </a:cubicBezTo>
                <a:cubicBezTo>
                  <a:pt x="3275" y="1353"/>
                  <a:pt x="3295" y="1345"/>
                  <a:pt x="3295" y="1339"/>
                </a:cubicBezTo>
                <a:cubicBezTo>
                  <a:pt x="3329" y="1316"/>
                  <a:pt x="3346" y="1300"/>
                  <a:pt x="3346" y="1291"/>
                </a:cubicBezTo>
                <a:cubicBezTo>
                  <a:pt x="3399" y="1223"/>
                  <a:pt x="3433" y="1167"/>
                  <a:pt x="3450" y="1122"/>
                </a:cubicBezTo>
                <a:lnTo>
                  <a:pt x="3450" y="1116"/>
                </a:lnTo>
                <a:lnTo>
                  <a:pt x="3439" y="1108"/>
                </a:lnTo>
                <a:lnTo>
                  <a:pt x="3428" y="1116"/>
                </a:lnTo>
                <a:cubicBezTo>
                  <a:pt x="3371" y="1201"/>
                  <a:pt x="3309" y="1260"/>
                  <a:pt x="3241" y="1294"/>
                </a:cubicBezTo>
                <a:cubicBezTo>
                  <a:pt x="3230" y="1294"/>
                  <a:pt x="3219" y="1285"/>
                  <a:pt x="3213" y="1271"/>
                </a:cubicBezTo>
                <a:cubicBezTo>
                  <a:pt x="3213" y="1175"/>
                  <a:pt x="3250" y="1043"/>
                  <a:pt x="3323" y="879"/>
                </a:cubicBezTo>
                <a:lnTo>
                  <a:pt x="3363" y="882"/>
                </a:lnTo>
                <a:cubicBezTo>
                  <a:pt x="3363" y="882"/>
                  <a:pt x="3385" y="885"/>
                  <a:pt x="3405" y="876"/>
                </a:cubicBezTo>
                <a:lnTo>
                  <a:pt x="3473" y="849"/>
                </a:lnTo>
                <a:cubicBezTo>
                  <a:pt x="3515" y="826"/>
                  <a:pt x="3546" y="790"/>
                  <a:pt x="3566" y="739"/>
                </a:cubicBezTo>
                <a:lnTo>
                  <a:pt x="3566" y="685"/>
                </a:lnTo>
                <a:cubicBezTo>
                  <a:pt x="3560" y="649"/>
                  <a:pt x="3509" y="609"/>
                  <a:pt x="3411" y="564"/>
                </a:cubicBezTo>
                <a:lnTo>
                  <a:pt x="3382" y="567"/>
                </a:lnTo>
                <a:close/>
                <a:moveTo>
                  <a:pt x="3478" y="708"/>
                </a:moveTo>
                <a:lnTo>
                  <a:pt x="3484" y="708"/>
                </a:lnTo>
                <a:lnTo>
                  <a:pt x="3490" y="714"/>
                </a:lnTo>
                <a:cubicBezTo>
                  <a:pt x="3450" y="801"/>
                  <a:pt x="3413" y="843"/>
                  <a:pt x="3380" y="843"/>
                </a:cubicBezTo>
                <a:lnTo>
                  <a:pt x="3357" y="835"/>
                </a:lnTo>
                <a:lnTo>
                  <a:pt x="3357" y="829"/>
                </a:lnTo>
                <a:cubicBezTo>
                  <a:pt x="3416" y="750"/>
                  <a:pt x="3456" y="708"/>
                  <a:pt x="3478" y="708"/>
                </a:cubicBezTo>
                <a:close/>
                <a:moveTo>
                  <a:pt x="375" y="1147"/>
                </a:moveTo>
                <a:cubicBezTo>
                  <a:pt x="372" y="1187"/>
                  <a:pt x="347" y="1263"/>
                  <a:pt x="257" y="1263"/>
                </a:cubicBezTo>
                <a:cubicBezTo>
                  <a:pt x="178" y="1263"/>
                  <a:pt x="116" y="1206"/>
                  <a:pt x="116" y="1088"/>
                </a:cubicBezTo>
                <a:cubicBezTo>
                  <a:pt x="116" y="981"/>
                  <a:pt x="169" y="913"/>
                  <a:pt x="257" y="913"/>
                </a:cubicBezTo>
                <a:cubicBezTo>
                  <a:pt x="330" y="913"/>
                  <a:pt x="364" y="967"/>
                  <a:pt x="370" y="1003"/>
                </a:cubicBezTo>
                <a:lnTo>
                  <a:pt x="480" y="1003"/>
                </a:lnTo>
                <a:cubicBezTo>
                  <a:pt x="474" y="938"/>
                  <a:pt x="420" y="818"/>
                  <a:pt x="257" y="818"/>
                </a:cubicBezTo>
                <a:cubicBezTo>
                  <a:pt x="99" y="818"/>
                  <a:pt x="0" y="936"/>
                  <a:pt x="0" y="1088"/>
                </a:cubicBezTo>
                <a:cubicBezTo>
                  <a:pt x="0" y="1252"/>
                  <a:pt x="104" y="1359"/>
                  <a:pt x="257" y="1359"/>
                </a:cubicBezTo>
                <a:cubicBezTo>
                  <a:pt x="429" y="1359"/>
                  <a:pt x="482" y="1221"/>
                  <a:pt x="485" y="1147"/>
                </a:cubicBezTo>
                <a:lnTo>
                  <a:pt x="375" y="1147"/>
                </a:lnTo>
                <a:close/>
                <a:moveTo>
                  <a:pt x="646" y="826"/>
                </a:moveTo>
                <a:lnTo>
                  <a:pt x="539" y="826"/>
                </a:lnTo>
                <a:lnTo>
                  <a:pt x="539" y="919"/>
                </a:lnTo>
                <a:lnTo>
                  <a:pt x="649" y="919"/>
                </a:lnTo>
                <a:lnTo>
                  <a:pt x="649" y="826"/>
                </a:lnTo>
                <a:lnTo>
                  <a:pt x="646" y="826"/>
                </a:lnTo>
                <a:close/>
                <a:moveTo>
                  <a:pt x="646" y="969"/>
                </a:moveTo>
                <a:lnTo>
                  <a:pt x="539" y="969"/>
                </a:lnTo>
                <a:lnTo>
                  <a:pt x="539" y="1345"/>
                </a:lnTo>
                <a:lnTo>
                  <a:pt x="649" y="1345"/>
                </a:lnTo>
                <a:lnTo>
                  <a:pt x="649" y="969"/>
                </a:lnTo>
                <a:lnTo>
                  <a:pt x="646" y="969"/>
                </a:lnTo>
                <a:close/>
                <a:moveTo>
                  <a:pt x="703" y="1068"/>
                </a:moveTo>
                <a:cubicBezTo>
                  <a:pt x="703" y="1147"/>
                  <a:pt x="773" y="1173"/>
                  <a:pt x="813" y="1181"/>
                </a:cubicBezTo>
                <a:cubicBezTo>
                  <a:pt x="824" y="1184"/>
                  <a:pt x="852" y="1189"/>
                  <a:pt x="861" y="1192"/>
                </a:cubicBezTo>
                <a:cubicBezTo>
                  <a:pt x="900" y="1201"/>
                  <a:pt x="937" y="1209"/>
                  <a:pt x="937" y="1240"/>
                </a:cubicBezTo>
                <a:cubicBezTo>
                  <a:pt x="937" y="1263"/>
                  <a:pt x="914" y="1280"/>
                  <a:pt x="869" y="1280"/>
                </a:cubicBezTo>
                <a:cubicBezTo>
                  <a:pt x="827" y="1280"/>
                  <a:pt x="799" y="1257"/>
                  <a:pt x="796" y="1221"/>
                </a:cubicBezTo>
                <a:lnTo>
                  <a:pt x="691" y="1221"/>
                </a:lnTo>
                <a:cubicBezTo>
                  <a:pt x="694" y="1260"/>
                  <a:pt x="717" y="1353"/>
                  <a:pt x="869" y="1353"/>
                </a:cubicBezTo>
                <a:cubicBezTo>
                  <a:pt x="1010" y="1353"/>
                  <a:pt x="1050" y="1277"/>
                  <a:pt x="1050" y="1232"/>
                </a:cubicBezTo>
                <a:cubicBezTo>
                  <a:pt x="1050" y="1181"/>
                  <a:pt x="1019" y="1139"/>
                  <a:pt x="923" y="1116"/>
                </a:cubicBezTo>
                <a:cubicBezTo>
                  <a:pt x="917" y="1113"/>
                  <a:pt x="886" y="1108"/>
                  <a:pt x="875" y="1105"/>
                </a:cubicBezTo>
                <a:cubicBezTo>
                  <a:pt x="827" y="1094"/>
                  <a:pt x="813" y="1085"/>
                  <a:pt x="813" y="1060"/>
                </a:cubicBezTo>
                <a:cubicBezTo>
                  <a:pt x="813" y="1040"/>
                  <a:pt x="838" y="1029"/>
                  <a:pt x="863" y="1029"/>
                </a:cubicBezTo>
                <a:cubicBezTo>
                  <a:pt x="923" y="1029"/>
                  <a:pt x="934" y="1060"/>
                  <a:pt x="937" y="1077"/>
                </a:cubicBezTo>
                <a:lnTo>
                  <a:pt x="1041" y="1077"/>
                </a:lnTo>
                <a:cubicBezTo>
                  <a:pt x="1038" y="1040"/>
                  <a:pt x="1010" y="961"/>
                  <a:pt x="863" y="961"/>
                </a:cubicBezTo>
                <a:cubicBezTo>
                  <a:pt x="745" y="961"/>
                  <a:pt x="703" y="1020"/>
                  <a:pt x="703" y="1068"/>
                </a:cubicBezTo>
                <a:close/>
                <a:moveTo>
                  <a:pt x="1357" y="1209"/>
                </a:moveTo>
                <a:cubicBezTo>
                  <a:pt x="1349" y="1243"/>
                  <a:pt x="1326" y="1280"/>
                  <a:pt x="1278" y="1280"/>
                </a:cubicBezTo>
                <a:cubicBezTo>
                  <a:pt x="1219" y="1280"/>
                  <a:pt x="1191" y="1229"/>
                  <a:pt x="1191" y="1158"/>
                </a:cubicBezTo>
                <a:cubicBezTo>
                  <a:pt x="1191" y="1105"/>
                  <a:pt x="1211" y="1037"/>
                  <a:pt x="1278" y="1037"/>
                </a:cubicBezTo>
                <a:cubicBezTo>
                  <a:pt x="1321" y="1037"/>
                  <a:pt x="1346" y="1068"/>
                  <a:pt x="1354" y="1099"/>
                </a:cubicBezTo>
                <a:lnTo>
                  <a:pt x="1462" y="1099"/>
                </a:lnTo>
                <a:cubicBezTo>
                  <a:pt x="1456" y="1040"/>
                  <a:pt x="1411" y="958"/>
                  <a:pt x="1278" y="958"/>
                </a:cubicBezTo>
                <a:cubicBezTo>
                  <a:pt x="1160" y="958"/>
                  <a:pt x="1078" y="1035"/>
                  <a:pt x="1078" y="1156"/>
                </a:cubicBezTo>
                <a:cubicBezTo>
                  <a:pt x="1078" y="1278"/>
                  <a:pt x="1160" y="1353"/>
                  <a:pt x="1278" y="1353"/>
                </a:cubicBezTo>
                <a:cubicBezTo>
                  <a:pt x="1417" y="1353"/>
                  <a:pt x="1456" y="1266"/>
                  <a:pt x="1462" y="1206"/>
                </a:cubicBezTo>
                <a:lnTo>
                  <a:pt x="1357" y="1206"/>
                </a:lnTo>
                <a:lnTo>
                  <a:pt x="1357" y="1209"/>
                </a:lnTo>
                <a:close/>
                <a:moveTo>
                  <a:pt x="1693" y="1356"/>
                </a:moveTo>
                <a:cubicBezTo>
                  <a:pt x="1809" y="1356"/>
                  <a:pt x="1893" y="1280"/>
                  <a:pt x="1893" y="1158"/>
                </a:cubicBezTo>
                <a:cubicBezTo>
                  <a:pt x="1893" y="1034"/>
                  <a:pt x="1809" y="961"/>
                  <a:pt x="1693" y="961"/>
                </a:cubicBezTo>
                <a:cubicBezTo>
                  <a:pt x="1575" y="961"/>
                  <a:pt x="1493" y="1037"/>
                  <a:pt x="1493" y="1158"/>
                </a:cubicBezTo>
                <a:cubicBezTo>
                  <a:pt x="1493" y="1280"/>
                  <a:pt x="1575" y="1356"/>
                  <a:pt x="1693" y="1356"/>
                </a:cubicBezTo>
                <a:close/>
                <a:moveTo>
                  <a:pt x="1778" y="1158"/>
                </a:moveTo>
                <a:cubicBezTo>
                  <a:pt x="1778" y="1221"/>
                  <a:pt x="1752" y="1280"/>
                  <a:pt x="1690" y="1280"/>
                </a:cubicBezTo>
                <a:cubicBezTo>
                  <a:pt x="1631" y="1280"/>
                  <a:pt x="1603" y="1229"/>
                  <a:pt x="1603" y="1158"/>
                </a:cubicBezTo>
                <a:cubicBezTo>
                  <a:pt x="1603" y="1108"/>
                  <a:pt x="1623" y="1037"/>
                  <a:pt x="1690" y="1037"/>
                </a:cubicBezTo>
                <a:cubicBezTo>
                  <a:pt x="1752" y="1037"/>
                  <a:pt x="1778" y="1096"/>
                  <a:pt x="1778" y="115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269" name="Google Shape;269;p42"/>
          <p:cNvSpPr txBox="1">
            <a:spLocks noGrp="1"/>
          </p:cNvSpPr>
          <p:nvPr>
            <p:ph type="title"/>
          </p:nvPr>
        </p:nvSpPr>
        <p:spPr>
          <a:xfrm>
            <a:off x="597408" y="256033"/>
            <a:ext cx="8168700" cy="9759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accent6"/>
              </a:buClr>
              <a:buSzPts val="3600"/>
              <a:buFont typeface="Arial"/>
              <a:buNone/>
              <a:defRPr>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6"/>
              </a:buClr>
              <a:buSzPts val="4400"/>
              <a:buFont typeface="Proxima Nova"/>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sldNum" idx="12"/>
          </p:nvPr>
        </p:nvSpPr>
        <p:spPr>
          <a:xfrm>
            <a:off x="11754643" y="6356350"/>
            <a:ext cx="442332"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ix things to Say">
  <p:cSld name="Six things to Say">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838200" y="469454"/>
            <a:ext cx="105156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2"/>
              </a:buClr>
              <a:buSzPts val="3600"/>
              <a:buFont typeface="Proxima Nova"/>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6"/>
          <p:cNvSpPr txBox="1">
            <a:spLocks noGrp="1"/>
          </p:cNvSpPr>
          <p:nvPr>
            <p:ph type="sldNum" idx="12"/>
          </p:nvPr>
        </p:nvSpPr>
        <p:spPr>
          <a:xfrm>
            <a:off x="11754643" y="6356350"/>
            <a:ext cx="442332"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35" name="Google Shape;35;p6"/>
          <p:cNvSpPr txBox="1">
            <a:spLocks noGrp="1"/>
          </p:cNvSpPr>
          <p:nvPr>
            <p:ph type="body" idx="1"/>
          </p:nvPr>
        </p:nvSpPr>
        <p:spPr>
          <a:xfrm>
            <a:off x="1003299" y="2630584"/>
            <a:ext cx="2859035" cy="685800"/>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0"/>
              </a:spcBef>
              <a:spcAft>
                <a:spcPts val="0"/>
              </a:spcAft>
              <a:buClr>
                <a:schemeClr val="dk2"/>
              </a:buClr>
              <a:buSzPts val="1200"/>
              <a:buNone/>
              <a:defRPr sz="1200" b="0" i="0">
                <a:latin typeface="Proxima Nova"/>
                <a:ea typeface="Proxima Nova"/>
                <a:cs typeface="Proxima Nova"/>
                <a:sym typeface="Proxima Nova"/>
              </a:defRPr>
            </a:lvl1pPr>
            <a:lvl2pPr marL="914400" lvl="1" indent="-228600" algn="l">
              <a:lnSpc>
                <a:spcPct val="100000"/>
              </a:lnSpc>
              <a:spcBef>
                <a:spcPts val="1200"/>
              </a:spcBef>
              <a:spcAft>
                <a:spcPts val="0"/>
              </a:spcAft>
              <a:buClr>
                <a:schemeClr val="dk1"/>
              </a:buClr>
              <a:buSzPts val="1600"/>
              <a:buNone/>
              <a:defRPr/>
            </a:lvl2pPr>
            <a:lvl3pPr marL="1371600" lvl="2" indent="-228600" algn="l">
              <a:lnSpc>
                <a:spcPct val="100000"/>
              </a:lnSpc>
              <a:spcBef>
                <a:spcPts val="600"/>
              </a:spcBef>
              <a:spcAft>
                <a:spcPts val="0"/>
              </a:spcAft>
              <a:buSzPts val="1200"/>
              <a:buNone/>
              <a:defRPr/>
            </a:lvl3pPr>
            <a:lvl4pPr marL="1828800" lvl="3" indent="-228600" algn="l">
              <a:lnSpc>
                <a:spcPct val="90000"/>
              </a:lnSpc>
              <a:spcBef>
                <a:spcPts val="600"/>
              </a:spcBef>
              <a:spcAft>
                <a:spcPts val="0"/>
              </a:spcAft>
              <a:buClr>
                <a:schemeClr val="dk1"/>
              </a:buClr>
              <a:buSzPts val="9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1003299" y="2324442"/>
            <a:ext cx="2859035" cy="30614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accent6"/>
              </a:buClr>
              <a:buSzPts val="1400"/>
              <a:buNone/>
              <a:defRPr sz="1400" b="1" i="0">
                <a:solidFill>
                  <a:schemeClr val="accent6"/>
                </a:solidFill>
                <a:latin typeface="Proxima Nova"/>
                <a:ea typeface="Proxima Nova"/>
                <a:cs typeface="Proxima Nova"/>
                <a:sym typeface="Proxima Nova"/>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body" idx="3"/>
          </p:nvPr>
        </p:nvSpPr>
        <p:spPr>
          <a:xfrm>
            <a:off x="1003299" y="4654827"/>
            <a:ext cx="2859035" cy="685800"/>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0"/>
              </a:spcBef>
              <a:spcAft>
                <a:spcPts val="0"/>
              </a:spcAft>
              <a:buClr>
                <a:schemeClr val="dk2"/>
              </a:buClr>
              <a:buSzPts val="1200"/>
              <a:buNone/>
              <a:defRPr sz="1200" b="0" i="0">
                <a:latin typeface="Proxima Nova"/>
                <a:ea typeface="Proxima Nova"/>
                <a:cs typeface="Proxima Nova"/>
                <a:sym typeface="Proxima Nova"/>
              </a:defRPr>
            </a:lvl1pPr>
            <a:lvl2pPr marL="914400" lvl="1" indent="-228600" algn="l">
              <a:lnSpc>
                <a:spcPct val="100000"/>
              </a:lnSpc>
              <a:spcBef>
                <a:spcPts val="1200"/>
              </a:spcBef>
              <a:spcAft>
                <a:spcPts val="0"/>
              </a:spcAft>
              <a:buClr>
                <a:schemeClr val="dk1"/>
              </a:buClr>
              <a:buSzPts val="1600"/>
              <a:buNone/>
              <a:defRPr/>
            </a:lvl2pPr>
            <a:lvl3pPr marL="1371600" lvl="2" indent="-228600" algn="l">
              <a:lnSpc>
                <a:spcPct val="100000"/>
              </a:lnSpc>
              <a:spcBef>
                <a:spcPts val="600"/>
              </a:spcBef>
              <a:spcAft>
                <a:spcPts val="0"/>
              </a:spcAft>
              <a:buSzPts val="1200"/>
              <a:buNone/>
              <a:defRPr/>
            </a:lvl3pPr>
            <a:lvl4pPr marL="1828800" lvl="3" indent="-228600" algn="l">
              <a:lnSpc>
                <a:spcPct val="90000"/>
              </a:lnSpc>
              <a:spcBef>
                <a:spcPts val="600"/>
              </a:spcBef>
              <a:spcAft>
                <a:spcPts val="0"/>
              </a:spcAft>
              <a:buClr>
                <a:schemeClr val="dk1"/>
              </a:buClr>
              <a:buSzPts val="9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6"/>
          <p:cNvSpPr txBox="1">
            <a:spLocks noGrp="1"/>
          </p:cNvSpPr>
          <p:nvPr>
            <p:ph type="body" idx="4"/>
          </p:nvPr>
        </p:nvSpPr>
        <p:spPr>
          <a:xfrm>
            <a:off x="1003299" y="4348685"/>
            <a:ext cx="2859035" cy="30614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accent6"/>
              </a:buClr>
              <a:buSzPts val="1400"/>
              <a:buNone/>
              <a:defRPr sz="1400" b="1" i="0">
                <a:solidFill>
                  <a:schemeClr val="accent6"/>
                </a:solidFill>
                <a:latin typeface="Proxima Nova"/>
                <a:ea typeface="Proxima Nova"/>
                <a:cs typeface="Proxima Nova"/>
                <a:sym typeface="Proxima Nova"/>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6"/>
          <p:cNvSpPr txBox="1">
            <a:spLocks noGrp="1"/>
          </p:cNvSpPr>
          <p:nvPr>
            <p:ph type="body" idx="5"/>
          </p:nvPr>
        </p:nvSpPr>
        <p:spPr>
          <a:xfrm>
            <a:off x="4660899" y="2630584"/>
            <a:ext cx="2859035" cy="685800"/>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0"/>
              </a:spcBef>
              <a:spcAft>
                <a:spcPts val="0"/>
              </a:spcAft>
              <a:buClr>
                <a:schemeClr val="dk2"/>
              </a:buClr>
              <a:buSzPts val="1200"/>
              <a:buNone/>
              <a:defRPr sz="1200" b="0" i="0">
                <a:latin typeface="Proxima Nova"/>
                <a:ea typeface="Proxima Nova"/>
                <a:cs typeface="Proxima Nova"/>
                <a:sym typeface="Proxima Nova"/>
              </a:defRPr>
            </a:lvl1pPr>
            <a:lvl2pPr marL="914400" lvl="1" indent="-228600" algn="l">
              <a:lnSpc>
                <a:spcPct val="100000"/>
              </a:lnSpc>
              <a:spcBef>
                <a:spcPts val="1200"/>
              </a:spcBef>
              <a:spcAft>
                <a:spcPts val="0"/>
              </a:spcAft>
              <a:buClr>
                <a:schemeClr val="dk1"/>
              </a:buClr>
              <a:buSzPts val="1600"/>
              <a:buNone/>
              <a:defRPr/>
            </a:lvl2pPr>
            <a:lvl3pPr marL="1371600" lvl="2" indent="-228600" algn="l">
              <a:lnSpc>
                <a:spcPct val="100000"/>
              </a:lnSpc>
              <a:spcBef>
                <a:spcPts val="600"/>
              </a:spcBef>
              <a:spcAft>
                <a:spcPts val="0"/>
              </a:spcAft>
              <a:buSzPts val="1200"/>
              <a:buNone/>
              <a:defRPr/>
            </a:lvl3pPr>
            <a:lvl4pPr marL="1828800" lvl="3" indent="-228600" algn="l">
              <a:lnSpc>
                <a:spcPct val="90000"/>
              </a:lnSpc>
              <a:spcBef>
                <a:spcPts val="600"/>
              </a:spcBef>
              <a:spcAft>
                <a:spcPts val="0"/>
              </a:spcAft>
              <a:buClr>
                <a:schemeClr val="dk1"/>
              </a:buClr>
              <a:buSzPts val="9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6"/>
          </p:nvPr>
        </p:nvSpPr>
        <p:spPr>
          <a:xfrm>
            <a:off x="4660899" y="2324442"/>
            <a:ext cx="2859035" cy="30614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accent6"/>
              </a:buClr>
              <a:buSzPts val="1400"/>
              <a:buNone/>
              <a:defRPr sz="1400" b="1" i="0">
                <a:solidFill>
                  <a:schemeClr val="accent6"/>
                </a:solidFill>
                <a:latin typeface="Proxima Nova"/>
                <a:ea typeface="Proxima Nova"/>
                <a:cs typeface="Proxima Nova"/>
                <a:sym typeface="Proxima Nova"/>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body" idx="7"/>
          </p:nvPr>
        </p:nvSpPr>
        <p:spPr>
          <a:xfrm>
            <a:off x="4660899" y="4654827"/>
            <a:ext cx="2859035" cy="685800"/>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0"/>
              </a:spcBef>
              <a:spcAft>
                <a:spcPts val="0"/>
              </a:spcAft>
              <a:buClr>
                <a:schemeClr val="dk2"/>
              </a:buClr>
              <a:buSzPts val="1200"/>
              <a:buNone/>
              <a:defRPr sz="1200" b="0" i="0">
                <a:latin typeface="Proxima Nova"/>
                <a:ea typeface="Proxima Nova"/>
                <a:cs typeface="Proxima Nova"/>
                <a:sym typeface="Proxima Nova"/>
              </a:defRPr>
            </a:lvl1pPr>
            <a:lvl2pPr marL="914400" lvl="1" indent="-228600" algn="l">
              <a:lnSpc>
                <a:spcPct val="100000"/>
              </a:lnSpc>
              <a:spcBef>
                <a:spcPts val="1200"/>
              </a:spcBef>
              <a:spcAft>
                <a:spcPts val="0"/>
              </a:spcAft>
              <a:buClr>
                <a:schemeClr val="dk1"/>
              </a:buClr>
              <a:buSzPts val="1600"/>
              <a:buNone/>
              <a:defRPr/>
            </a:lvl2pPr>
            <a:lvl3pPr marL="1371600" lvl="2" indent="-228600" algn="l">
              <a:lnSpc>
                <a:spcPct val="100000"/>
              </a:lnSpc>
              <a:spcBef>
                <a:spcPts val="600"/>
              </a:spcBef>
              <a:spcAft>
                <a:spcPts val="0"/>
              </a:spcAft>
              <a:buSzPts val="1200"/>
              <a:buNone/>
              <a:defRPr/>
            </a:lvl3pPr>
            <a:lvl4pPr marL="1828800" lvl="3" indent="-228600" algn="l">
              <a:lnSpc>
                <a:spcPct val="90000"/>
              </a:lnSpc>
              <a:spcBef>
                <a:spcPts val="600"/>
              </a:spcBef>
              <a:spcAft>
                <a:spcPts val="0"/>
              </a:spcAft>
              <a:buClr>
                <a:schemeClr val="dk1"/>
              </a:buClr>
              <a:buSzPts val="9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body" idx="8"/>
          </p:nvPr>
        </p:nvSpPr>
        <p:spPr>
          <a:xfrm>
            <a:off x="4660899" y="4348685"/>
            <a:ext cx="2859035" cy="30614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accent6"/>
              </a:buClr>
              <a:buSzPts val="1400"/>
              <a:buNone/>
              <a:defRPr sz="1400" b="1" i="0">
                <a:solidFill>
                  <a:schemeClr val="accent6"/>
                </a:solidFill>
                <a:latin typeface="Proxima Nova"/>
                <a:ea typeface="Proxima Nova"/>
                <a:cs typeface="Proxima Nova"/>
                <a:sym typeface="Proxima Nova"/>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
          <p:cNvSpPr txBox="1">
            <a:spLocks noGrp="1"/>
          </p:cNvSpPr>
          <p:nvPr>
            <p:ph type="body" idx="9"/>
          </p:nvPr>
        </p:nvSpPr>
        <p:spPr>
          <a:xfrm>
            <a:off x="8316964" y="2630584"/>
            <a:ext cx="2859035" cy="685800"/>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0"/>
              </a:spcBef>
              <a:spcAft>
                <a:spcPts val="0"/>
              </a:spcAft>
              <a:buClr>
                <a:schemeClr val="dk2"/>
              </a:buClr>
              <a:buSzPts val="1200"/>
              <a:buNone/>
              <a:defRPr sz="1200" b="0" i="0">
                <a:latin typeface="Proxima Nova"/>
                <a:ea typeface="Proxima Nova"/>
                <a:cs typeface="Proxima Nova"/>
                <a:sym typeface="Proxima Nova"/>
              </a:defRPr>
            </a:lvl1pPr>
            <a:lvl2pPr marL="914400" lvl="1" indent="-228600" algn="l">
              <a:lnSpc>
                <a:spcPct val="100000"/>
              </a:lnSpc>
              <a:spcBef>
                <a:spcPts val="1200"/>
              </a:spcBef>
              <a:spcAft>
                <a:spcPts val="0"/>
              </a:spcAft>
              <a:buClr>
                <a:schemeClr val="dk1"/>
              </a:buClr>
              <a:buSzPts val="1600"/>
              <a:buNone/>
              <a:defRPr/>
            </a:lvl2pPr>
            <a:lvl3pPr marL="1371600" lvl="2" indent="-228600" algn="l">
              <a:lnSpc>
                <a:spcPct val="100000"/>
              </a:lnSpc>
              <a:spcBef>
                <a:spcPts val="600"/>
              </a:spcBef>
              <a:spcAft>
                <a:spcPts val="0"/>
              </a:spcAft>
              <a:buSzPts val="1200"/>
              <a:buNone/>
              <a:defRPr/>
            </a:lvl3pPr>
            <a:lvl4pPr marL="1828800" lvl="3" indent="-228600" algn="l">
              <a:lnSpc>
                <a:spcPct val="90000"/>
              </a:lnSpc>
              <a:spcBef>
                <a:spcPts val="600"/>
              </a:spcBef>
              <a:spcAft>
                <a:spcPts val="0"/>
              </a:spcAft>
              <a:buClr>
                <a:schemeClr val="dk1"/>
              </a:buClr>
              <a:buSzPts val="9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13"/>
          </p:nvPr>
        </p:nvSpPr>
        <p:spPr>
          <a:xfrm>
            <a:off x="8316964" y="2324442"/>
            <a:ext cx="2859035" cy="30614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accent6"/>
              </a:buClr>
              <a:buSzPts val="1400"/>
              <a:buNone/>
              <a:defRPr sz="1400" b="1" i="0">
                <a:solidFill>
                  <a:schemeClr val="accent6"/>
                </a:solidFill>
                <a:latin typeface="Proxima Nova"/>
                <a:ea typeface="Proxima Nova"/>
                <a:cs typeface="Proxima Nova"/>
                <a:sym typeface="Proxima Nova"/>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6"/>
          <p:cNvSpPr txBox="1">
            <a:spLocks noGrp="1"/>
          </p:cNvSpPr>
          <p:nvPr>
            <p:ph type="body" idx="14"/>
          </p:nvPr>
        </p:nvSpPr>
        <p:spPr>
          <a:xfrm>
            <a:off x="8316964" y="4654827"/>
            <a:ext cx="2859035" cy="685800"/>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0"/>
              </a:spcBef>
              <a:spcAft>
                <a:spcPts val="0"/>
              </a:spcAft>
              <a:buClr>
                <a:schemeClr val="dk2"/>
              </a:buClr>
              <a:buSzPts val="1200"/>
              <a:buNone/>
              <a:defRPr sz="1200" b="0" i="0">
                <a:latin typeface="Proxima Nova"/>
                <a:ea typeface="Proxima Nova"/>
                <a:cs typeface="Proxima Nova"/>
                <a:sym typeface="Proxima Nova"/>
              </a:defRPr>
            </a:lvl1pPr>
            <a:lvl2pPr marL="914400" lvl="1" indent="-228600" algn="l">
              <a:lnSpc>
                <a:spcPct val="100000"/>
              </a:lnSpc>
              <a:spcBef>
                <a:spcPts val="1200"/>
              </a:spcBef>
              <a:spcAft>
                <a:spcPts val="0"/>
              </a:spcAft>
              <a:buClr>
                <a:schemeClr val="dk1"/>
              </a:buClr>
              <a:buSzPts val="1600"/>
              <a:buNone/>
              <a:defRPr/>
            </a:lvl2pPr>
            <a:lvl3pPr marL="1371600" lvl="2" indent="-228600" algn="l">
              <a:lnSpc>
                <a:spcPct val="100000"/>
              </a:lnSpc>
              <a:spcBef>
                <a:spcPts val="600"/>
              </a:spcBef>
              <a:spcAft>
                <a:spcPts val="0"/>
              </a:spcAft>
              <a:buSzPts val="1200"/>
              <a:buNone/>
              <a:defRPr/>
            </a:lvl3pPr>
            <a:lvl4pPr marL="1828800" lvl="3" indent="-228600" algn="l">
              <a:lnSpc>
                <a:spcPct val="90000"/>
              </a:lnSpc>
              <a:spcBef>
                <a:spcPts val="600"/>
              </a:spcBef>
              <a:spcAft>
                <a:spcPts val="0"/>
              </a:spcAft>
              <a:buClr>
                <a:schemeClr val="dk1"/>
              </a:buClr>
              <a:buSzPts val="9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body" idx="15"/>
          </p:nvPr>
        </p:nvSpPr>
        <p:spPr>
          <a:xfrm>
            <a:off x="8316964" y="4348685"/>
            <a:ext cx="2859035" cy="30614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accent6"/>
              </a:buClr>
              <a:buSzPts val="1400"/>
              <a:buNone/>
              <a:defRPr sz="1400" b="1" i="0">
                <a:solidFill>
                  <a:schemeClr val="accent6"/>
                </a:solidFill>
                <a:latin typeface="Proxima Nova"/>
                <a:ea typeface="Proxima Nova"/>
                <a:cs typeface="Proxima Nova"/>
                <a:sym typeface="Proxima Nova"/>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Green Side and Content">
  <p:cSld name="Green Side and Content">
    <p:spTree>
      <p:nvGrpSpPr>
        <p:cNvPr id="1" name="Shape 47"/>
        <p:cNvGrpSpPr/>
        <p:nvPr/>
      </p:nvGrpSpPr>
      <p:grpSpPr>
        <a:xfrm>
          <a:off x="0" y="0"/>
          <a:ext cx="0" cy="0"/>
          <a:chOff x="0" y="0"/>
          <a:chExt cx="0" cy="0"/>
        </a:xfrm>
      </p:grpSpPr>
      <p:sp>
        <p:nvSpPr>
          <p:cNvPr id="48" name="Google Shape;48;p7"/>
          <p:cNvSpPr/>
          <p:nvPr/>
        </p:nvSpPr>
        <p:spPr>
          <a:xfrm>
            <a:off x="5560043" y="6492875"/>
            <a:ext cx="6631956" cy="3651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Proxima Nova"/>
              <a:ea typeface="Proxima Nova"/>
              <a:cs typeface="Proxima Nova"/>
              <a:sym typeface="Proxima Nova"/>
            </a:endParaRPr>
          </a:p>
        </p:txBody>
      </p:sp>
      <p:sp>
        <p:nvSpPr>
          <p:cNvPr id="49" name="Google Shape;49;p7"/>
          <p:cNvSpPr/>
          <p:nvPr/>
        </p:nvSpPr>
        <p:spPr>
          <a:xfrm>
            <a:off x="-1" y="2"/>
            <a:ext cx="6080760" cy="6857998"/>
          </a:xfrm>
          <a:prstGeom prst="rect">
            <a:avLst/>
          </a:prstGeom>
          <a:gradFill>
            <a:gsLst>
              <a:gs pos="0">
                <a:schemeClr val="accent6"/>
              </a:gs>
              <a:gs pos="100000">
                <a:srgbClr val="9BC03E"/>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Proxima Nova"/>
              <a:ea typeface="Proxima Nova"/>
              <a:cs typeface="Proxima Nova"/>
              <a:sym typeface="Proxima Nova"/>
            </a:endParaRPr>
          </a:p>
        </p:txBody>
      </p:sp>
      <p:sp>
        <p:nvSpPr>
          <p:cNvPr id="50" name="Google Shape;50;p7"/>
          <p:cNvSpPr txBox="1">
            <a:spLocks noGrp="1"/>
          </p:cNvSpPr>
          <p:nvPr>
            <p:ph type="title"/>
          </p:nvPr>
        </p:nvSpPr>
        <p:spPr>
          <a:xfrm>
            <a:off x="776824" y="1227385"/>
            <a:ext cx="3930185" cy="212027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4000"/>
              <a:buFont typeface="Proxima Nova"/>
              <a:buNone/>
              <a:defRPr sz="4000" b="0" i="0">
                <a:solidFill>
                  <a:schemeClr val="lt1"/>
                </a:solidFill>
                <a:latin typeface="Proxima Nova"/>
                <a:ea typeface="Proxima Nova"/>
                <a:cs typeface="Proxima Nova"/>
                <a:sym typeface="Proxima Nov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body" idx="1"/>
          </p:nvPr>
        </p:nvSpPr>
        <p:spPr>
          <a:xfrm>
            <a:off x="776752" y="3534405"/>
            <a:ext cx="3930205" cy="1896763"/>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0"/>
              </a:spcBef>
              <a:spcAft>
                <a:spcPts val="0"/>
              </a:spcAft>
              <a:buClr>
                <a:schemeClr val="lt1"/>
              </a:buClr>
              <a:buSzPts val="1600"/>
              <a:buNone/>
              <a:defRPr sz="1600">
                <a:solidFill>
                  <a:schemeClr val="lt1"/>
                </a:solidFill>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7"/>
          <p:cNvSpPr txBox="1">
            <a:spLocks noGrp="1"/>
          </p:cNvSpPr>
          <p:nvPr>
            <p:ph type="body" idx="2"/>
          </p:nvPr>
        </p:nvSpPr>
        <p:spPr>
          <a:xfrm>
            <a:off x="7102992" y="914399"/>
            <a:ext cx="4114800" cy="4878847"/>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0"/>
              </a:spcBef>
              <a:spcAft>
                <a:spcPts val="0"/>
              </a:spcAft>
              <a:buClr>
                <a:schemeClr val="dk2"/>
              </a:buClr>
              <a:buSzPts val="2000"/>
              <a:buFont typeface="Arial"/>
              <a:buNone/>
              <a:defRPr>
                <a:latin typeface="Proxima Nova"/>
                <a:ea typeface="Proxima Nova"/>
                <a:cs typeface="Proxima Nova"/>
                <a:sym typeface="Proxima Nova"/>
              </a:defRPr>
            </a:lvl1pPr>
            <a:lvl2pPr marL="914400" lvl="1" indent="-228600" algn="l">
              <a:lnSpc>
                <a:spcPct val="100000"/>
              </a:lnSpc>
              <a:spcBef>
                <a:spcPts val="1200"/>
              </a:spcBef>
              <a:spcAft>
                <a:spcPts val="0"/>
              </a:spcAft>
              <a:buClr>
                <a:schemeClr val="dk1"/>
              </a:buClr>
              <a:buSzPts val="1600"/>
              <a:buNone/>
              <a:defRPr/>
            </a:lvl2pPr>
            <a:lvl3pPr marL="1371600" lvl="2" indent="-228600" algn="l">
              <a:lnSpc>
                <a:spcPct val="100000"/>
              </a:lnSpc>
              <a:spcBef>
                <a:spcPts val="600"/>
              </a:spcBef>
              <a:spcAft>
                <a:spcPts val="0"/>
              </a:spcAft>
              <a:buSzPts val="1200"/>
              <a:buNone/>
              <a:defRPr/>
            </a:lvl3pPr>
            <a:lvl4pPr marL="1828800" lvl="3" indent="-228600" algn="l">
              <a:lnSpc>
                <a:spcPct val="90000"/>
              </a:lnSpc>
              <a:spcBef>
                <a:spcPts val="600"/>
              </a:spcBef>
              <a:spcAft>
                <a:spcPts val="0"/>
              </a:spcAft>
              <a:buClr>
                <a:schemeClr val="dk1"/>
              </a:buClr>
              <a:buSzPts val="9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3" name="Google Shape;53;p7"/>
          <p:cNvPicPr preferRelativeResize="0"/>
          <p:nvPr/>
        </p:nvPicPr>
        <p:blipFill rotWithShape="1">
          <a:blip r:embed="rId2">
            <a:alphaModFix/>
          </a:blip>
          <a:srcRect/>
          <a:stretch/>
        </p:blipFill>
        <p:spPr>
          <a:xfrm>
            <a:off x="118872" y="6356350"/>
            <a:ext cx="1322530" cy="255861"/>
          </a:xfrm>
          <a:prstGeom prst="rect">
            <a:avLst/>
          </a:prstGeom>
          <a:noFill/>
          <a:ln>
            <a:noFill/>
          </a:ln>
        </p:spPr>
      </p:pic>
      <p:sp>
        <p:nvSpPr>
          <p:cNvPr id="54" name="Google Shape;54;p7"/>
          <p:cNvSpPr txBox="1">
            <a:spLocks noGrp="1"/>
          </p:cNvSpPr>
          <p:nvPr>
            <p:ph type="sldNum" idx="12"/>
          </p:nvPr>
        </p:nvSpPr>
        <p:spPr>
          <a:xfrm>
            <a:off x="11754643" y="6356350"/>
            <a:ext cx="442332"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atement + Photo">
  <p:cSld name="Statement + Photo">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1022304" y="1227385"/>
            <a:ext cx="3930185" cy="212027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6"/>
              </a:buClr>
              <a:buSzPts val="3200"/>
              <a:buFont typeface="Proxima Nova"/>
              <a:buNone/>
              <a:defRPr sz="3200" b="0" i="0">
                <a:latin typeface="Proxima Nova"/>
                <a:ea typeface="Proxima Nova"/>
                <a:cs typeface="Proxima Nova"/>
                <a:sym typeface="Proxima Nov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11749668" y="6356350"/>
            <a:ext cx="442332"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58" name="Google Shape;58;p8"/>
          <p:cNvSpPr txBox="1">
            <a:spLocks noGrp="1"/>
          </p:cNvSpPr>
          <p:nvPr>
            <p:ph type="body" idx="1"/>
          </p:nvPr>
        </p:nvSpPr>
        <p:spPr>
          <a:xfrm>
            <a:off x="1022232" y="3534405"/>
            <a:ext cx="3930205" cy="18967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2"/>
              </a:buClr>
              <a:buSzPts val="1600"/>
              <a:buNone/>
              <a:defRPr sz="1600">
                <a:solidFill>
                  <a:schemeClr val="dk2"/>
                </a:solidFill>
                <a:latin typeface="Proxima Nova"/>
                <a:ea typeface="Proxima Nova"/>
                <a:cs typeface="Proxima Nova"/>
                <a:sym typeface="Proxima Nova"/>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8"/>
          <p:cNvSpPr>
            <a:spLocks noGrp="1"/>
          </p:cNvSpPr>
          <p:nvPr>
            <p:ph type="pic" idx="2"/>
          </p:nvPr>
        </p:nvSpPr>
        <p:spPr>
          <a:xfrm>
            <a:off x="6096000" y="963496"/>
            <a:ext cx="6099048" cy="477451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2"/>
              </a:buClr>
              <a:buSzPts val="2000"/>
              <a:buFont typeface="Arial"/>
              <a:buChar char="•"/>
              <a:defRPr sz="2000" b="0" i="0" u="none" strike="noStrike" cap="none">
                <a:solidFill>
                  <a:schemeClr val="dk2"/>
                </a:solidFill>
                <a:latin typeface="Proxima Nova"/>
                <a:ea typeface="Proxima Nova"/>
                <a:cs typeface="Proxima Nova"/>
                <a:sym typeface="Proxima Nova"/>
              </a:defRPr>
            </a:lvl1pPr>
            <a:lvl2pPr marR="0" lvl="1" algn="l" rtl="0">
              <a:lnSpc>
                <a:spcPct val="100000"/>
              </a:lnSpc>
              <a:spcBef>
                <a:spcPts val="1200"/>
              </a:spcBef>
              <a:spcAft>
                <a:spcPts val="0"/>
              </a:spcAft>
              <a:buClr>
                <a:schemeClr val="dk1"/>
              </a:buClr>
              <a:buSzPts val="1600"/>
              <a:buFont typeface="Arial"/>
              <a:buChar char="•"/>
              <a:defRPr sz="1600" b="0" i="0" u="none" strike="noStrike" cap="none">
                <a:solidFill>
                  <a:schemeClr val="dk1"/>
                </a:solidFill>
                <a:latin typeface="Proxima Nova"/>
                <a:ea typeface="Proxima Nova"/>
                <a:cs typeface="Proxima Nova"/>
                <a:sym typeface="Proxima Nova"/>
              </a:defRPr>
            </a:lvl2pPr>
            <a:lvl3pPr marR="0" lvl="2" algn="l" rtl="0">
              <a:lnSpc>
                <a:spcPct val="100000"/>
              </a:lnSpc>
              <a:spcBef>
                <a:spcPts val="600"/>
              </a:spcBef>
              <a:spcAft>
                <a:spcPts val="0"/>
              </a:spcAft>
              <a:buClr>
                <a:schemeClr val="accent6"/>
              </a:buClr>
              <a:buSzPts val="1200"/>
              <a:buFont typeface="NTR"/>
              <a:buChar char="│"/>
              <a:defRPr sz="1200" b="0" i="0" u="none" strike="noStrike" cap="none">
                <a:solidFill>
                  <a:schemeClr val="dk1"/>
                </a:solidFill>
                <a:latin typeface="Proxima Nova"/>
                <a:ea typeface="Proxima Nova"/>
                <a:cs typeface="Proxima Nova"/>
                <a:sym typeface="Proxima Nova"/>
              </a:defRPr>
            </a:lvl3pPr>
            <a:lvl4pPr marR="0" lvl="3" algn="l" rtl="0">
              <a:lnSpc>
                <a:spcPct val="90000"/>
              </a:lnSpc>
              <a:spcBef>
                <a:spcPts val="600"/>
              </a:spcBef>
              <a:spcAft>
                <a:spcPts val="0"/>
              </a:spcAft>
              <a:buClr>
                <a:schemeClr val="dk1"/>
              </a:buClr>
              <a:buSzPts val="900"/>
              <a:buFont typeface="Arial"/>
              <a:buChar char="•"/>
              <a:defRPr sz="900" b="0" i="0" u="none" strike="noStrike" cap="none">
                <a:solidFill>
                  <a:schemeClr val="dk1"/>
                </a:solidFill>
                <a:latin typeface="Proxima Nova"/>
                <a:ea typeface="Proxima Nova"/>
                <a:cs typeface="Proxima Nova"/>
                <a:sym typeface="Proxima Nov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9"/>
          <p:cNvSpPr txBox="1">
            <a:spLocks noGrp="1"/>
          </p:cNvSpPr>
          <p:nvPr>
            <p:ph type="sldNum" idx="12"/>
          </p:nvPr>
        </p:nvSpPr>
        <p:spPr>
          <a:xfrm>
            <a:off x="11754643" y="6356350"/>
            <a:ext cx="442332"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6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accent6"/>
              </a:buClr>
              <a:buSzPts val="3600"/>
              <a:buFont typeface="Proxima Nova"/>
              <a:buNone/>
              <a:defRPr sz="3600" b="0" i="0" u="none" strike="noStrike" cap="none">
                <a:solidFill>
                  <a:schemeClr val="accent6"/>
                </a:solidFill>
                <a:latin typeface="Proxima Nova"/>
                <a:ea typeface="Proxima Nova"/>
                <a:cs typeface="Proxima Nova"/>
                <a:sym typeface="Proxima Nov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0"/>
              </a:spcBef>
              <a:spcAft>
                <a:spcPts val="0"/>
              </a:spcAft>
              <a:buClr>
                <a:schemeClr val="dk2"/>
              </a:buClr>
              <a:buSzPts val="2000"/>
              <a:buFont typeface="Arial"/>
              <a:buChar char="•"/>
              <a:defRPr sz="2000" b="0" i="0" u="none" strike="noStrike" cap="none">
                <a:solidFill>
                  <a:schemeClr val="dk2"/>
                </a:solidFill>
                <a:latin typeface="Proxima Nova"/>
                <a:ea typeface="Proxima Nova"/>
                <a:cs typeface="Proxima Nova"/>
                <a:sym typeface="Proxima Nova"/>
              </a:defRPr>
            </a:lvl1pPr>
            <a:lvl2pPr marL="914400" marR="0" lvl="1" indent="-330200" algn="l" rtl="0">
              <a:lnSpc>
                <a:spcPct val="100000"/>
              </a:lnSpc>
              <a:spcBef>
                <a:spcPts val="1200"/>
              </a:spcBef>
              <a:spcAft>
                <a:spcPts val="0"/>
              </a:spcAft>
              <a:buClr>
                <a:schemeClr val="dk1"/>
              </a:buClr>
              <a:buSzPts val="1600"/>
              <a:buFont typeface="Arial"/>
              <a:buChar char="•"/>
              <a:defRPr sz="1600" b="0" i="0" u="none" strike="noStrike" cap="none">
                <a:solidFill>
                  <a:schemeClr val="dk1"/>
                </a:solidFill>
                <a:latin typeface="Proxima Nova"/>
                <a:ea typeface="Proxima Nova"/>
                <a:cs typeface="Proxima Nova"/>
                <a:sym typeface="Proxima Nova"/>
              </a:defRPr>
            </a:lvl2pPr>
            <a:lvl3pPr marL="1371600" marR="0" lvl="2" indent="-304800" algn="l" rtl="0">
              <a:lnSpc>
                <a:spcPct val="100000"/>
              </a:lnSpc>
              <a:spcBef>
                <a:spcPts val="600"/>
              </a:spcBef>
              <a:spcAft>
                <a:spcPts val="0"/>
              </a:spcAft>
              <a:buClr>
                <a:schemeClr val="accent6"/>
              </a:buClr>
              <a:buSzPts val="1200"/>
              <a:buFont typeface="NTR"/>
              <a:buChar char="│"/>
              <a:defRPr sz="1200" b="0" i="0" u="none" strike="noStrike" cap="none">
                <a:solidFill>
                  <a:schemeClr val="dk1"/>
                </a:solidFill>
                <a:latin typeface="Proxima Nova"/>
                <a:ea typeface="Proxima Nova"/>
                <a:cs typeface="Proxima Nova"/>
                <a:sym typeface="Proxima Nova"/>
              </a:defRPr>
            </a:lvl3pPr>
            <a:lvl4pPr marL="1828800" marR="0" lvl="3" indent="-285750" algn="l" rtl="0">
              <a:lnSpc>
                <a:spcPct val="90000"/>
              </a:lnSpc>
              <a:spcBef>
                <a:spcPts val="600"/>
              </a:spcBef>
              <a:spcAft>
                <a:spcPts val="0"/>
              </a:spcAft>
              <a:buClr>
                <a:schemeClr val="dk1"/>
              </a:buClr>
              <a:buSzPts val="900"/>
              <a:buFont typeface="Arial"/>
              <a:buChar char="•"/>
              <a:defRPr sz="900" b="0" i="0" u="none" strike="noStrike" cap="none">
                <a:solidFill>
                  <a:schemeClr val="dk1"/>
                </a:solidFill>
                <a:latin typeface="Proxima Nova"/>
                <a:ea typeface="Proxima Nova"/>
                <a:cs typeface="Proxima Nova"/>
                <a:sym typeface="Proxima Nov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9pPr>
          </a:lstStyle>
          <a:p>
            <a:endParaRPr/>
          </a:p>
        </p:txBody>
      </p:sp>
      <p:sp>
        <p:nvSpPr>
          <p:cNvPr id="12" name="Google Shape;12;p1"/>
          <p:cNvSpPr txBox="1">
            <a:spLocks noGrp="1"/>
          </p:cNvSpPr>
          <p:nvPr>
            <p:ph type="sldNum" idx="12"/>
          </p:nvPr>
        </p:nvSpPr>
        <p:spPr>
          <a:xfrm>
            <a:off x="11754643" y="6356350"/>
            <a:ext cx="442332"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9D9EA0"/>
                </a:solidFill>
                <a:latin typeface="Proxima Nova"/>
                <a:ea typeface="Proxima Nova"/>
                <a:cs typeface="Proxima Nova"/>
                <a:sym typeface="Proxima Nova"/>
              </a:defRPr>
            </a:lvl1pPr>
            <a:lvl2pPr marL="0" marR="0" lvl="1" indent="0" algn="l" rtl="0">
              <a:spcBef>
                <a:spcPts val="0"/>
              </a:spcBef>
              <a:buNone/>
              <a:defRPr sz="1000" b="0" i="0" u="none" strike="noStrike" cap="none">
                <a:solidFill>
                  <a:srgbClr val="9D9EA0"/>
                </a:solidFill>
                <a:latin typeface="Proxima Nova"/>
                <a:ea typeface="Proxima Nova"/>
                <a:cs typeface="Proxima Nova"/>
                <a:sym typeface="Proxima Nova"/>
              </a:defRPr>
            </a:lvl2pPr>
            <a:lvl3pPr marL="0" marR="0" lvl="2" indent="0" algn="l" rtl="0">
              <a:spcBef>
                <a:spcPts val="0"/>
              </a:spcBef>
              <a:buNone/>
              <a:defRPr sz="1000" b="0" i="0" u="none" strike="noStrike" cap="none">
                <a:solidFill>
                  <a:srgbClr val="9D9EA0"/>
                </a:solidFill>
                <a:latin typeface="Proxima Nova"/>
                <a:ea typeface="Proxima Nova"/>
                <a:cs typeface="Proxima Nova"/>
                <a:sym typeface="Proxima Nova"/>
              </a:defRPr>
            </a:lvl3pPr>
            <a:lvl4pPr marL="0" marR="0" lvl="3" indent="0" algn="l" rtl="0">
              <a:spcBef>
                <a:spcPts val="0"/>
              </a:spcBef>
              <a:buNone/>
              <a:defRPr sz="1000" b="0" i="0" u="none" strike="noStrike" cap="none">
                <a:solidFill>
                  <a:srgbClr val="9D9EA0"/>
                </a:solidFill>
                <a:latin typeface="Proxima Nova"/>
                <a:ea typeface="Proxima Nova"/>
                <a:cs typeface="Proxima Nova"/>
                <a:sym typeface="Proxima Nova"/>
              </a:defRPr>
            </a:lvl4pPr>
            <a:lvl5pPr marL="0" marR="0" lvl="4" indent="0" algn="l" rtl="0">
              <a:spcBef>
                <a:spcPts val="0"/>
              </a:spcBef>
              <a:buNone/>
              <a:defRPr sz="1000" b="0" i="0" u="none" strike="noStrike" cap="none">
                <a:solidFill>
                  <a:srgbClr val="9D9EA0"/>
                </a:solidFill>
                <a:latin typeface="Proxima Nova"/>
                <a:ea typeface="Proxima Nova"/>
                <a:cs typeface="Proxima Nova"/>
                <a:sym typeface="Proxima Nova"/>
              </a:defRPr>
            </a:lvl5pPr>
            <a:lvl6pPr marL="0" marR="0" lvl="5" indent="0" algn="l" rtl="0">
              <a:spcBef>
                <a:spcPts val="0"/>
              </a:spcBef>
              <a:buNone/>
              <a:defRPr sz="1000" b="0" i="0" u="none" strike="noStrike" cap="none">
                <a:solidFill>
                  <a:srgbClr val="9D9EA0"/>
                </a:solidFill>
                <a:latin typeface="Proxima Nova"/>
                <a:ea typeface="Proxima Nova"/>
                <a:cs typeface="Proxima Nova"/>
                <a:sym typeface="Proxima Nova"/>
              </a:defRPr>
            </a:lvl6pPr>
            <a:lvl7pPr marL="0" marR="0" lvl="6" indent="0" algn="l" rtl="0">
              <a:spcBef>
                <a:spcPts val="0"/>
              </a:spcBef>
              <a:buNone/>
              <a:defRPr sz="1000" b="0" i="0" u="none" strike="noStrike" cap="none">
                <a:solidFill>
                  <a:srgbClr val="9D9EA0"/>
                </a:solidFill>
                <a:latin typeface="Proxima Nova"/>
                <a:ea typeface="Proxima Nova"/>
                <a:cs typeface="Proxima Nova"/>
                <a:sym typeface="Proxima Nova"/>
              </a:defRPr>
            </a:lvl7pPr>
            <a:lvl8pPr marL="0" marR="0" lvl="7" indent="0" algn="l" rtl="0">
              <a:spcBef>
                <a:spcPts val="0"/>
              </a:spcBef>
              <a:buNone/>
              <a:defRPr sz="1000" b="0" i="0" u="none" strike="noStrike" cap="none">
                <a:solidFill>
                  <a:srgbClr val="9D9EA0"/>
                </a:solidFill>
                <a:latin typeface="Proxima Nova"/>
                <a:ea typeface="Proxima Nova"/>
                <a:cs typeface="Proxima Nova"/>
                <a:sym typeface="Proxima Nova"/>
              </a:defRPr>
            </a:lvl8pPr>
            <a:lvl9pPr marL="0" marR="0" lvl="8" indent="0" algn="l" rtl="0">
              <a:spcBef>
                <a:spcPts val="0"/>
              </a:spcBef>
              <a:buNone/>
              <a:defRPr sz="1000" b="0" i="0" u="none" strike="noStrike" cap="none">
                <a:solidFill>
                  <a:srgbClr val="9D9EA0"/>
                </a:solidFill>
                <a:latin typeface="Proxima Nova"/>
                <a:ea typeface="Proxima Nova"/>
                <a:cs typeface="Proxima Nova"/>
                <a:sym typeface="Proxima Nova"/>
              </a:defRPr>
            </a:lvl9pPr>
          </a:lstStyle>
          <a:p>
            <a:pPr marL="0" lvl="0" indent="0" algn="l" rtl="0">
              <a:spcBef>
                <a:spcPts val="0"/>
              </a:spcBef>
              <a:spcAft>
                <a:spcPts val="0"/>
              </a:spcAft>
              <a:buNone/>
            </a:pPr>
            <a:fld id="{00000000-1234-1234-1234-123412341234}" type="slidenum">
              <a:rPr lang="en-US"/>
              <a:t>‹#›</a:t>
            </a:fld>
            <a:endParaRPr/>
          </a:p>
        </p:txBody>
      </p:sp>
      <p:sp>
        <p:nvSpPr>
          <p:cNvPr id="13" name="Google Shape;13;p1"/>
          <p:cNvSpPr/>
          <p:nvPr/>
        </p:nvSpPr>
        <p:spPr>
          <a:xfrm>
            <a:off x="0" y="6721434"/>
            <a:ext cx="12192000" cy="136566"/>
          </a:xfrm>
          <a:prstGeom prst="rect">
            <a:avLst/>
          </a:prstGeom>
          <a:gradFill>
            <a:gsLst>
              <a:gs pos="0">
                <a:schemeClr val="accent6"/>
              </a:gs>
              <a:gs pos="100000">
                <a:srgbClr val="9BC03E"/>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roxima Nova"/>
              <a:ea typeface="Proxima Nova"/>
              <a:cs typeface="Proxima Nova"/>
              <a:sym typeface="Proxima Nova"/>
            </a:endParaRPr>
          </a:p>
        </p:txBody>
      </p:sp>
      <p:pic>
        <p:nvPicPr>
          <p:cNvPr id="14" name="Google Shape;14;p1"/>
          <p:cNvPicPr preferRelativeResize="0"/>
          <p:nvPr/>
        </p:nvPicPr>
        <p:blipFill rotWithShape="1">
          <a:blip r:embed="rId21">
            <a:alphaModFix/>
          </a:blip>
          <a:srcRect/>
          <a:stretch/>
        </p:blipFill>
        <p:spPr>
          <a:xfrm>
            <a:off x="123091" y="6356350"/>
            <a:ext cx="1325638" cy="2578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3"/>
        <p:cNvGrpSpPr/>
        <p:nvPr/>
      </p:nvGrpSpPr>
      <p:grpSpPr>
        <a:xfrm>
          <a:off x="0" y="0"/>
          <a:ext cx="0" cy="0"/>
          <a:chOff x="0" y="0"/>
          <a:chExt cx="0" cy="0"/>
        </a:xfrm>
      </p:grpSpPr>
      <p:sp>
        <p:nvSpPr>
          <p:cNvPr id="134" name="Google Shape;134;p2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accent6"/>
              </a:buClr>
              <a:buSzPts val="3600"/>
              <a:buFont typeface="Proxima Nova"/>
              <a:buNone/>
              <a:defRPr sz="3600" b="0" i="0" u="none" strike="noStrike" cap="none">
                <a:solidFill>
                  <a:schemeClr val="accent6"/>
                </a:solidFill>
                <a:latin typeface="Proxima Nova"/>
                <a:ea typeface="Proxima Nova"/>
                <a:cs typeface="Proxima Nova"/>
                <a:sym typeface="Proxima Nov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5" name="Google Shape;135;p2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0"/>
              </a:spcBef>
              <a:spcAft>
                <a:spcPts val="0"/>
              </a:spcAft>
              <a:buClr>
                <a:schemeClr val="dk2"/>
              </a:buClr>
              <a:buSzPts val="2000"/>
              <a:buFont typeface="Arial"/>
              <a:buChar char="•"/>
              <a:defRPr sz="2000" b="0" i="0" u="none" strike="noStrike" cap="none">
                <a:solidFill>
                  <a:schemeClr val="dk2"/>
                </a:solidFill>
                <a:latin typeface="Proxima Nova"/>
                <a:ea typeface="Proxima Nova"/>
                <a:cs typeface="Proxima Nova"/>
                <a:sym typeface="Proxima Nova"/>
              </a:defRPr>
            </a:lvl1pPr>
            <a:lvl2pPr marL="914400" marR="0" lvl="1" indent="-330200" algn="l" rtl="0">
              <a:lnSpc>
                <a:spcPct val="100000"/>
              </a:lnSpc>
              <a:spcBef>
                <a:spcPts val="1200"/>
              </a:spcBef>
              <a:spcAft>
                <a:spcPts val="0"/>
              </a:spcAft>
              <a:buClr>
                <a:schemeClr val="dk1"/>
              </a:buClr>
              <a:buSzPts val="1600"/>
              <a:buFont typeface="Arial"/>
              <a:buChar char="•"/>
              <a:defRPr sz="1600" b="0" i="0" u="none" strike="noStrike" cap="none">
                <a:solidFill>
                  <a:schemeClr val="dk1"/>
                </a:solidFill>
                <a:latin typeface="Proxima Nova"/>
                <a:ea typeface="Proxima Nova"/>
                <a:cs typeface="Proxima Nova"/>
                <a:sym typeface="Proxima Nova"/>
              </a:defRPr>
            </a:lvl2pPr>
            <a:lvl3pPr marL="1371600" marR="0" lvl="2" indent="-304800" algn="l" rtl="0">
              <a:lnSpc>
                <a:spcPct val="100000"/>
              </a:lnSpc>
              <a:spcBef>
                <a:spcPts val="600"/>
              </a:spcBef>
              <a:spcAft>
                <a:spcPts val="0"/>
              </a:spcAft>
              <a:buClr>
                <a:schemeClr val="accent6"/>
              </a:buClr>
              <a:buSzPts val="1200"/>
              <a:buFont typeface="NTR"/>
              <a:buChar char="│"/>
              <a:defRPr sz="1200" b="0" i="0" u="none" strike="noStrike" cap="none">
                <a:solidFill>
                  <a:schemeClr val="dk1"/>
                </a:solidFill>
                <a:latin typeface="Proxima Nova"/>
                <a:ea typeface="Proxima Nova"/>
                <a:cs typeface="Proxima Nova"/>
                <a:sym typeface="Proxima Nova"/>
              </a:defRPr>
            </a:lvl3pPr>
            <a:lvl4pPr marL="1828800" marR="0" lvl="3" indent="-285750" algn="l" rtl="0">
              <a:lnSpc>
                <a:spcPct val="90000"/>
              </a:lnSpc>
              <a:spcBef>
                <a:spcPts val="600"/>
              </a:spcBef>
              <a:spcAft>
                <a:spcPts val="0"/>
              </a:spcAft>
              <a:buClr>
                <a:schemeClr val="dk1"/>
              </a:buClr>
              <a:buSzPts val="900"/>
              <a:buFont typeface="Arial"/>
              <a:buChar char="•"/>
              <a:defRPr sz="900" b="0" i="0" u="none" strike="noStrike" cap="none">
                <a:solidFill>
                  <a:schemeClr val="dk1"/>
                </a:solidFill>
                <a:latin typeface="Proxima Nova"/>
                <a:ea typeface="Proxima Nova"/>
                <a:cs typeface="Proxima Nova"/>
                <a:sym typeface="Proxima Nov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9pPr>
          </a:lstStyle>
          <a:p>
            <a:endParaRPr/>
          </a:p>
        </p:txBody>
      </p:sp>
      <p:sp>
        <p:nvSpPr>
          <p:cNvPr id="136" name="Google Shape;136;p22"/>
          <p:cNvSpPr txBox="1">
            <a:spLocks noGrp="1"/>
          </p:cNvSpPr>
          <p:nvPr>
            <p:ph type="sldNum" idx="12"/>
          </p:nvPr>
        </p:nvSpPr>
        <p:spPr>
          <a:xfrm>
            <a:off x="11754643" y="6356350"/>
            <a:ext cx="4422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9D9EA0"/>
                </a:solidFill>
                <a:latin typeface="Proxima Nova"/>
                <a:ea typeface="Proxima Nova"/>
                <a:cs typeface="Proxima Nova"/>
                <a:sym typeface="Proxima Nova"/>
              </a:defRPr>
            </a:lvl9pPr>
          </a:lstStyle>
          <a:p>
            <a:pPr marL="0" lvl="0" indent="0" algn="l" rtl="0">
              <a:spcBef>
                <a:spcPts val="0"/>
              </a:spcBef>
              <a:spcAft>
                <a:spcPts val="0"/>
              </a:spcAft>
              <a:buNone/>
            </a:pPr>
            <a:fld id="{00000000-1234-1234-1234-123412341234}" type="slidenum">
              <a:rPr lang="en-US"/>
              <a:t>‹#›</a:t>
            </a:fld>
            <a:endParaRPr/>
          </a:p>
        </p:txBody>
      </p:sp>
      <p:sp>
        <p:nvSpPr>
          <p:cNvPr id="137" name="Google Shape;137;p22"/>
          <p:cNvSpPr/>
          <p:nvPr/>
        </p:nvSpPr>
        <p:spPr>
          <a:xfrm>
            <a:off x="0" y="6721434"/>
            <a:ext cx="12192000" cy="136500"/>
          </a:xfrm>
          <a:prstGeom prst="rect">
            <a:avLst/>
          </a:prstGeom>
          <a:gradFill>
            <a:gsLst>
              <a:gs pos="0">
                <a:schemeClr val="accent6"/>
              </a:gs>
              <a:gs pos="100000">
                <a:srgbClr val="9BC03E"/>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pic>
        <p:nvPicPr>
          <p:cNvPr id="138" name="Google Shape;138;p22"/>
          <p:cNvPicPr preferRelativeResize="0"/>
          <p:nvPr/>
        </p:nvPicPr>
        <p:blipFill rotWithShape="1">
          <a:blip r:embed="rId21">
            <a:alphaModFix/>
          </a:blip>
          <a:srcRect/>
          <a:stretch/>
        </p:blipFill>
        <p:spPr>
          <a:xfrm>
            <a:off x="123091" y="6356350"/>
            <a:ext cx="1325638" cy="2578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8" r:id="rId1"/>
    <p:sldLayoutId id="2147483669"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image" Target="../media/image48.jpg"/><Relationship Id="rId4" Type="http://schemas.openxmlformats.org/officeDocument/2006/relationships/image" Target="../media/image47.jpg"/></Relationships>
</file>

<file path=ppt/slides/_rels/slide1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15.xml"/><Relationship Id="rId1" Type="http://schemas.openxmlformats.org/officeDocument/2006/relationships/slideLayout" Target="../slideLayouts/slideLayout22.xml"/><Relationship Id="rId6"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image" Target="../media/image64.png"/><Relationship Id="rId4" Type="http://schemas.openxmlformats.org/officeDocument/2006/relationships/image" Target="../media/image59.png"/><Relationship Id="rId9"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66.png"/></Relationships>
</file>

<file path=ppt/slides/_rels/slide1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66.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68.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6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71.png"/></Relationships>
</file>

<file path=ppt/slides/_rels/slide23.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12" Type="http://schemas.openxmlformats.org/officeDocument/2006/relationships/image" Target="../media/image81.png"/><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image" Target="../media/image75.png"/><Relationship Id="rId11" Type="http://schemas.openxmlformats.org/officeDocument/2006/relationships/image" Target="../media/image80.png"/><Relationship Id="rId5" Type="http://schemas.openxmlformats.org/officeDocument/2006/relationships/image" Target="../media/image74.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s>
</file>

<file path=ppt/slides/_rels/slide24.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82.png"/><Relationship Id="rId18" Type="http://schemas.openxmlformats.org/officeDocument/2006/relationships/image" Target="../media/image87.png"/><Relationship Id="rId3" Type="http://schemas.openxmlformats.org/officeDocument/2006/relationships/image" Target="../media/image78.png"/><Relationship Id="rId7" Type="http://schemas.openxmlformats.org/officeDocument/2006/relationships/image" Target="../media/image72.png"/><Relationship Id="rId12" Type="http://schemas.openxmlformats.org/officeDocument/2006/relationships/image" Target="../media/image77.png"/><Relationship Id="rId17" Type="http://schemas.openxmlformats.org/officeDocument/2006/relationships/image" Target="../media/image86.png"/><Relationship Id="rId2" Type="http://schemas.openxmlformats.org/officeDocument/2006/relationships/notesSlide" Target="../notesSlides/notesSlide24.xml"/><Relationship Id="rId16" Type="http://schemas.openxmlformats.org/officeDocument/2006/relationships/image" Target="../media/image85.png"/><Relationship Id="rId1" Type="http://schemas.openxmlformats.org/officeDocument/2006/relationships/slideLayout" Target="../slideLayouts/slideLayout9.xml"/><Relationship Id="rId6" Type="http://schemas.openxmlformats.org/officeDocument/2006/relationships/image" Target="../media/image81.png"/><Relationship Id="rId11" Type="http://schemas.openxmlformats.org/officeDocument/2006/relationships/image" Target="../media/image76.png"/><Relationship Id="rId5" Type="http://schemas.openxmlformats.org/officeDocument/2006/relationships/image" Target="../media/image80.png"/><Relationship Id="rId15" Type="http://schemas.openxmlformats.org/officeDocument/2006/relationships/image" Target="../media/image84.png"/><Relationship Id="rId10" Type="http://schemas.openxmlformats.org/officeDocument/2006/relationships/image" Target="../media/image75.png"/><Relationship Id="rId4" Type="http://schemas.openxmlformats.org/officeDocument/2006/relationships/image" Target="../media/image79.png"/><Relationship Id="rId9" Type="http://schemas.openxmlformats.org/officeDocument/2006/relationships/image" Target="../media/image74.png"/><Relationship Id="rId14" Type="http://schemas.openxmlformats.org/officeDocument/2006/relationships/image" Target="../media/image83.png"/></Relationships>
</file>

<file path=ppt/slides/_rels/slide25.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8.jpg"/><Relationship Id="rId7" Type="http://schemas.openxmlformats.org/officeDocument/2006/relationships/image" Target="../media/image92.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91.png"/><Relationship Id="rId5" Type="http://schemas.openxmlformats.org/officeDocument/2006/relationships/image" Target="../media/image90.png"/><Relationship Id="rId10" Type="http://schemas.openxmlformats.org/officeDocument/2006/relationships/image" Target="../media/image95.png"/><Relationship Id="rId4" Type="http://schemas.openxmlformats.org/officeDocument/2006/relationships/image" Target="../media/image89.png"/><Relationship Id="rId9" Type="http://schemas.openxmlformats.org/officeDocument/2006/relationships/image" Target="../media/image9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66.png"/></Relationships>
</file>

<file path=ppt/slides/_rels/slide2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comments" Target="../comments/comment1.xml"/><Relationship Id="rId4" Type="http://schemas.openxmlformats.org/officeDocument/2006/relationships/image" Target="../media/image9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101.png"/></Relationships>
</file>

<file path=ppt/slides/_rels/slide32.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43"/>
          <p:cNvPicPr preferRelativeResize="0"/>
          <p:nvPr/>
        </p:nvPicPr>
        <p:blipFill rotWithShape="1">
          <a:blip r:embed="rId3">
            <a:alphaModFix amt="8000"/>
          </a:blip>
          <a:srcRect l="43378" b="1801"/>
          <a:stretch/>
        </p:blipFill>
        <p:spPr>
          <a:xfrm>
            <a:off x="5288692" y="0"/>
            <a:ext cx="6903308" cy="6734432"/>
          </a:xfrm>
          <a:prstGeom prst="rect">
            <a:avLst/>
          </a:prstGeom>
          <a:noFill/>
          <a:ln>
            <a:noFill/>
          </a:ln>
        </p:spPr>
      </p:pic>
      <p:sp>
        <p:nvSpPr>
          <p:cNvPr id="275" name="Google Shape;275;p43"/>
          <p:cNvSpPr/>
          <p:nvPr/>
        </p:nvSpPr>
        <p:spPr>
          <a:xfrm>
            <a:off x="5288693" y="0"/>
            <a:ext cx="6057564" cy="6734432"/>
          </a:xfrm>
          <a:prstGeom prst="rect">
            <a:avLst/>
          </a:prstGeom>
          <a:gradFill>
            <a:gsLst>
              <a:gs pos="0">
                <a:schemeClr val="lt1"/>
              </a:gs>
              <a:gs pos="100000">
                <a:srgbClr val="FFFFFF">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276" name="Google Shape;276;p43"/>
          <p:cNvSpPr/>
          <p:nvPr/>
        </p:nvSpPr>
        <p:spPr>
          <a:xfrm>
            <a:off x="0" y="6172722"/>
            <a:ext cx="1565189" cy="4501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pic>
        <p:nvPicPr>
          <p:cNvPr id="277" name="Google Shape;277;p43" descr="Image result for cisco meraki logo"/>
          <p:cNvPicPr preferRelativeResize="0"/>
          <p:nvPr/>
        </p:nvPicPr>
        <p:blipFill rotWithShape="1">
          <a:blip r:embed="rId4">
            <a:alphaModFix/>
          </a:blip>
          <a:srcRect/>
          <a:stretch/>
        </p:blipFill>
        <p:spPr>
          <a:xfrm>
            <a:off x="845743" y="738639"/>
            <a:ext cx="1750171" cy="658794"/>
          </a:xfrm>
          <a:prstGeom prst="rect">
            <a:avLst/>
          </a:prstGeom>
          <a:noFill/>
          <a:ln>
            <a:noFill/>
          </a:ln>
        </p:spPr>
      </p:pic>
      <p:pic>
        <p:nvPicPr>
          <p:cNvPr id="278" name="Google Shape;278;p43"/>
          <p:cNvPicPr preferRelativeResize="0"/>
          <p:nvPr/>
        </p:nvPicPr>
        <p:blipFill rotWithShape="1">
          <a:blip r:embed="rId5">
            <a:alphaModFix/>
          </a:blip>
          <a:srcRect/>
          <a:stretch/>
        </p:blipFill>
        <p:spPr>
          <a:xfrm>
            <a:off x="9454044" y="1784965"/>
            <a:ext cx="698500" cy="863600"/>
          </a:xfrm>
          <a:prstGeom prst="rect">
            <a:avLst/>
          </a:prstGeom>
          <a:noFill/>
          <a:ln>
            <a:noFill/>
          </a:ln>
        </p:spPr>
      </p:pic>
      <p:pic>
        <p:nvPicPr>
          <p:cNvPr id="279" name="Google Shape;279;p43"/>
          <p:cNvPicPr preferRelativeResize="0"/>
          <p:nvPr/>
        </p:nvPicPr>
        <p:blipFill rotWithShape="1">
          <a:blip r:embed="rId6">
            <a:alphaModFix/>
          </a:blip>
          <a:srcRect/>
          <a:stretch/>
        </p:blipFill>
        <p:spPr>
          <a:xfrm>
            <a:off x="9712273" y="1638673"/>
            <a:ext cx="1231900" cy="1066800"/>
          </a:xfrm>
          <a:prstGeom prst="rect">
            <a:avLst/>
          </a:prstGeom>
          <a:noFill/>
          <a:ln>
            <a:noFill/>
          </a:ln>
        </p:spPr>
      </p:pic>
      <p:pic>
        <p:nvPicPr>
          <p:cNvPr id="280" name="Google Shape;280;p43"/>
          <p:cNvPicPr preferRelativeResize="0"/>
          <p:nvPr/>
        </p:nvPicPr>
        <p:blipFill rotWithShape="1">
          <a:blip r:embed="rId7">
            <a:alphaModFix/>
          </a:blip>
          <a:srcRect/>
          <a:stretch/>
        </p:blipFill>
        <p:spPr>
          <a:xfrm>
            <a:off x="10353457" y="2544485"/>
            <a:ext cx="1422400" cy="914400"/>
          </a:xfrm>
          <a:prstGeom prst="rect">
            <a:avLst/>
          </a:prstGeom>
          <a:noFill/>
          <a:ln>
            <a:noFill/>
          </a:ln>
        </p:spPr>
      </p:pic>
      <p:pic>
        <p:nvPicPr>
          <p:cNvPr id="281" name="Google Shape;281;p43"/>
          <p:cNvPicPr preferRelativeResize="0"/>
          <p:nvPr/>
        </p:nvPicPr>
        <p:blipFill rotWithShape="1">
          <a:blip r:embed="rId8">
            <a:alphaModFix/>
          </a:blip>
          <a:srcRect/>
          <a:stretch/>
        </p:blipFill>
        <p:spPr>
          <a:xfrm>
            <a:off x="8111506" y="2685932"/>
            <a:ext cx="3022600" cy="1943100"/>
          </a:xfrm>
          <a:prstGeom prst="rect">
            <a:avLst/>
          </a:prstGeom>
          <a:noFill/>
          <a:ln>
            <a:noFill/>
          </a:ln>
        </p:spPr>
      </p:pic>
      <p:pic>
        <p:nvPicPr>
          <p:cNvPr id="282" name="Google Shape;282;p43"/>
          <p:cNvPicPr preferRelativeResize="0"/>
          <p:nvPr/>
        </p:nvPicPr>
        <p:blipFill rotWithShape="1">
          <a:blip r:embed="rId9">
            <a:alphaModFix/>
          </a:blip>
          <a:srcRect/>
          <a:stretch/>
        </p:blipFill>
        <p:spPr>
          <a:xfrm>
            <a:off x="8622569" y="1263360"/>
            <a:ext cx="723900" cy="1219200"/>
          </a:xfrm>
          <a:prstGeom prst="rect">
            <a:avLst/>
          </a:prstGeom>
          <a:noFill/>
          <a:ln>
            <a:noFill/>
          </a:ln>
        </p:spPr>
      </p:pic>
      <p:pic>
        <p:nvPicPr>
          <p:cNvPr id="283" name="Google Shape;283;p43"/>
          <p:cNvPicPr preferRelativeResize="0"/>
          <p:nvPr/>
        </p:nvPicPr>
        <p:blipFill rotWithShape="1">
          <a:blip r:embed="rId10">
            <a:alphaModFix/>
          </a:blip>
          <a:srcRect/>
          <a:stretch/>
        </p:blipFill>
        <p:spPr>
          <a:xfrm>
            <a:off x="8030707" y="2277366"/>
            <a:ext cx="3225800" cy="2146300"/>
          </a:xfrm>
          <a:prstGeom prst="rect">
            <a:avLst/>
          </a:prstGeom>
          <a:noFill/>
          <a:ln>
            <a:noFill/>
          </a:ln>
        </p:spPr>
      </p:pic>
      <p:pic>
        <p:nvPicPr>
          <p:cNvPr id="284" name="Google Shape;284;p43"/>
          <p:cNvPicPr preferRelativeResize="0"/>
          <p:nvPr/>
        </p:nvPicPr>
        <p:blipFill rotWithShape="1">
          <a:blip r:embed="rId11">
            <a:alphaModFix/>
          </a:blip>
          <a:srcRect/>
          <a:stretch/>
        </p:blipFill>
        <p:spPr>
          <a:xfrm>
            <a:off x="10579100" y="3641092"/>
            <a:ext cx="1612900" cy="1485900"/>
          </a:xfrm>
          <a:prstGeom prst="rect">
            <a:avLst/>
          </a:prstGeom>
          <a:noFill/>
          <a:ln>
            <a:noFill/>
          </a:ln>
        </p:spPr>
      </p:pic>
      <p:pic>
        <p:nvPicPr>
          <p:cNvPr id="285" name="Google Shape;285;p43"/>
          <p:cNvPicPr preferRelativeResize="0"/>
          <p:nvPr/>
        </p:nvPicPr>
        <p:blipFill rotWithShape="1">
          <a:blip r:embed="rId12">
            <a:alphaModFix/>
          </a:blip>
          <a:srcRect/>
          <a:stretch/>
        </p:blipFill>
        <p:spPr>
          <a:xfrm>
            <a:off x="8446906" y="2262663"/>
            <a:ext cx="2260600" cy="1587500"/>
          </a:xfrm>
          <a:prstGeom prst="rect">
            <a:avLst/>
          </a:prstGeom>
          <a:noFill/>
          <a:ln>
            <a:noFill/>
          </a:ln>
        </p:spPr>
      </p:pic>
      <p:pic>
        <p:nvPicPr>
          <p:cNvPr id="286" name="Google Shape;286;p43"/>
          <p:cNvPicPr preferRelativeResize="0"/>
          <p:nvPr/>
        </p:nvPicPr>
        <p:blipFill rotWithShape="1">
          <a:blip r:embed="rId13">
            <a:alphaModFix/>
          </a:blip>
          <a:srcRect/>
          <a:stretch/>
        </p:blipFill>
        <p:spPr>
          <a:xfrm>
            <a:off x="7396516" y="1872960"/>
            <a:ext cx="2230319" cy="3203277"/>
          </a:xfrm>
          <a:prstGeom prst="rect">
            <a:avLst/>
          </a:prstGeom>
          <a:noFill/>
          <a:ln>
            <a:noFill/>
          </a:ln>
        </p:spPr>
      </p:pic>
      <p:sp>
        <p:nvSpPr>
          <p:cNvPr id="287" name="Google Shape;287;p43"/>
          <p:cNvSpPr txBox="1">
            <a:spLocks noGrp="1"/>
          </p:cNvSpPr>
          <p:nvPr>
            <p:ph type="ctrTitle"/>
          </p:nvPr>
        </p:nvSpPr>
        <p:spPr>
          <a:xfrm>
            <a:off x="810279" y="1638673"/>
            <a:ext cx="5208193" cy="23876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6"/>
              </a:buClr>
              <a:buSzPts val="6000"/>
              <a:buFont typeface="Proxima Nova"/>
              <a:buNone/>
            </a:pPr>
            <a:r>
              <a:rPr lang="en-US">
                <a:latin typeface="Proxima Nova"/>
                <a:ea typeface="Proxima Nova"/>
                <a:cs typeface="Proxima Nova"/>
                <a:sym typeface="Proxima Nova"/>
              </a:rPr>
              <a:t>Security Made Simple</a:t>
            </a:r>
            <a:endParaRPr/>
          </a:p>
        </p:txBody>
      </p:sp>
      <p:sp>
        <p:nvSpPr>
          <p:cNvPr id="288" name="Google Shape;288;p43"/>
          <p:cNvSpPr txBox="1">
            <a:spLocks noGrp="1"/>
          </p:cNvSpPr>
          <p:nvPr>
            <p:ph type="subTitle" idx="1"/>
          </p:nvPr>
        </p:nvSpPr>
        <p:spPr>
          <a:xfrm>
            <a:off x="810279" y="4007031"/>
            <a:ext cx="5208193" cy="16557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2400"/>
              <a:buNone/>
            </a:pPr>
            <a:r>
              <a:rPr lang="en-US"/>
              <a:t>With Cisco Meraki</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81"/>
                                        </p:tgtEl>
                                        <p:attrNameLst>
                                          <p:attrName>style.visibility</p:attrName>
                                        </p:attrNameLst>
                                      </p:cBhvr>
                                      <p:to>
                                        <p:strVal val="visible"/>
                                      </p:to>
                                    </p:set>
                                    <p:anim calcmode="lin" valueType="num">
                                      <p:cBhvr additive="base">
                                        <p:cTn id="7" dur="500"/>
                                        <p:tgtEl>
                                          <p:spTgt spid="281"/>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500"/>
                                  </p:stCondLst>
                                  <p:childTnLst>
                                    <p:set>
                                      <p:cBhvr>
                                        <p:cTn id="9" dur="1" fill="hold">
                                          <p:stCondLst>
                                            <p:cond delay="0"/>
                                          </p:stCondLst>
                                        </p:cTn>
                                        <p:tgtEl>
                                          <p:spTgt spid="280"/>
                                        </p:tgtEl>
                                        <p:attrNameLst>
                                          <p:attrName>style.visibility</p:attrName>
                                        </p:attrNameLst>
                                      </p:cBhvr>
                                      <p:to>
                                        <p:strVal val="visible"/>
                                      </p:to>
                                    </p:set>
                                    <p:animEffect transition="in" filter="fade">
                                      <p:cBhvr>
                                        <p:cTn id="10" dur="500"/>
                                        <p:tgtEl>
                                          <p:spTgt spid="280"/>
                                        </p:tgtEl>
                                      </p:cBhvr>
                                    </p:animEffect>
                                  </p:childTnLst>
                                </p:cTn>
                              </p:par>
                            </p:childTnLst>
                          </p:cTn>
                        </p:par>
                        <p:par>
                          <p:cTn id="11" fill="hold">
                            <p:stCondLst>
                              <p:cond delay="500"/>
                            </p:stCondLst>
                            <p:childTnLst>
                              <p:par>
                                <p:cTn id="12" presetID="2" presetClass="entr" presetSubtype="1" fill="hold" nodeType="afterEffect">
                                  <p:stCondLst>
                                    <p:cond delay="0"/>
                                  </p:stCondLst>
                                  <p:childTnLst>
                                    <p:set>
                                      <p:cBhvr>
                                        <p:cTn id="13" dur="1" fill="hold">
                                          <p:stCondLst>
                                            <p:cond delay="0"/>
                                          </p:stCondLst>
                                        </p:cTn>
                                        <p:tgtEl>
                                          <p:spTgt spid="283"/>
                                        </p:tgtEl>
                                        <p:attrNameLst>
                                          <p:attrName>style.visibility</p:attrName>
                                        </p:attrNameLst>
                                      </p:cBhvr>
                                      <p:to>
                                        <p:strVal val="visible"/>
                                      </p:to>
                                    </p:set>
                                    <p:anim calcmode="lin" valueType="num">
                                      <p:cBhvr additive="base">
                                        <p:cTn id="14" dur="1000"/>
                                        <p:tgtEl>
                                          <p:spTgt spid="28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284"/>
                                        </p:tgtEl>
                                        <p:attrNameLst>
                                          <p:attrName>style.visibility</p:attrName>
                                        </p:attrNameLst>
                                      </p:cBhvr>
                                      <p:to>
                                        <p:strVal val="visible"/>
                                      </p:to>
                                    </p:set>
                                    <p:animEffect transition="in" filter="fade">
                                      <p:cBhvr>
                                        <p:cTn id="18" dur="500"/>
                                        <p:tgtEl>
                                          <p:spTgt spid="284"/>
                                        </p:tgtEl>
                                      </p:cBhvr>
                                    </p:animEffect>
                                  </p:childTnLst>
                                </p:cTn>
                              </p:par>
                              <p:par>
                                <p:cTn id="19" presetID="2" presetClass="entr" presetSubtype="1" fill="hold" nodeType="withEffect">
                                  <p:stCondLst>
                                    <p:cond delay="0"/>
                                  </p:stCondLst>
                                  <p:childTnLst>
                                    <p:set>
                                      <p:cBhvr>
                                        <p:cTn id="20" dur="1" fill="hold">
                                          <p:stCondLst>
                                            <p:cond delay="0"/>
                                          </p:stCondLst>
                                        </p:cTn>
                                        <p:tgtEl>
                                          <p:spTgt spid="285"/>
                                        </p:tgtEl>
                                        <p:attrNameLst>
                                          <p:attrName>style.visibility</p:attrName>
                                        </p:attrNameLst>
                                      </p:cBhvr>
                                      <p:to>
                                        <p:strVal val="visible"/>
                                      </p:to>
                                    </p:set>
                                    <p:anim calcmode="lin" valueType="num">
                                      <p:cBhvr additive="base">
                                        <p:cTn id="21" dur="1000"/>
                                        <p:tgtEl>
                                          <p:spTgt spid="285"/>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82"/>
                                        </p:tgtEl>
                                        <p:attrNameLst>
                                          <p:attrName>style.visibility</p:attrName>
                                        </p:attrNameLst>
                                      </p:cBhvr>
                                      <p:to>
                                        <p:strVal val="visible"/>
                                      </p:to>
                                    </p:set>
                                    <p:animEffect transition="in" filter="fade">
                                      <p:cBhvr>
                                        <p:cTn id="25" dur="300"/>
                                        <p:tgtEl>
                                          <p:spTgt spid="282"/>
                                        </p:tgtEl>
                                      </p:cBhvr>
                                    </p:animEffect>
                                  </p:childTnLst>
                                </p:cTn>
                              </p:par>
                              <p:par>
                                <p:cTn id="26" presetID="10" presetClass="entr" presetSubtype="0" fill="hold" nodeType="withEffect">
                                  <p:stCondLst>
                                    <p:cond delay="0"/>
                                  </p:stCondLst>
                                  <p:childTnLst>
                                    <p:set>
                                      <p:cBhvr>
                                        <p:cTn id="27" dur="1" fill="hold">
                                          <p:stCondLst>
                                            <p:cond delay="0"/>
                                          </p:stCondLst>
                                        </p:cTn>
                                        <p:tgtEl>
                                          <p:spTgt spid="278"/>
                                        </p:tgtEl>
                                        <p:attrNameLst>
                                          <p:attrName>style.visibility</p:attrName>
                                        </p:attrNameLst>
                                      </p:cBhvr>
                                      <p:to>
                                        <p:strVal val="visible"/>
                                      </p:to>
                                    </p:set>
                                    <p:animEffect transition="in" filter="fade">
                                      <p:cBhvr>
                                        <p:cTn id="28" dur="300"/>
                                        <p:tgtEl>
                                          <p:spTgt spid="278"/>
                                        </p:tgtEl>
                                      </p:cBhvr>
                                    </p:animEffect>
                                  </p:childTnLst>
                                </p:cTn>
                              </p:par>
                              <p:par>
                                <p:cTn id="29" presetID="10" presetClass="entr" presetSubtype="0" fill="hold" nodeType="withEffect">
                                  <p:stCondLst>
                                    <p:cond delay="0"/>
                                  </p:stCondLst>
                                  <p:childTnLst>
                                    <p:set>
                                      <p:cBhvr>
                                        <p:cTn id="30" dur="1" fill="hold">
                                          <p:stCondLst>
                                            <p:cond delay="0"/>
                                          </p:stCondLst>
                                        </p:cTn>
                                        <p:tgtEl>
                                          <p:spTgt spid="279"/>
                                        </p:tgtEl>
                                        <p:attrNameLst>
                                          <p:attrName>style.visibility</p:attrName>
                                        </p:attrNameLst>
                                      </p:cBhvr>
                                      <p:to>
                                        <p:strVal val="visible"/>
                                      </p:to>
                                    </p:set>
                                    <p:animEffect transition="in" filter="fade">
                                      <p:cBhvr>
                                        <p:cTn id="31" dur="300"/>
                                        <p:tgtEl>
                                          <p:spTgt spid="279"/>
                                        </p:tgtEl>
                                      </p:cBhvr>
                                    </p:animEffect>
                                  </p:childTnLst>
                                </p:cTn>
                              </p:par>
                            </p:childTnLst>
                          </p:cTn>
                        </p:par>
                        <p:par>
                          <p:cTn id="32" fill="hold">
                            <p:stCondLst>
                              <p:cond delay="2800"/>
                            </p:stCondLst>
                            <p:childTnLst>
                              <p:par>
                                <p:cTn id="33" presetID="10" presetClass="entr" presetSubtype="0" fill="hold" nodeType="afterEffect">
                                  <p:stCondLst>
                                    <p:cond delay="0"/>
                                  </p:stCondLst>
                                  <p:childTnLst>
                                    <p:set>
                                      <p:cBhvr>
                                        <p:cTn id="34" dur="1" fill="hold">
                                          <p:stCondLst>
                                            <p:cond delay="0"/>
                                          </p:stCondLst>
                                        </p:cTn>
                                        <p:tgtEl>
                                          <p:spTgt spid="286"/>
                                        </p:tgtEl>
                                        <p:attrNameLst>
                                          <p:attrName>style.visibility</p:attrName>
                                        </p:attrNameLst>
                                      </p:cBhvr>
                                      <p:to>
                                        <p:strVal val="visible"/>
                                      </p:to>
                                    </p:set>
                                    <p:animEffect transition="in" filter="fade">
                                      <p:cBhvr>
                                        <p:cTn id="35" dur="1000"/>
                                        <p:tgtEl>
                                          <p:spTgt spid="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52"/>
          <p:cNvSpPr txBox="1">
            <a:spLocks noGrp="1"/>
          </p:cNvSpPr>
          <p:nvPr>
            <p:ph type="title"/>
          </p:nvPr>
        </p:nvSpPr>
        <p:spPr>
          <a:xfrm>
            <a:off x="776824" y="1227385"/>
            <a:ext cx="4465736" cy="212027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3600"/>
              <a:buFont typeface="Proxima Nova"/>
              <a:buNone/>
            </a:pPr>
            <a:r>
              <a:rPr lang="en-US" sz="3600"/>
              <a:t>Too Many Obstacles for Comprehensive Security</a:t>
            </a:r>
            <a:endParaRPr/>
          </a:p>
        </p:txBody>
      </p:sp>
      <p:sp>
        <p:nvSpPr>
          <p:cNvPr id="474" name="Google Shape;474;p52"/>
          <p:cNvSpPr txBox="1">
            <a:spLocks noGrp="1"/>
          </p:cNvSpPr>
          <p:nvPr>
            <p:ph type="body" idx="1"/>
          </p:nvPr>
        </p:nvSpPr>
        <p:spPr>
          <a:xfrm>
            <a:off x="776752" y="3534405"/>
            <a:ext cx="3930205" cy="1896763"/>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lt1"/>
              </a:buClr>
              <a:buSzPts val="1600"/>
              <a:buNone/>
            </a:pPr>
            <a:r>
              <a:rPr lang="en-US"/>
              <a:t>Everything is manual and done through </a:t>
            </a:r>
            <a:endParaRPr/>
          </a:p>
          <a:p>
            <a:pPr marL="0" lvl="0" indent="0" algn="l" rtl="0">
              <a:lnSpc>
                <a:spcPct val="120000"/>
              </a:lnSpc>
              <a:spcBef>
                <a:spcPts val="1200"/>
              </a:spcBef>
              <a:spcAft>
                <a:spcPts val="0"/>
              </a:spcAft>
              <a:buClr>
                <a:schemeClr val="lt1"/>
              </a:buClr>
              <a:buSzPts val="1600"/>
              <a:buNone/>
            </a:pPr>
            <a:r>
              <a:rPr lang="en-US"/>
              <a:t>multiple dashboards</a:t>
            </a:r>
            <a:endParaRPr/>
          </a:p>
          <a:p>
            <a:pPr marL="0" lvl="0" indent="0" algn="l" rtl="0">
              <a:lnSpc>
                <a:spcPct val="120000"/>
              </a:lnSpc>
              <a:spcBef>
                <a:spcPts val="1200"/>
              </a:spcBef>
              <a:spcAft>
                <a:spcPts val="0"/>
              </a:spcAft>
              <a:buClr>
                <a:schemeClr val="lt1"/>
              </a:buClr>
              <a:buSzPts val="1600"/>
              <a:buNone/>
            </a:pPr>
            <a:r>
              <a:rPr lang="en-US"/>
              <a:t>Security rules are not scalable</a:t>
            </a:r>
            <a:endParaRPr/>
          </a:p>
          <a:p>
            <a:pPr marL="0" lvl="0" indent="0" algn="l" rtl="0">
              <a:lnSpc>
                <a:spcPct val="120000"/>
              </a:lnSpc>
              <a:spcBef>
                <a:spcPts val="1200"/>
              </a:spcBef>
              <a:spcAft>
                <a:spcPts val="0"/>
              </a:spcAft>
              <a:buClr>
                <a:schemeClr val="lt1"/>
              </a:buClr>
              <a:buSzPts val="1600"/>
              <a:buNone/>
            </a:pPr>
            <a:r>
              <a:rPr lang="en-US"/>
              <a:t>“Just slap in a firewall”</a:t>
            </a:r>
            <a:endParaRPr/>
          </a:p>
        </p:txBody>
      </p:sp>
      <p:sp>
        <p:nvSpPr>
          <p:cNvPr id="475" name="Google Shape;475;p52"/>
          <p:cNvSpPr txBox="1">
            <a:spLocks noGrp="1"/>
          </p:cNvSpPr>
          <p:nvPr>
            <p:ph type="sldNum" idx="12"/>
          </p:nvPr>
        </p:nvSpPr>
        <p:spPr>
          <a:xfrm>
            <a:off x="11754643" y="6356350"/>
            <a:ext cx="442332"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10</a:t>
            </a:fld>
            <a:endParaRPr/>
          </a:p>
        </p:txBody>
      </p:sp>
      <p:pic>
        <p:nvPicPr>
          <p:cNvPr id="476" name="Google Shape;476;p52"/>
          <p:cNvPicPr preferRelativeResize="0"/>
          <p:nvPr/>
        </p:nvPicPr>
        <p:blipFill rotWithShape="1">
          <a:blip r:embed="rId3">
            <a:alphaModFix/>
          </a:blip>
          <a:srcRect/>
          <a:stretch/>
        </p:blipFill>
        <p:spPr>
          <a:xfrm>
            <a:off x="6972278" y="2608536"/>
            <a:ext cx="4320795" cy="2968709"/>
          </a:xfrm>
          <a:prstGeom prst="rect">
            <a:avLst/>
          </a:prstGeom>
          <a:noFill/>
          <a:ln>
            <a:noFill/>
          </a:ln>
        </p:spPr>
      </p:pic>
      <p:pic>
        <p:nvPicPr>
          <p:cNvPr id="477" name="Google Shape;477;p52"/>
          <p:cNvPicPr preferRelativeResize="0"/>
          <p:nvPr/>
        </p:nvPicPr>
        <p:blipFill rotWithShape="1">
          <a:blip r:embed="rId4">
            <a:alphaModFix/>
          </a:blip>
          <a:srcRect/>
          <a:stretch/>
        </p:blipFill>
        <p:spPr>
          <a:xfrm>
            <a:off x="7355391" y="2608536"/>
            <a:ext cx="4013692" cy="2287373"/>
          </a:xfrm>
          <a:prstGeom prst="rect">
            <a:avLst/>
          </a:prstGeom>
          <a:noFill/>
          <a:ln>
            <a:noFill/>
          </a:ln>
        </p:spPr>
      </p:pic>
      <p:pic>
        <p:nvPicPr>
          <p:cNvPr id="478" name="Google Shape;478;p52"/>
          <p:cNvPicPr preferRelativeResize="0"/>
          <p:nvPr/>
        </p:nvPicPr>
        <p:blipFill rotWithShape="1">
          <a:blip r:embed="rId5">
            <a:alphaModFix amt="40000"/>
          </a:blip>
          <a:srcRect/>
          <a:stretch/>
        </p:blipFill>
        <p:spPr>
          <a:xfrm>
            <a:off x="6972278" y="2008249"/>
            <a:ext cx="4320795" cy="2968709"/>
          </a:xfrm>
          <a:prstGeom prst="rect">
            <a:avLst/>
          </a:prstGeom>
          <a:noFill/>
          <a:ln>
            <a:noFill/>
          </a:ln>
        </p:spPr>
      </p:pic>
      <p:pic>
        <p:nvPicPr>
          <p:cNvPr id="479" name="Google Shape;479;p52"/>
          <p:cNvPicPr preferRelativeResize="0"/>
          <p:nvPr/>
        </p:nvPicPr>
        <p:blipFill rotWithShape="1">
          <a:blip r:embed="rId6">
            <a:alphaModFix/>
          </a:blip>
          <a:srcRect/>
          <a:stretch/>
        </p:blipFill>
        <p:spPr>
          <a:xfrm>
            <a:off x="7263125" y="2008249"/>
            <a:ext cx="3431059" cy="1942109"/>
          </a:xfrm>
          <a:prstGeom prst="rect">
            <a:avLst/>
          </a:prstGeom>
          <a:noFill/>
          <a:ln>
            <a:noFill/>
          </a:ln>
        </p:spPr>
      </p:pic>
      <p:pic>
        <p:nvPicPr>
          <p:cNvPr id="480" name="Google Shape;480;p52"/>
          <p:cNvPicPr preferRelativeResize="0"/>
          <p:nvPr/>
        </p:nvPicPr>
        <p:blipFill rotWithShape="1">
          <a:blip r:embed="rId7">
            <a:alphaModFix amt="40000"/>
          </a:blip>
          <a:srcRect/>
          <a:stretch/>
        </p:blipFill>
        <p:spPr>
          <a:xfrm>
            <a:off x="6972226" y="1407962"/>
            <a:ext cx="4320853" cy="2968750"/>
          </a:xfrm>
          <a:prstGeom prst="rect">
            <a:avLst/>
          </a:prstGeom>
          <a:noFill/>
          <a:ln>
            <a:noFill/>
          </a:ln>
        </p:spPr>
      </p:pic>
      <p:pic>
        <p:nvPicPr>
          <p:cNvPr id="481" name="Google Shape;481;p52"/>
          <p:cNvPicPr preferRelativeResize="0"/>
          <p:nvPr/>
        </p:nvPicPr>
        <p:blipFill rotWithShape="1">
          <a:blip r:embed="rId8">
            <a:alphaModFix/>
          </a:blip>
          <a:srcRect r="3992"/>
          <a:stretch/>
        </p:blipFill>
        <p:spPr>
          <a:xfrm>
            <a:off x="7603066" y="1471705"/>
            <a:ext cx="3542732" cy="2136320"/>
          </a:xfrm>
          <a:prstGeom prst="rect">
            <a:avLst/>
          </a:prstGeom>
          <a:noFill/>
          <a:ln>
            <a:noFill/>
          </a:ln>
        </p:spPr>
      </p:pic>
      <p:pic>
        <p:nvPicPr>
          <p:cNvPr id="482" name="Google Shape;482;p52"/>
          <p:cNvPicPr preferRelativeResize="0"/>
          <p:nvPr/>
        </p:nvPicPr>
        <p:blipFill rotWithShape="1">
          <a:blip r:embed="rId9">
            <a:alphaModFix amt="92000"/>
          </a:blip>
          <a:srcRect/>
          <a:stretch/>
        </p:blipFill>
        <p:spPr>
          <a:xfrm flipH="1">
            <a:off x="9352384" y="3790534"/>
            <a:ext cx="2683601" cy="203612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82"/>
                                        </p:tgtEl>
                                        <p:attrNameLst>
                                          <p:attrName>style.visibility</p:attrName>
                                        </p:attrNameLst>
                                      </p:cBhvr>
                                      <p:to>
                                        <p:strVal val="visible"/>
                                      </p:to>
                                    </p:set>
                                    <p:animEffect transition="in" filter="fade">
                                      <p:cBhvr>
                                        <p:cTn id="7" dur="500"/>
                                        <p:tgtEl>
                                          <p:spTgt spid="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53"/>
          <p:cNvSpPr txBox="1">
            <a:spLocks noGrp="1"/>
          </p:cNvSpPr>
          <p:nvPr>
            <p:ph type="title"/>
          </p:nvPr>
        </p:nvSpPr>
        <p:spPr>
          <a:xfrm>
            <a:off x="776824" y="1227385"/>
            <a:ext cx="3930185" cy="212027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3600"/>
              <a:buFont typeface="Proxima Nova"/>
              <a:buNone/>
            </a:pPr>
            <a:r>
              <a:rPr lang="en-US" sz="3600"/>
              <a:t>The Perimeter is evolving into</a:t>
            </a:r>
            <a:br>
              <a:rPr lang="en-US" sz="3600"/>
            </a:br>
            <a:r>
              <a:rPr lang="en-US" sz="3600"/>
              <a:t>micro-perimeters</a:t>
            </a:r>
            <a:endParaRPr/>
          </a:p>
        </p:txBody>
      </p:sp>
      <p:sp>
        <p:nvSpPr>
          <p:cNvPr id="488" name="Google Shape;488;p53"/>
          <p:cNvSpPr txBox="1">
            <a:spLocks noGrp="1"/>
          </p:cNvSpPr>
          <p:nvPr>
            <p:ph type="body" idx="1"/>
          </p:nvPr>
        </p:nvSpPr>
        <p:spPr>
          <a:xfrm>
            <a:off x="776752" y="3534405"/>
            <a:ext cx="3930205" cy="1896763"/>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lt1"/>
              </a:buClr>
              <a:buSzPts val="1600"/>
              <a:buNone/>
            </a:pPr>
            <a:r>
              <a:rPr lang="en-US"/>
              <a:t>Customers need a security posture and a framework that works across the whole network</a:t>
            </a:r>
            <a:endParaRPr/>
          </a:p>
        </p:txBody>
      </p:sp>
      <p:sp>
        <p:nvSpPr>
          <p:cNvPr id="489" name="Google Shape;489;p53"/>
          <p:cNvSpPr txBox="1">
            <a:spLocks noGrp="1"/>
          </p:cNvSpPr>
          <p:nvPr>
            <p:ph type="sldNum" idx="12"/>
          </p:nvPr>
        </p:nvSpPr>
        <p:spPr>
          <a:xfrm>
            <a:off x="11754643" y="6356350"/>
            <a:ext cx="442332"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11</a:t>
            </a:fld>
            <a:endParaRPr/>
          </a:p>
        </p:txBody>
      </p:sp>
      <p:pic>
        <p:nvPicPr>
          <p:cNvPr id="490" name="Google Shape;490;p53"/>
          <p:cNvPicPr preferRelativeResize="0"/>
          <p:nvPr/>
        </p:nvPicPr>
        <p:blipFill rotWithShape="1">
          <a:blip r:embed="rId3">
            <a:alphaModFix/>
          </a:blip>
          <a:srcRect/>
          <a:stretch/>
        </p:blipFill>
        <p:spPr>
          <a:xfrm>
            <a:off x="6972278" y="2608536"/>
            <a:ext cx="4320795" cy="2968709"/>
          </a:xfrm>
          <a:prstGeom prst="rect">
            <a:avLst/>
          </a:prstGeom>
          <a:noFill/>
          <a:ln>
            <a:noFill/>
          </a:ln>
        </p:spPr>
      </p:pic>
      <p:pic>
        <p:nvPicPr>
          <p:cNvPr id="491" name="Google Shape;491;p53"/>
          <p:cNvPicPr preferRelativeResize="0"/>
          <p:nvPr/>
        </p:nvPicPr>
        <p:blipFill rotWithShape="1">
          <a:blip r:embed="rId4">
            <a:alphaModFix/>
          </a:blip>
          <a:srcRect/>
          <a:stretch/>
        </p:blipFill>
        <p:spPr>
          <a:xfrm>
            <a:off x="7355391" y="2608536"/>
            <a:ext cx="4013692" cy="2287373"/>
          </a:xfrm>
          <a:prstGeom prst="rect">
            <a:avLst/>
          </a:prstGeom>
          <a:noFill/>
          <a:ln>
            <a:noFill/>
          </a:ln>
        </p:spPr>
      </p:pic>
      <p:pic>
        <p:nvPicPr>
          <p:cNvPr id="492" name="Google Shape;492;p53"/>
          <p:cNvPicPr preferRelativeResize="0"/>
          <p:nvPr/>
        </p:nvPicPr>
        <p:blipFill rotWithShape="1">
          <a:blip r:embed="rId5">
            <a:alphaModFix amt="40000"/>
          </a:blip>
          <a:srcRect/>
          <a:stretch/>
        </p:blipFill>
        <p:spPr>
          <a:xfrm>
            <a:off x="6972278" y="2008249"/>
            <a:ext cx="4320795" cy="2968709"/>
          </a:xfrm>
          <a:prstGeom prst="rect">
            <a:avLst/>
          </a:prstGeom>
          <a:noFill/>
          <a:ln>
            <a:noFill/>
          </a:ln>
        </p:spPr>
      </p:pic>
      <p:pic>
        <p:nvPicPr>
          <p:cNvPr id="493" name="Google Shape;493;p53"/>
          <p:cNvPicPr preferRelativeResize="0"/>
          <p:nvPr/>
        </p:nvPicPr>
        <p:blipFill rotWithShape="1">
          <a:blip r:embed="rId6">
            <a:alphaModFix/>
          </a:blip>
          <a:srcRect/>
          <a:stretch/>
        </p:blipFill>
        <p:spPr>
          <a:xfrm>
            <a:off x="7263125" y="2008249"/>
            <a:ext cx="3431059" cy="1942109"/>
          </a:xfrm>
          <a:prstGeom prst="rect">
            <a:avLst/>
          </a:prstGeom>
          <a:noFill/>
          <a:ln>
            <a:noFill/>
          </a:ln>
        </p:spPr>
      </p:pic>
      <p:pic>
        <p:nvPicPr>
          <p:cNvPr id="494" name="Google Shape;494;p53"/>
          <p:cNvPicPr preferRelativeResize="0"/>
          <p:nvPr/>
        </p:nvPicPr>
        <p:blipFill rotWithShape="1">
          <a:blip r:embed="rId7">
            <a:alphaModFix amt="40000"/>
          </a:blip>
          <a:srcRect/>
          <a:stretch/>
        </p:blipFill>
        <p:spPr>
          <a:xfrm>
            <a:off x="6972226" y="1407962"/>
            <a:ext cx="4320853" cy="2968750"/>
          </a:xfrm>
          <a:prstGeom prst="rect">
            <a:avLst/>
          </a:prstGeom>
          <a:noFill/>
          <a:ln>
            <a:noFill/>
          </a:ln>
        </p:spPr>
      </p:pic>
      <p:pic>
        <p:nvPicPr>
          <p:cNvPr id="495" name="Google Shape;495;p53"/>
          <p:cNvPicPr preferRelativeResize="0"/>
          <p:nvPr/>
        </p:nvPicPr>
        <p:blipFill rotWithShape="1">
          <a:blip r:embed="rId8">
            <a:alphaModFix/>
          </a:blip>
          <a:srcRect r="3992"/>
          <a:stretch/>
        </p:blipFill>
        <p:spPr>
          <a:xfrm>
            <a:off x="7603066" y="1471705"/>
            <a:ext cx="3542732" cy="2136320"/>
          </a:xfrm>
          <a:prstGeom prst="rect">
            <a:avLst/>
          </a:prstGeom>
          <a:noFill/>
          <a:ln>
            <a:noFill/>
          </a:ln>
        </p:spPr>
      </p:pic>
      <p:pic>
        <p:nvPicPr>
          <p:cNvPr id="496" name="Google Shape;496;p53"/>
          <p:cNvPicPr preferRelativeResize="0"/>
          <p:nvPr/>
        </p:nvPicPr>
        <p:blipFill rotWithShape="1">
          <a:blip r:embed="rId9">
            <a:alphaModFix/>
          </a:blip>
          <a:srcRect/>
          <a:stretch/>
        </p:blipFill>
        <p:spPr>
          <a:xfrm>
            <a:off x="6981792" y="1044807"/>
            <a:ext cx="4311286" cy="454590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96"/>
                                        </p:tgtEl>
                                        <p:attrNameLst>
                                          <p:attrName>style.visibility</p:attrName>
                                        </p:attrNameLst>
                                      </p:cBhvr>
                                      <p:to>
                                        <p:strVal val="visible"/>
                                      </p:to>
                                    </p:set>
                                    <p:anim calcmode="lin" valueType="num">
                                      <p:cBhvr additive="base">
                                        <p:cTn id="7" dur="500"/>
                                        <p:tgtEl>
                                          <p:spTgt spid="4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54"/>
          <p:cNvSpPr txBox="1">
            <a:spLocks noGrp="1"/>
          </p:cNvSpPr>
          <p:nvPr>
            <p:ph type="title"/>
          </p:nvPr>
        </p:nvSpPr>
        <p:spPr>
          <a:xfrm>
            <a:off x="831850" y="1709750"/>
            <a:ext cx="9683700" cy="2852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6"/>
              </a:buClr>
              <a:buSzPts val="5000"/>
              <a:buFont typeface="Proxima Nova"/>
              <a:buNone/>
            </a:pPr>
            <a:r>
              <a:rPr lang="en-US"/>
              <a:t>Let's talk about our new features that address this...</a:t>
            </a:r>
            <a:endParaRPr/>
          </a:p>
        </p:txBody>
      </p:sp>
      <p:sp>
        <p:nvSpPr>
          <p:cNvPr id="503" name="Google Shape;503;p54"/>
          <p:cNvSpPr txBox="1">
            <a:spLocks noGrp="1"/>
          </p:cNvSpPr>
          <p:nvPr>
            <p:ph type="sldNum" idx="12"/>
          </p:nvPr>
        </p:nvSpPr>
        <p:spPr>
          <a:xfrm>
            <a:off x="11754643" y="6356350"/>
            <a:ext cx="442332"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accent6"/>
              </a:buClr>
              <a:buSzPts val="4400"/>
              <a:buFont typeface="Proxima Nova"/>
              <a:buNone/>
            </a:pPr>
            <a:r>
              <a:rPr lang="en-US"/>
              <a:t>Meraki Trusted Access</a:t>
            </a:r>
            <a:endParaRPr/>
          </a:p>
        </p:txBody>
      </p:sp>
      <p:sp>
        <p:nvSpPr>
          <p:cNvPr id="512" name="Google Shape;512;p55"/>
          <p:cNvSpPr txBox="1">
            <a:spLocks noGrp="1"/>
          </p:cNvSpPr>
          <p:nvPr>
            <p:ph type="sldNum" idx="12"/>
          </p:nvPr>
        </p:nvSpPr>
        <p:spPr>
          <a:xfrm>
            <a:off x="11754643" y="6356350"/>
            <a:ext cx="442332"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13</a:t>
            </a:fld>
            <a:endParaRPr/>
          </a:p>
        </p:txBody>
      </p:sp>
      <p:sp>
        <p:nvSpPr>
          <p:cNvPr id="513" name="Google Shape;513;p55"/>
          <p:cNvSpPr/>
          <p:nvPr/>
        </p:nvSpPr>
        <p:spPr>
          <a:xfrm>
            <a:off x="2611715" y="1402939"/>
            <a:ext cx="6968572" cy="66697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Proxima Nova"/>
                <a:ea typeface="Proxima Nova"/>
                <a:cs typeface="Proxima Nova"/>
                <a:sym typeface="Proxima Nova"/>
              </a:rPr>
              <a:t>Enables personal devices to access critical resources </a:t>
            </a:r>
            <a:r>
              <a:rPr lang="en-US" sz="1800">
                <a:solidFill>
                  <a:schemeClr val="accent1"/>
                </a:solidFill>
                <a:latin typeface="Proxima Nova"/>
                <a:ea typeface="Proxima Nova"/>
                <a:cs typeface="Proxima Nova"/>
                <a:sym typeface="Proxima Nova"/>
              </a:rPr>
              <a:t>without requiring installation</a:t>
            </a:r>
            <a:r>
              <a:rPr lang="en-US" sz="1800">
                <a:solidFill>
                  <a:schemeClr val="dk1"/>
                </a:solidFill>
                <a:latin typeface="Proxima Nova"/>
                <a:ea typeface="Proxima Nova"/>
                <a:cs typeface="Proxima Nova"/>
                <a:sym typeface="Proxima Nova"/>
              </a:rPr>
              <a:t> of an MDM </a:t>
            </a:r>
            <a:endParaRPr/>
          </a:p>
        </p:txBody>
      </p:sp>
      <p:sp>
        <p:nvSpPr>
          <p:cNvPr id="514" name="Google Shape;514;p55"/>
          <p:cNvSpPr/>
          <p:nvPr/>
        </p:nvSpPr>
        <p:spPr>
          <a:xfrm>
            <a:off x="5367425" y="431959"/>
            <a:ext cx="1457100" cy="2664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lt1"/>
              </a:buClr>
              <a:buSzPts val="1200"/>
              <a:buFont typeface="Proxima Nova"/>
              <a:buNone/>
            </a:pPr>
            <a:r>
              <a:rPr lang="en-US" sz="1200">
                <a:solidFill>
                  <a:schemeClr val="lt1"/>
                </a:solidFill>
                <a:latin typeface="Proxima Nova"/>
                <a:ea typeface="Proxima Nova"/>
                <a:cs typeface="Proxima Nova"/>
                <a:sym typeface="Proxima Nova"/>
              </a:rPr>
              <a:t>INTRODUCING</a:t>
            </a:r>
            <a:endParaRPr sz="1200">
              <a:solidFill>
                <a:schemeClr val="lt1"/>
              </a:solidFill>
              <a:latin typeface="Proxima Nova"/>
              <a:ea typeface="Proxima Nova"/>
              <a:cs typeface="Proxima Nova"/>
              <a:sym typeface="Proxima Nova"/>
            </a:endParaRPr>
          </a:p>
        </p:txBody>
      </p:sp>
      <p:sp>
        <p:nvSpPr>
          <p:cNvPr id="515" name="Google Shape;515;p55"/>
          <p:cNvSpPr/>
          <p:nvPr/>
        </p:nvSpPr>
        <p:spPr>
          <a:xfrm>
            <a:off x="-201645" y="5270411"/>
            <a:ext cx="3040284"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accent3"/>
                </a:solidFill>
                <a:latin typeface="Proxima Nova"/>
                <a:ea typeface="Proxima Nova"/>
                <a:cs typeface="Proxima Nova"/>
                <a:sym typeface="Proxima Nova"/>
              </a:rPr>
              <a:t>Enabled with MR + </a:t>
            </a:r>
            <a:endParaRPr sz="2000" b="0" i="0" u="none" strike="noStrike" cap="none">
              <a:solidFill>
                <a:schemeClr val="accent3"/>
              </a:solidFill>
              <a:latin typeface="Proxima Nova"/>
              <a:ea typeface="Proxima Nova"/>
              <a:cs typeface="Proxima Nova"/>
              <a:sym typeface="Proxima Nova"/>
            </a:endParaRPr>
          </a:p>
        </p:txBody>
      </p:sp>
      <p:pic>
        <p:nvPicPr>
          <p:cNvPr id="516" name="Google Shape;516;p55"/>
          <p:cNvPicPr preferRelativeResize="0"/>
          <p:nvPr/>
        </p:nvPicPr>
        <p:blipFill rotWithShape="1">
          <a:blip r:embed="rId3">
            <a:alphaModFix/>
          </a:blip>
          <a:srcRect/>
          <a:stretch/>
        </p:blipFill>
        <p:spPr>
          <a:xfrm>
            <a:off x="2015638" y="5194262"/>
            <a:ext cx="1178515" cy="521598"/>
          </a:xfrm>
          <a:prstGeom prst="rect">
            <a:avLst/>
          </a:prstGeom>
          <a:noFill/>
          <a:ln>
            <a:noFill/>
          </a:ln>
        </p:spPr>
      </p:pic>
      <p:pic>
        <p:nvPicPr>
          <p:cNvPr id="517" name="Google Shape;517;p55"/>
          <p:cNvPicPr preferRelativeResize="0"/>
          <p:nvPr/>
        </p:nvPicPr>
        <p:blipFill rotWithShape="1">
          <a:blip r:embed="rId4">
            <a:alphaModFix/>
          </a:blip>
          <a:srcRect l="34353" t="8213" r="13620" b="10465"/>
          <a:stretch/>
        </p:blipFill>
        <p:spPr>
          <a:xfrm>
            <a:off x="0" y="1984311"/>
            <a:ext cx="4953300" cy="3936357"/>
          </a:xfrm>
          <a:prstGeom prst="rect">
            <a:avLst/>
          </a:prstGeom>
          <a:noFill/>
          <a:ln>
            <a:noFill/>
          </a:ln>
        </p:spPr>
      </p:pic>
      <p:cxnSp>
        <p:nvCxnSpPr>
          <p:cNvPr id="518" name="Google Shape;518;p55"/>
          <p:cNvCxnSpPr/>
          <p:nvPr/>
        </p:nvCxnSpPr>
        <p:spPr>
          <a:xfrm rot="10800000">
            <a:off x="3780968" y="4047424"/>
            <a:ext cx="5301300" cy="0"/>
          </a:xfrm>
          <a:prstGeom prst="straightConnector1">
            <a:avLst/>
          </a:prstGeom>
          <a:noFill/>
          <a:ln w="38100" cap="flat" cmpd="sng">
            <a:solidFill>
              <a:srgbClr val="B7B2AF"/>
            </a:solidFill>
            <a:prstDash val="solid"/>
            <a:miter lim="800000"/>
            <a:headEnd type="none" w="sm" len="sm"/>
            <a:tailEnd type="none" w="sm" len="sm"/>
          </a:ln>
        </p:spPr>
      </p:cxnSp>
      <p:grpSp>
        <p:nvGrpSpPr>
          <p:cNvPr id="519" name="Google Shape;519;p55"/>
          <p:cNvGrpSpPr/>
          <p:nvPr/>
        </p:nvGrpSpPr>
        <p:grpSpPr>
          <a:xfrm>
            <a:off x="8736152" y="2737633"/>
            <a:ext cx="1370302" cy="2430653"/>
            <a:chOff x="839748" y="3892512"/>
            <a:chExt cx="167995" cy="297991"/>
          </a:xfrm>
        </p:grpSpPr>
        <p:sp>
          <p:nvSpPr>
            <p:cNvPr id="520" name="Google Shape;520;p55"/>
            <p:cNvSpPr/>
            <p:nvPr/>
          </p:nvSpPr>
          <p:spPr>
            <a:xfrm>
              <a:off x="839748" y="3892512"/>
              <a:ext cx="167995" cy="297991"/>
            </a:xfrm>
            <a:custGeom>
              <a:avLst/>
              <a:gdLst/>
              <a:ahLst/>
              <a:cxnLst/>
              <a:rect l="l" t="t" r="r" b="b"/>
              <a:pathLst>
                <a:path w="71" h="126" extrusionOk="0">
                  <a:moveTo>
                    <a:pt x="62" y="0"/>
                  </a:moveTo>
                  <a:cubicBezTo>
                    <a:pt x="9" y="0"/>
                    <a:pt x="9" y="0"/>
                    <a:pt x="9" y="0"/>
                  </a:cubicBezTo>
                  <a:cubicBezTo>
                    <a:pt x="4" y="0"/>
                    <a:pt x="0" y="4"/>
                    <a:pt x="0" y="9"/>
                  </a:cubicBezTo>
                  <a:cubicBezTo>
                    <a:pt x="0" y="117"/>
                    <a:pt x="0" y="117"/>
                    <a:pt x="0" y="117"/>
                  </a:cubicBezTo>
                  <a:cubicBezTo>
                    <a:pt x="0" y="122"/>
                    <a:pt x="4" y="126"/>
                    <a:pt x="9" y="126"/>
                  </a:cubicBezTo>
                  <a:cubicBezTo>
                    <a:pt x="62" y="126"/>
                    <a:pt x="62" y="126"/>
                    <a:pt x="62" y="126"/>
                  </a:cubicBezTo>
                  <a:cubicBezTo>
                    <a:pt x="67" y="126"/>
                    <a:pt x="71" y="122"/>
                    <a:pt x="71" y="117"/>
                  </a:cubicBezTo>
                  <a:cubicBezTo>
                    <a:pt x="71" y="9"/>
                    <a:pt x="71" y="9"/>
                    <a:pt x="71" y="9"/>
                  </a:cubicBezTo>
                  <a:cubicBezTo>
                    <a:pt x="71" y="4"/>
                    <a:pt x="67" y="0"/>
                    <a:pt x="62" y="0"/>
                  </a:cubicBezTo>
                  <a:close/>
                </a:path>
              </a:pathLst>
            </a:custGeom>
            <a:solidFill>
              <a:schemeClr val="accent3"/>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Proxima Nova"/>
                <a:ea typeface="Proxima Nova"/>
                <a:cs typeface="Proxima Nova"/>
                <a:sym typeface="Proxima Nova"/>
              </a:endParaRPr>
            </a:p>
          </p:txBody>
        </p:sp>
        <p:sp>
          <p:nvSpPr>
            <p:cNvPr id="521" name="Google Shape;521;p55"/>
            <p:cNvSpPr/>
            <p:nvPr/>
          </p:nvSpPr>
          <p:spPr>
            <a:xfrm>
              <a:off x="915746" y="4156717"/>
              <a:ext cx="18900" cy="18900"/>
            </a:xfrm>
            <a:prstGeom prst="ellipse">
              <a:avLst/>
            </a:prstGeom>
            <a:solidFill>
              <a:schemeClr val="dk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Proxima Nova"/>
                <a:ea typeface="Proxima Nova"/>
                <a:cs typeface="Proxima Nova"/>
                <a:sym typeface="Proxima Nova"/>
              </a:endParaRPr>
            </a:p>
          </p:txBody>
        </p:sp>
        <p:sp>
          <p:nvSpPr>
            <p:cNvPr id="522" name="Google Shape;522;p55"/>
            <p:cNvSpPr/>
            <p:nvPr/>
          </p:nvSpPr>
          <p:spPr>
            <a:xfrm>
              <a:off x="905746" y="3909509"/>
              <a:ext cx="35999" cy="2000"/>
            </a:xfrm>
            <a:custGeom>
              <a:avLst/>
              <a:gdLst/>
              <a:ahLst/>
              <a:cxnLst/>
              <a:rect l="l" t="t" r="r" b="b"/>
              <a:pathLst>
                <a:path w="15" h="1" extrusionOk="0">
                  <a:moveTo>
                    <a:pt x="15" y="1"/>
                  </a:moveTo>
                  <a:cubicBezTo>
                    <a:pt x="0" y="1"/>
                    <a:pt x="0" y="1"/>
                    <a:pt x="0" y="1"/>
                  </a:cubicBezTo>
                  <a:cubicBezTo>
                    <a:pt x="0" y="1"/>
                    <a:pt x="0" y="1"/>
                    <a:pt x="0" y="1"/>
                  </a:cubicBezTo>
                  <a:cubicBezTo>
                    <a:pt x="0" y="0"/>
                    <a:pt x="0" y="0"/>
                    <a:pt x="0" y="0"/>
                  </a:cubicBezTo>
                  <a:cubicBezTo>
                    <a:pt x="15" y="0"/>
                    <a:pt x="15" y="0"/>
                    <a:pt x="15" y="0"/>
                  </a:cubicBezTo>
                  <a:cubicBezTo>
                    <a:pt x="15" y="0"/>
                    <a:pt x="15" y="0"/>
                    <a:pt x="15" y="1"/>
                  </a:cubicBezTo>
                  <a:cubicBezTo>
                    <a:pt x="15" y="1"/>
                    <a:pt x="15" y="1"/>
                    <a:pt x="15" y="1"/>
                  </a:cubicBezTo>
                  <a:close/>
                </a:path>
              </a:pathLst>
            </a:cu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Proxima Nova"/>
                <a:ea typeface="Proxima Nova"/>
                <a:cs typeface="Proxima Nova"/>
                <a:sym typeface="Proxima Nova"/>
              </a:endParaRPr>
            </a:p>
          </p:txBody>
        </p:sp>
        <p:sp>
          <p:nvSpPr>
            <p:cNvPr id="523" name="Google Shape;523;p55"/>
            <p:cNvSpPr/>
            <p:nvPr/>
          </p:nvSpPr>
          <p:spPr>
            <a:xfrm>
              <a:off x="856747" y="3935508"/>
              <a:ext cx="134100" cy="206100"/>
            </a:xfrm>
            <a:prstGeom prst="rect">
              <a:avLst/>
            </a:prstGeom>
            <a:solidFill>
              <a:schemeClr val="dk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Proxima Nova"/>
                <a:ea typeface="Proxima Nova"/>
                <a:cs typeface="Proxima Nova"/>
                <a:sym typeface="Proxima Nova"/>
              </a:endParaRPr>
            </a:p>
          </p:txBody>
        </p:sp>
        <p:sp>
          <p:nvSpPr>
            <p:cNvPr id="524" name="Google Shape;524;p55"/>
            <p:cNvSpPr/>
            <p:nvPr/>
          </p:nvSpPr>
          <p:spPr>
            <a:xfrm>
              <a:off x="856747" y="3935508"/>
              <a:ext cx="134100" cy="206100"/>
            </a:xfrm>
            <a:prstGeom prst="rect">
              <a:avLst/>
            </a:prstGeom>
            <a:no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Proxima Nova"/>
                <a:ea typeface="Proxima Nova"/>
                <a:cs typeface="Proxima Nova"/>
                <a:sym typeface="Proxima Nova"/>
              </a:endParaRPr>
            </a:p>
          </p:txBody>
        </p:sp>
      </p:grpSp>
      <p:sp>
        <p:nvSpPr>
          <p:cNvPr id="525" name="Google Shape;525;p55"/>
          <p:cNvSpPr/>
          <p:nvPr/>
        </p:nvSpPr>
        <p:spPr>
          <a:xfrm>
            <a:off x="8874827" y="3088436"/>
            <a:ext cx="1092900" cy="1680300"/>
          </a:xfrm>
          <a:prstGeom prst="rect">
            <a:avLst/>
          </a:prstGeom>
          <a:solidFill>
            <a:srgbClr val="DFDF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Proxima Nova"/>
              <a:ea typeface="Proxima Nova"/>
              <a:cs typeface="Proxima Nova"/>
              <a:sym typeface="Proxima Nova"/>
            </a:endParaRPr>
          </a:p>
        </p:txBody>
      </p:sp>
      <p:sp>
        <p:nvSpPr>
          <p:cNvPr id="526" name="Google Shape;526;p55"/>
          <p:cNvSpPr/>
          <p:nvPr/>
        </p:nvSpPr>
        <p:spPr>
          <a:xfrm>
            <a:off x="8995962" y="3224259"/>
            <a:ext cx="853500" cy="609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Proxima Nova"/>
              <a:ea typeface="Proxima Nova"/>
              <a:cs typeface="Proxima Nova"/>
              <a:sym typeface="Proxima Nova"/>
            </a:endParaRPr>
          </a:p>
        </p:txBody>
      </p:sp>
      <p:sp>
        <p:nvSpPr>
          <p:cNvPr id="527" name="Google Shape;527;p55"/>
          <p:cNvSpPr/>
          <p:nvPr/>
        </p:nvSpPr>
        <p:spPr>
          <a:xfrm>
            <a:off x="8995964" y="3356659"/>
            <a:ext cx="731400" cy="609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Proxima Nova"/>
              <a:ea typeface="Proxima Nova"/>
              <a:cs typeface="Proxima Nova"/>
              <a:sym typeface="Proxima Nova"/>
            </a:endParaRPr>
          </a:p>
        </p:txBody>
      </p:sp>
      <p:sp>
        <p:nvSpPr>
          <p:cNvPr id="528" name="Google Shape;528;p55"/>
          <p:cNvSpPr/>
          <p:nvPr/>
        </p:nvSpPr>
        <p:spPr>
          <a:xfrm>
            <a:off x="8995964" y="3482231"/>
            <a:ext cx="487800" cy="609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Proxima Nova"/>
              <a:ea typeface="Proxima Nova"/>
              <a:cs typeface="Proxima Nova"/>
              <a:sym typeface="Proxima Nova"/>
            </a:endParaRPr>
          </a:p>
        </p:txBody>
      </p:sp>
      <p:sp>
        <p:nvSpPr>
          <p:cNvPr id="529" name="Google Shape;529;p55"/>
          <p:cNvSpPr/>
          <p:nvPr/>
        </p:nvSpPr>
        <p:spPr>
          <a:xfrm>
            <a:off x="8995964" y="3720673"/>
            <a:ext cx="853500" cy="609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Proxima Nova"/>
              <a:ea typeface="Proxima Nova"/>
              <a:cs typeface="Proxima Nova"/>
              <a:sym typeface="Proxima Nova"/>
            </a:endParaRPr>
          </a:p>
        </p:txBody>
      </p:sp>
      <p:sp>
        <p:nvSpPr>
          <p:cNvPr id="530" name="Google Shape;530;p55"/>
          <p:cNvSpPr/>
          <p:nvPr/>
        </p:nvSpPr>
        <p:spPr>
          <a:xfrm>
            <a:off x="8995964" y="3850870"/>
            <a:ext cx="853500" cy="609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Proxima Nova"/>
              <a:ea typeface="Proxima Nova"/>
              <a:cs typeface="Proxima Nova"/>
              <a:sym typeface="Proxima Nova"/>
            </a:endParaRPr>
          </a:p>
        </p:txBody>
      </p:sp>
      <p:grpSp>
        <p:nvGrpSpPr>
          <p:cNvPr id="531" name="Google Shape;531;p55"/>
          <p:cNvGrpSpPr/>
          <p:nvPr/>
        </p:nvGrpSpPr>
        <p:grpSpPr>
          <a:xfrm>
            <a:off x="9651922" y="4356347"/>
            <a:ext cx="908306" cy="613477"/>
            <a:chOff x="1284" y="543"/>
            <a:chExt cx="3188" cy="2153"/>
          </a:xfrm>
        </p:grpSpPr>
        <p:sp>
          <p:nvSpPr>
            <p:cNvPr id="532" name="Google Shape;532;p55"/>
            <p:cNvSpPr/>
            <p:nvPr/>
          </p:nvSpPr>
          <p:spPr>
            <a:xfrm>
              <a:off x="1284" y="543"/>
              <a:ext cx="3188" cy="2153"/>
            </a:xfrm>
            <a:custGeom>
              <a:avLst/>
              <a:gdLst/>
              <a:ahLst/>
              <a:cxnLst/>
              <a:rect l="l" t="t" r="r" b="b"/>
              <a:pathLst>
                <a:path w="2608" h="1802" extrusionOk="0">
                  <a:moveTo>
                    <a:pt x="2608" y="1642"/>
                  </a:moveTo>
                  <a:cubicBezTo>
                    <a:pt x="2608" y="1730"/>
                    <a:pt x="2536" y="1802"/>
                    <a:pt x="2448" y="1802"/>
                  </a:cubicBezTo>
                  <a:cubicBezTo>
                    <a:pt x="161" y="1802"/>
                    <a:pt x="161" y="1802"/>
                    <a:pt x="161" y="1802"/>
                  </a:cubicBezTo>
                  <a:cubicBezTo>
                    <a:pt x="72" y="1802"/>
                    <a:pt x="0" y="1730"/>
                    <a:pt x="0" y="1642"/>
                  </a:cubicBezTo>
                  <a:cubicBezTo>
                    <a:pt x="0" y="160"/>
                    <a:pt x="0" y="160"/>
                    <a:pt x="0" y="160"/>
                  </a:cubicBezTo>
                  <a:cubicBezTo>
                    <a:pt x="0" y="72"/>
                    <a:pt x="72" y="0"/>
                    <a:pt x="161" y="0"/>
                  </a:cubicBezTo>
                  <a:cubicBezTo>
                    <a:pt x="2448" y="0"/>
                    <a:pt x="2448" y="0"/>
                    <a:pt x="2448" y="0"/>
                  </a:cubicBezTo>
                  <a:cubicBezTo>
                    <a:pt x="2536" y="0"/>
                    <a:pt x="2608" y="72"/>
                    <a:pt x="2608" y="160"/>
                  </a:cubicBezTo>
                  <a:lnTo>
                    <a:pt x="2608" y="1642"/>
                  </a:lnTo>
                  <a:close/>
                </a:path>
              </a:pathLst>
            </a:custGeom>
            <a:solidFill>
              <a:schemeClr val="accent6"/>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Proxima Nova"/>
                <a:ea typeface="Proxima Nova"/>
                <a:cs typeface="Proxima Nova"/>
                <a:sym typeface="Proxima Nova"/>
              </a:endParaRPr>
            </a:p>
          </p:txBody>
        </p:sp>
        <p:sp>
          <p:nvSpPr>
            <p:cNvPr id="533" name="Google Shape;533;p55"/>
            <p:cNvSpPr/>
            <p:nvPr/>
          </p:nvSpPr>
          <p:spPr>
            <a:xfrm>
              <a:off x="1440" y="696"/>
              <a:ext cx="2882" cy="1850"/>
            </a:xfrm>
            <a:custGeom>
              <a:avLst/>
              <a:gdLst/>
              <a:ahLst/>
              <a:cxnLst/>
              <a:rect l="l" t="t" r="r" b="b"/>
              <a:pathLst>
                <a:path w="2353" h="1548" extrusionOk="0">
                  <a:moveTo>
                    <a:pt x="2199" y="1548"/>
                  </a:moveTo>
                  <a:cubicBezTo>
                    <a:pt x="154" y="1548"/>
                    <a:pt x="154" y="1548"/>
                    <a:pt x="154" y="1548"/>
                  </a:cubicBezTo>
                  <a:cubicBezTo>
                    <a:pt x="69" y="1548"/>
                    <a:pt x="0" y="1483"/>
                    <a:pt x="0" y="1404"/>
                  </a:cubicBezTo>
                  <a:cubicBezTo>
                    <a:pt x="0" y="144"/>
                    <a:pt x="0" y="144"/>
                    <a:pt x="0" y="144"/>
                  </a:cubicBezTo>
                  <a:cubicBezTo>
                    <a:pt x="0" y="64"/>
                    <a:pt x="69" y="0"/>
                    <a:pt x="154" y="0"/>
                  </a:cubicBezTo>
                  <a:cubicBezTo>
                    <a:pt x="2199" y="0"/>
                    <a:pt x="2199" y="0"/>
                    <a:pt x="2199" y="0"/>
                  </a:cubicBezTo>
                  <a:cubicBezTo>
                    <a:pt x="2284" y="0"/>
                    <a:pt x="2353" y="64"/>
                    <a:pt x="2353" y="144"/>
                  </a:cubicBezTo>
                  <a:cubicBezTo>
                    <a:pt x="2353" y="1404"/>
                    <a:pt x="2353" y="1404"/>
                    <a:pt x="2353" y="1404"/>
                  </a:cubicBezTo>
                  <a:cubicBezTo>
                    <a:pt x="2353" y="1483"/>
                    <a:pt x="2284" y="1548"/>
                    <a:pt x="2199" y="1548"/>
                  </a:cubicBezTo>
                  <a:close/>
                  <a:moveTo>
                    <a:pt x="154" y="96"/>
                  </a:moveTo>
                  <a:cubicBezTo>
                    <a:pt x="122" y="96"/>
                    <a:pt x="96" y="117"/>
                    <a:pt x="96" y="144"/>
                  </a:cubicBezTo>
                  <a:cubicBezTo>
                    <a:pt x="96" y="1404"/>
                    <a:pt x="96" y="1404"/>
                    <a:pt x="96" y="1404"/>
                  </a:cubicBezTo>
                  <a:cubicBezTo>
                    <a:pt x="96" y="1430"/>
                    <a:pt x="122" y="1452"/>
                    <a:pt x="154" y="1452"/>
                  </a:cubicBezTo>
                  <a:cubicBezTo>
                    <a:pt x="2199" y="1452"/>
                    <a:pt x="2199" y="1452"/>
                    <a:pt x="2199" y="1452"/>
                  </a:cubicBezTo>
                  <a:cubicBezTo>
                    <a:pt x="2231" y="1452"/>
                    <a:pt x="2257" y="1430"/>
                    <a:pt x="2257" y="1404"/>
                  </a:cubicBezTo>
                  <a:cubicBezTo>
                    <a:pt x="2257" y="144"/>
                    <a:pt x="2257" y="144"/>
                    <a:pt x="2257" y="144"/>
                  </a:cubicBezTo>
                  <a:cubicBezTo>
                    <a:pt x="2257" y="117"/>
                    <a:pt x="2231" y="96"/>
                    <a:pt x="2199" y="96"/>
                  </a:cubicBezTo>
                  <a:lnTo>
                    <a:pt x="154" y="96"/>
                  </a:lnTo>
                  <a:close/>
                </a:path>
              </a:pathLst>
            </a:custGeom>
            <a:solidFill>
              <a:srgbClr val="FFFFF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Proxima Nova"/>
                <a:ea typeface="Proxima Nova"/>
                <a:cs typeface="Proxima Nova"/>
                <a:sym typeface="Proxima Nova"/>
              </a:endParaRPr>
            </a:p>
          </p:txBody>
        </p:sp>
        <p:sp>
          <p:nvSpPr>
            <p:cNvPr id="534" name="Google Shape;534;p55"/>
            <p:cNvSpPr/>
            <p:nvPr/>
          </p:nvSpPr>
          <p:spPr>
            <a:xfrm>
              <a:off x="1885" y="1432"/>
              <a:ext cx="458" cy="822"/>
            </a:xfrm>
            <a:custGeom>
              <a:avLst/>
              <a:gdLst/>
              <a:ahLst/>
              <a:cxnLst/>
              <a:rect l="l" t="t" r="r" b="b"/>
              <a:pathLst>
                <a:path w="375" h="688" extrusionOk="0">
                  <a:moveTo>
                    <a:pt x="343" y="678"/>
                  </a:moveTo>
                  <a:cubicBezTo>
                    <a:pt x="204" y="573"/>
                    <a:pt x="204" y="573"/>
                    <a:pt x="204" y="573"/>
                  </a:cubicBezTo>
                  <a:cubicBezTo>
                    <a:pt x="194" y="565"/>
                    <a:pt x="180" y="565"/>
                    <a:pt x="170" y="573"/>
                  </a:cubicBezTo>
                  <a:cubicBezTo>
                    <a:pt x="32" y="678"/>
                    <a:pt x="32" y="678"/>
                    <a:pt x="32" y="678"/>
                  </a:cubicBezTo>
                  <a:cubicBezTo>
                    <a:pt x="19" y="688"/>
                    <a:pt x="0" y="679"/>
                    <a:pt x="0" y="662"/>
                  </a:cubicBezTo>
                  <a:cubicBezTo>
                    <a:pt x="0" y="0"/>
                    <a:pt x="0" y="0"/>
                    <a:pt x="0" y="0"/>
                  </a:cubicBezTo>
                  <a:cubicBezTo>
                    <a:pt x="375" y="0"/>
                    <a:pt x="375" y="0"/>
                    <a:pt x="375" y="0"/>
                  </a:cubicBezTo>
                  <a:cubicBezTo>
                    <a:pt x="375" y="662"/>
                    <a:pt x="375" y="662"/>
                    <a:pt x="375" y="662"/>
                  </a:cubicBezTo>
                  <a:cubicBezTo>
                    <a:pt x="375" y="679"/>
                    <a:pt x="356" y="688"/>
                    <a:pt x="343" y="678"/>
                  </a:cubicBezTo>
                  <a:close/>
                </a:path>
              </a:pathLst>
            </a:custGeom>
            <a:solidFill>
              <a:srgbClr val="C1E1B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Proxima Nova"/>
                <a:ea typeface="Proxima Nova"/>
                <a:cs typeface="Proxima Nova"/>
                <a:sym typeface="Proxima Nova"/>
              </a:endParaRPr>
            </a:p>
          </p:txBody>
        </p:sp>
        <p:sp>
          <p:nvSpPr>
            <p:cNvPr id="535" name="Google Shape;535;p55"/>
            <p:cNvSpPr/>
            <p:nvPr/>
          </p:nvSpPr>
          <p:spPr>
            <a:xfrm>
              <a:off x="1733" y="992"/>
              <a:ext cx="900" cy="600"/>
            </a:xfrm>
            <a:prstGeom prst="ellipse">
              <a:avLst/>
            </a:prstGeom>
            <a:solidFill>
              <a:srgbClr val="4D8634"/>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Proxima Nova"/>
                <a:ea typeface="Proxima Nova"/>
                <a:cs typeface="Proxima Nova"/>
                <a:sym typeface="Proxima Nova"/>
              </a:endParaRPr>
            </a:p>
          </p:txBody>
        </p:sp>
        <p:sp>
          <p:nvSpPr>
            <p:cNvPr id="536" name="Google Shape;536;p55"/>
            <p:cNvSpPr/>
            <p:nvPr/>
          </p:nvSpPr>
          <p:spPr>
            <a:xfrm>
              <a:off x="2723" y="1108"/>
              <a:ext cx="1263" cy="205"/>
            </a:xfrm>
            <a:custGeom>
              <a:avLst/>
              <a:gdLst/>
              <a:ahLst/>
              <a:cxnLst/>
              <a:rect l="l" t="t" r="r" b="b"/>
              <a:pathLst>
                <a:path w="1033" h="172" extrusionOk="0">
                  <a:moveTo>
                    <a:pt x="947" y="172"/>
                  </a:moveTo>
                  <a:cubicBezTo>
                    <a:pt x="86" y="172"/>
                    <a:pt x="86" y="172"/>
                    <a:pt x="86" y="172"/>
                  </a:cubicBezTo>
                  <a:cubicBezTo>
                    <a:pt x="38" y="172"/>
                    <a:pt x="0" y="133"/>
                    <a:pt x="0" y="86"/>
                  </a:cubicBezTo>
                  <a:cubicBezTo>
                    <a:pt x="0" y="39"/>
                    <a:pt x="38" y="0"/>
                    <a:pt x="86" y="0"/>
                  </a:cubicBezTo>
                  <a:cubicBezTo>
                    <a:pt x="947" y="0"/>
                    <a:pt x="947" y="0"/>
                    <a:pt x="947" y="0"/>
                  </a:cubicBezTo>
                  <a:cubicBezTo>
                    <a:pt x="994" y="0"/>
                    <a:pt x="1033" y="39"/>
                    <a:pt x="1033" y="86"/>
                  </a:cubicBezTo>
                  <a:cubicBezTo>
                    <a:pt x="1033" y="133"/>
                    <a:pt x="994" y="172"/>
                    <a:pt x="947" y="172"/>
                  </a:cubicBezTo>
                  <a:close/>
                </a:path>
              </a:pathLst>
            </a:custGeom>
            <a:solidFill>
              <a:srgbClr val="FFFFF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Proxima Nova"/>
                <a:ea typeface="Proxima Nova"/>
                <a:cs typeface="Proxima Nova"/>
                <a:sym typeface="Proxima Nova"/>
              </a:endParaRPr>
            </a:p>
          </p:txBody>
        </p:sp>
        <p:sp>
          <p:nvSpPr>
            <p:cNvPr id="537" name="Google Shape;537;p55"/>
            <p:cNvSpPr/>
            <p:nvPr/>
          </p:nvSpPr>
          <p:spPr>
            <a:xfrm>
              <a:off x="2723" y="1928"/>
              <a:ext cx="722" cy="206"/>
            </a:xfrm>
            <a:custGeom>
              <a:avLst/>
              <a:gdLst/>
              <a:ahLst/>
              <a:cxnLst/>
              <a:rect l="l" t="t" r="r" b="b"/>
              <a:pathLst>
                <a:path w="589" h="172" extrusionOk="0">
                  <a:moveTo>
                    <a:pt x="503" y="172"/>
                  </a:moveTo>
                  <a:cubicBezTo>
                    <a:pt x="86" y="172"/>
                    <a:pt x="86" y="172"/>
                    <a:pt x="86" y="172"/>
                  </a:cubicBezTo>
                  <a:cubicBezTo>
                    <a:pt x="38" y="172"/>
                    <a:pt x="0" y="133"/>
                    <a:pt x="0" y="86"/>
                  </a:cubicBezTo>
                  <a:cubicBezTo>
                    <a:pt x="0" y="39"/>
                    <a:pt x="38" y="0"/>
                    <a:pt x="86" y="0"/>
                  </a:cubicBezTo>
                  <a:cubicBezTo>
                    <a:pt x="503" y="0"/>
                    <a:pt x="503" y="0"/>
                    <a:pt x="503" y="0"/>
                  </a:cubicBezTo>
                  <a:cubicBezTo>
                    <a:pt x="551" y="0"/>
                    <a:pt x="589" y="39"/>
                    <a:pt x="589" y="86"/>
                  </a:cubicBezTo>
                  <a:cubicBezTo>
                    <a:pt x="589" y="133"/>
                    <a:pt x="551" y="172"/>
                    <a:pt x="503" y="172"/>
                  </a:cubicBezTo>
                  <a:close/>
                </a:path>
              </a:pathLst>
            </a:custGeom>
            <a:solidFill>
              <a:srgbClr val="FFFFF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Proxima Nova"/>
                <a:ea typeface="Proxima Nova"/>
                <a:cs typeface="Proxima Nova"/>
                <a:sym typeface="Proxima Nova"/>
              </a:endParaRPr>
            </a:p>
          </p:txBody>
        </p:sp>
        <p:sp>
          <p:nvSpPr>
            <p:cNvPr id="538" name="Google Shape;538;p55"/>
            <p:cNvSpPr/>
            <p:nvPr/>
          </p:nvSpPr>
          <p:spPr>
            <a:xfrm>
              <a:off x="2723" y="1518"/>
              <a:ext cx="1263" cy="205"/>
            </a:xfrm>
            <a:custGeom>
              <a:avLst/>
              <a:gdLst/>
              <a:ahLst/>
              <a:cxnLst/>
              <a:rect l="l" t="t" r="r" b="b"/>
              <a:pathLst>
                <a:path w="1033" h="172" extrusionOk="0">
                  <a:moveTo>
                    <a:pt x="947" y="172"/>
                  </a:moveTo>
                  <a:cubicBezTo>
                    <a:pt x="86" y="172"/>
                    <a:pt x="86" y="172"/>
                    <a:pt x="86" y="172"/>
                  </a:cubicBezTo>
                  <a:cubicBezTo>
                    <a:pt x="38" y="172"/>
                    <a:pt x="0" y="133"/>
                    <a:pt x="0" y="86"/>
                  </a:cubicBezTo>
                  <a:cubicBezTo>
                    <a:pt x="0" y="39"/>
                    <a:pt x="38" y="0"/>
                    <a:pt x="86" y="0"/>
                  </a:cubicBezTo>
                  <a:cubicBezTo>
                    <a:pt x="947" y="0"/>
                    <a:pt x="947" y="0"/>
                    <a:pt x="947" y="0"/>
                  </a:cubicBezTo>
                  <a:cubicBezTo>
                    <a:pt x="994" y="0"/>
                    <a:pt x="1033" y="39"/>
                    <a:pt x="1033" y="86"/>
                  </a:cubicBezTo>
                  <a:cubicBezTo>
                    <a:pt x="1033" y="133"/>
                    <a:pt x="994" y="172"/>
                    <a:pt x="947" y="172"/>
                  </a:cubicBezTo>
                  <a:close/>
                </a:path>
              </a:pathLst>
            </a:custGeom>
            <a:solidFill>
              <a:srgbClr val="FFFFF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Proxima Nova"/>
                <a:ea typeface="Proxima Nova"/>
                <a:cs typeface="Proxima Nova"/>
                <a:sym typeface="Proxima Nova"/>
              </a:endParaRPr>
            </a:p>
          </p:txBody>
        </p:sp>
      </p:grpSp>
      <p:sp>
        <p:nvSpPr>
          <p:cNvPr id="539" name="Google Shape;539;p55"/>
          <p:cNvSpPr/>
          <p:nvPr/>
        </p:nvSpPr>
        <p:spPr>
          <a:xfrm>
            <a:off x="8995964" y="3975765"/>
            <a:ext cx="243900" cy="609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Proxima Nova"/>
              <a:ea typeface="Proxima Nova"/>
              <a:cs typeface="Proxima Nova"/>
              <a:sym typeface="Proxima Nova"/>
            </a:endParaRPr>
          </a:p>
        </p:txBody>
      </p:sp>
      <p:pic>
        <p:nvPicPr>
          <p:cNvPr id="540" name="Google Shape;540;p55" descr="Image result for female doctor"/>
          <p:cNvPicPr preferRelativeResize="0"/>
          <p:nvPr/>
        </p:nvPicPr>
        <p:blipFill rotWithShape="1">
          <a:blip r:embed="rId5">
            <a:alphaModFix/>
          </a:blip>
          <a:srcRect l="21403" r="38188" b="25689"/>
          <a:stretch/>
        </p:blipFill>
        <p:spPr>
          <a:xfrm>
            <a:off x="9580286" y="2312948"/>
            <a:ext cx="926100" cy="926100"/>
          </a:xfrm>
          <a:prstGeom prst="ellipse">
            <a:avLst/>
          </a:prstGeom>
          <a:noFill/>
          <a:ln w="38100" cap="flat" cmpd="sng">
            <a:solidFill>
              <a:schemeClr val="dk1"/>
            </a:solidFill>
            <a:prstDash val="solid"/>
            <a:round/>
            <a:headEnd type="none" w="sm" len="sm"/>
            <a:tailEnd type="none" w="sm" len="sm"/>
          </a:ln>
        </p:spPr>
      </p:pic>
      <p:sp>
        <p:nvSpPr>
          <p:cNvPr id="541" name="Google Shape;541;p55"/>
          <p:cNvSpPr/>
          <p:nvPr/>
        </p:nvSpPr>
        <p:spPr>
          <a:xfrm>
            <a:off x="5575533" y="3522988"/>
            <a:ext cx="1048800" cy="1048800"/>
          </a:xfrm>
          <a:prstGeom prst="ellipse">
            <a:avLst/>
          </a:prstGeom>
          <a:solidFill>
            <a:srgbClr val="FFFFFF"/>
          </a:solidFill>
          <a:ln w="38100" cap="flat" cmpd="sng">
            <a:solidFill>
              <a:srgbClr val="B7B2A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Proxima Nova"/>
              <a:ea typeface="Proxima Nova"/>
              <a:cs typeface="Proxima Nova"/>
              <a:sym typeface="Proxima Nova"/>
            </a:endParaRPr>
          </a:p>
        </p:txBody>
      </p:sp>
      <p:pic>
        <p:nvPicPr>
          <p:cNvPr id="542" name="Google Shape;542;p55"/>
          <p:cNvPicPr preferRelativeResize="0"/>
          <p:nvPr/>
        </p:nvPicPr>
        <p:blipFill rotWithShape="1">
          <a:blip r:embed="rId6">
            <a:alphaModFix/>
          </a:blip>
          <a:srcRect/>
          <a:stretch/>
        </p:blipFill>
        <p:spPr>
          <a:xfrm>
            <a:off x="5931139" y="3818824"/>
            <a:ext cx="457200" cy="457200"/>
          </a:xfrm>
          <a:prstGeom prst="rect">
            <a:avLst/>
          </a:prstGeom>
          <a:noFill/>
          <a:ln>
            <a:noFill/>
          </a:ln>
        </p:spPr>
      </p:pic>
      <p:grpSp>
        <p:nvGrpSpPr>
          <p:cNvPr id="543" name="Google Shape;543;p55"/>
          <p:cNvGrpSpPr/>
          <p:nvPr/>
        </p:nvGrpSpPr>
        <p:grpSpPr>
          <a:xfrm>
            <a:off x="5575534" y="3523040"/>
            <a:ext cx="1048774" cy="1048774"/>
            <a:chOff x="4181650" y="2203518"/>
            <a:chExt cx="786600" cy="786600"/>
          </a:xfrm>
        </p:grpSpPr>
        <p:sp>
          <p:nvSpPr>
            <p:cNvPr id="544" name="Google Shape;544;p55"/>
            <p:cNvSpPr/>
            <p:nvPr/>
          </p:nvSpPr>
          <p:spPr>
            <a:xfrm>
              <a:off x="4181650" y="2203518"/>
              <a:ext cx="786600" cy="786600"/>
            </a:xfrm>
            <a:prstGeom prst="ellipse">
              <a:avLst/>
            </a:prstGeom>
            <a:solidFill>
              <a:srgbClr val="FFFFFF"/>
            </a:solidFill>
            <a:ln w="38100" cap="flat" cmpd="sng">
              <a:solidFill>
                <a:srgbClr val="67B3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Proxima Nova"/>
                <a:ea typeface="Proxima Nova"/>
                <a:cs typeface="Proxima Nova"/>
                <a:sym typeface="Proxima Nova"/>
              </a:endParaRPr>
            </a:p>
          </p:txBody>
        </p:sp>
        <p:pic>
          <p:nvPicPr>
            <p:cNvPr id="545" name="Google Shape;545;p55"/>
            <p:cNvPicPr preferRelativeResize="0"/>
            <p:nvPr/>
          </p:nvPicPr>
          <p:blipFill rotWithShape="1">
            <a:blip r:embed="rId7">
              <a:alphaModFix/>
            </a:blip>
            <a:srcRect/>
            <a:stretch/>
          </p:blipFill>
          <p:spPr>
            <a:xfrm>
              <a:off x="4434257" y="2425395"/>
              <a:ext cx="347472" cy="347472"/>
            </a:xfrm>
            <a:prstGeom prst="rect">
              <a:avLst/>
            </a:prstGeom>
            <a:noFill/>
            <a:ln>
              <a:noFill/>
            </a:ln>
          </p:spPr>
        </p:pic>
      </p:grpSp>
      <p:grpSp>
        <p:nvGrpSpPr>
          <p:cNvPr id="546" name="Google Shape;546;p55"/>
          <p:cNvGrpSpPr/>
          <p:nvPr/>
        </p:nvGrpSpPr>
        <p:grpSpPr>
          <a:xfrm>
            <a:off x="3781045" y="3523035"/>
            <a:ext cx="4955043" cy="1048800"/>
            <a:chOff x="3779470" y="3151662"/>
            <a:chExt cx="4955043" cy="1048800"/>
          </a:xfrm>
        </p:grpSpPr>
        <p:cxnSp>
          <p:nvCxnSpPr>
            <p:cNvPr id="547" name="Google Shape;547;p55"/>
            <p:cNvCxnSpPr/>
            <p:nvPr/>
          </p:nvCxnSpPr>
          <p:spPr>
            <a:xfrm>
              <a:off x="3779470" y="3675746"/>
              <a:ext cx="1794600" cy="0"/>
            </a:xfrm>
            <a:prstGeom prst="straightConnector1">
              <a:avLst/>
            </a:prstGeom>
            <a:noFill/>
            <a:ln w="38100" cap="flat" cmpd="sng">
              <a:solidFill>
                <a:srgbClr val="67B346"/>
              </a:solidFill>
              <a:prstDash val="solid"/>
              <a:miter lim="800000"/>
              <a:headEnd type="none" w="sm" len="sm"/>
              <a:tailEnd type="none" w="sm" len="sm"/>
            </a:ln>
          </p:spPr>
        </p:cxnSp>
        <p:sp>
          <p:nvSpPr>
            <p:cNvPr id="548" name="Google Shape;548;p55"/>
            <p:cNvSpPr/>
            <p:nvPr/>
          </p:nvSpPr>
          <p:spPr>
            <a:xfrm>
              <a:off x="5573941" y="3151662"/>
              <a:ext cx="1048800" cy="1048800"/>
            </a:xfrm>
            <a:prstGeom prst="ellipse">
              <a:avLst/>
            </a:prstGeom>
            <a:solidFill>
              <a:srgbClr val="FFFFFF"/>
            </a:solidFill>
            <a:ln w="38100" cap="flat" cmpd="sng">
              <a:solidFill>
                <a:srgbClr val="67B3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Proxima Nova"/>
                <a:ea typeface="Proxima Nova"/>
                <a:cs typeface="Proxima Nova"/>
                <a:sym typeface="Proxima Nova"/>
              </a:endParaRPr>
            </a:p>
          </p:txBody>
        </p:sp>
        <p:pic>
          <p:nvPicPr>
            <p:cNvPr id="549" name="Google Shape;549;p55"/>
            <p:cNvPicPr preferRelativeResize="0"/>
            <p:nvPr/>
          </p:nvPicPr>
          <p:blipFill rotWithShape="1">
            <a:blip r:embed="rId8">
              <a:alphaModFix/>
            </a:blip>
            <a:srcRect/>
            <a:stretch/>
          </p:blipFill>
          <p:spPr>
            <a:xfrm>
              <a:off x="5869777" y="3447498"/>
              <a:ext cx="457200" cy="457200"/>
            </a:xfrm>
            <a:prstGeom prst="rect">
              <a:avLst/>
            </a:prstGeom>
            <a:noFill/>
            <a:ln>
              <a:noFill/>
            </a:ln>
          </p:spPr>
        </p:pic>
        <p:cxnSp>
          <p:nvCxnSpPr>
            <p:cNvPr id="550" name="Google Shape;550;p55"/>
            <p:cNvCxnSpPr/>
            <p:nvPr/>
          </p:nvCxnSpPr>
          <p:spPr>
            <a:xfrm>
              <a:off x="6622813" y="3675746"/>
              <a:ext cx="2111700" cy="0"/>
            </a:xfrm>
            <a:prstGeom prst="straightConnector1">
              <a:avLst/>
            </a:prstGeom>
            <a:noFill/>
            <a:ln w="38100" cap="flat" cmpd="sng">
              <a:solidFill>
                <a:srgbClr val="67B346"/>
              </a:solidFill>
              <a:prstDash val="solid"/>
              <a:miter lim="800000"/>
              <a:headEnd type="none" w="sm" len="sm"/>
              <a:tailEnd type="none" w="sm" len="sm"/>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8"/>
                                        </p:tgtEl>
                                        <p:attrNameLst>
                                          <p:attrName>style.visibility</p:attrName>
                                        </p:attrNameLst>
                                      </p:cBhvr>
                                      <p:to>
                                        <p:strVal val="visible"/>
                                      </p:to>
                                    </p:set>
                                    <p:animEffect transition="in" filter="fade">
                                      <p:cBhvr>
                                        <p:cTn id="7" dur="1000"/>
                                        <p:tgtEl>
                                          <p:spTgt spid="518"/>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541"/>
                                        </p:tgtEl>
                                        <p:attrNameLst>
                                          <p:attrName>style.visibility</p:attrName>
                                        </p:attrNameLst>
                                      </p:cBhvr>
                                      <p:to>
                                        <p:strVal val="visible"/>
                                      </p:to>
                                    </p:set>
                                    <p:anim calcmode="lin" valueType="num">
                                      <p:cBhvr additive="base">
                                        <p:cTn id="11" dur="1000"/>
                                        <p:tgtEl>
                                          <p:spTgt spid="541"/>
                                        </p:tgtEl>
                                        <p:attrNameLst>
                                          <p:attrName>ppt_w</p:attrName>
                                        </p:attrNameLst>
                                      </p:cBhvr>
                                      <p:tavLst>
                                        <p:tav tm="0">
                                          <p:val>
                                            <p:strVal val="0"/>
                                          </p:val>
                                        </p:tav>
                                        <p:tav tm="100000">
                                          <p:val>
                                            <p:strVal val="#ppt_w"/>
                                          </p:val>
                                        </p:tav>
                                      </p:tavLst>
                                    </p:anim>
                                    <p:anim calcmode="lin" valueType="num">
                                      <p:cBhvr additive="base">
                                        <p:cTn id="12" dur="1000"/>
                                        <p:tgtEl>
                                          <p:spTgt spid="541"/>
                                        </p:tgtEl>
                                        <p:attrNameLst>
                                          <p:attrName>ppt_h</p:attrName>
                                        </p:attrNameLst>
                                      </p:cBhvr>
                                      <p:tavLst>
                                        <p:tav tm="0">
                                          <p:val>
                                            <p:strVal val="0"/>
                                          </p:val>
                                        </p:tav>
                                        <p:tav tm="100000">
                                          <p:val>
                                            <p:strVal val="#ppt_h"/>
                                          </p:val>
                                        </p:tav>
                                      </p:tavLst>
                                    </p:anim>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542"/>
                                        </p:tgtEl>
                                        <p:attrNameLst>
                                          <p:attrName>style.visibility</p:attrName>
                                        </p:attrNameLst>
                                      </p:cBhvr>
                                      <p:to>
                                        <p:strVal val="visible"/>
                                      </p:to>
                                    </p:set>
                                    <p:animEffect transition="in" filter="fade">
                                      <p:cBhvr>
                                        <p:cTn id="16" dur="1000"/>
                                        <p:tgtEl>
                                          <p:spTgt spid="542"/>
                                        </p:tgtEl>
                                      </p:cBhvr>
                                    </p:animEffect>
                                  </p:childTnLst>
                                </p:cTn>
                              </p:par>
                            </p:childTnLst>
                          </p:cTn>
                        </p:par>
                        <p:par>
                          <p:cTn id="17" fill="hold">
                            <p:stCondLst>
                              <p:cond delay="3000"/>
                            </p:stCondLst>
                            <p:childTnLst>
                              <p:par>
                                <p:cTn id="18" presetID="10" presetClass="entr" presetSubtype="0" fill="hold" nodeType="afterEffect">
                                  <p:stCondLst>
                                    <p:cond delay="0"/>
                                  </p:stCondLst>
                                  <p:childTnLst>
                                    <p:set>
                                      <p:cBhvr>
                                        <p:cTn id="19" dur="1" fill="hold">
                                          <p:stCondLst>
                                            <p:cond delay="0"/>
                                          </p:stCondLst>
                                        </p:cTn>
                                        <p:tgtEl>
                                          <p:spTgt spid="543"/>
                                        </p:tgtEl>
                                        <p:attrNameLst>
                                          <p:attrName>style.visibility</p:attrName>
                                        </p:attrNameLst>
                                      </p:cBhvr>
                                      <p:to>
                                        <p:strVal val="visible"/>
                                      </p:to>
                                    </p:set>
                                    <p:animEffect transition="in" filter="fade">
                                      <p:cBhvr>
                                        <p:cTn id="20" dur="1000"/>
                                        <p:tgtEl>
                                          <p:spTgt spid="543"/>
                                        </p:tgtEl>
                                      </p:cBhvr>
                                    </p:animEffect>
                                  </p:childTnLst>
                                </p:cTn>
                              </p:par>
                            </p:childTnLst>
                          </p:cTn>
                        </p:par>
                        <p:par>
                          <p:cTn id="21" fill="hold">
                            <p:stCondLst>
                              <p:cond delay="4000"/>
                            </p:stCondLst>
                            <p:childTnLst>
                              <p:par>
                                <p:cTn id="22" presetID="10" presetClass="entr" presetSubtype="0" fill="hold" nodeType="afterEffect">
                                  <p:stCondLst>
                                    <p:cond delay="0"/>
                                  </p:stCondLst>
                                  <p:childTnLst>
                                    <p:set>
                                      <p:cBhvr>
                                        <p:cTn id="23" dur="1" fill="hold">
                                          <p:stCondLst>
                                            <p:cond delay="0"/>
                                          </p:stCondLst>
                                        </p:cTn>
                                        <p:tgtEl>
                                          <p:spTgt spid="546"/>
                                        </p:tgtEl>
                                        <p:attrNameLst>
                                          <p:attrName>style.visibility</p:attrName>
                                        </p:attrNameLst>
                                      </p:cBhvr>
                                      <p:to>
                                        <p:strVal val="visible"/>
                                      </p:to>
                                    </p:set>
                                    <p:animEffect transition="in" filter="fade">
                                      <p:cBhvr>
                                        <p:cTn id="24" dur="1000"/>
                                        <p:tgtEl>
                                          <p:spTgt spid="546"/>
                                        </p:tgtEl>
                                      </p:cBhvr>
                                    </p:animEffect>
                                  </p:childTnLst>
                                </p:cTn>
                              </p:par>
                            </p:childTnLst>
                          </p:cTn>
                        </p:par>
                        <p:par>
                          <p:cTn id="25" fill="hold">
                            <p:stCondLst>
                              <p:cond delay="5000"/>
                            </p:stCondLst>
                            <p:childTnLst>
                              <p:par>
                                <p:cTn id="26" presetID="10" presetClass="entr" presetSubtype="0" fill="hold" nodeType="afterEffect">
                                  <p:stCondLst>
                                    <p:cond delay="1000"/>
                                  </p:stCondLst>
                                  <p:childTnLst>
                                    <p:set>
                                      <p:cBhvr>
                                        <p:cTn id="27" dur="1" fill="hold">
                                          <p:stCondLst>
                                            <p:cond delay="0"/>
                                          </p:stCondLst>
                                        </p:cTn>
                                        <p:tgtEl>
                                          <p:spTgt spid="531"/>
                                        </p:tgtEl>
                                        <p:attrNameLst>
                                          <p:attrName>style.visibility</p:attrName>
                                        </p:attrNameLst>
                                      </p:cBhvr>
                                      <p:to>
                                        <p:strVal val="visible"/>
                                      </p:to>
                                    </p:set>
                                    <p:animEffect transition="in" filter="fade">
                                      <p:cBhvr>
                                        <p:cTn id="28" dur="250"/>
                                        <p:tgtEl>
                                          <p:spTgt spid="531"/>
                                        </p:tgtEl>
                                      </p:cBhvr>
                                    </p:animEffect>
                                  </p:childTnLst>
                                </p:cTn>
                              </p:par>
                            </p:childTnLst>
                          </p:cTn>
                        </p:par>
                        <p:par>
                          <p:cTn id="29" fill="hold">
                            <p:stCondLst>
                              <p:cond delay="5250"/>
                            </p:stCondLst>
                            <p:childTnLst>
                              <p:par>
                                <p:cTn id="30" presetID="10" presetClass="entr" presetSubtype="0" fill="hold" nodeType="afterEffect">
                                  <p:stCondLst>
                                    <p:cond delay="0"/>
                                  </p:stCondLst>
                                  <p:childTnLst>
                                    <p:set>
                                      <p:cBhvr>
                                        <p:cTn id="31" dur="1" fill="hold">
                                          <p:stCondLst>
                                            <p:cond delay="0"/>
                                          </p:stCondLst>
                                        </p:cTn>
                                        <p:tgtEl>
                                          <p:spTgt spid="525"/>
                                        </p:tgtEl>
                                        <p:attrNameLst>
                                          <p:attrName>style.visibility</p:attrName>
                                        </p:attrNameLst>
                                      </p:cBhvr>
                                      <p:to>
                                        <p:strVal val="visible"/>
                                      </p:to>
                                    </p:set>
                                    <p:animEffect transition="in" filter="fade">
                                      <p:cBhvr>
                                        <p:cTn id="32" dur="500"/>
                                        <p:tgtEl>
                                          <p:spTgt spid="525"/>
                                        </p:tgtEl>
                                      </p:cBhvr>
                                    </p:animEffect>
                                  </p:childTnLst>
                                </p:cTn>
                              </p:par>
                            </p:childTnLst>
                          </p:cTn>
                        </p:par>
                        <p:par>
                          <p:cTn id="33" fill="hold">
                            <p:stCondLst>
                              <p:cond delay="5750"/>
                            </p:stCondLst>
                            <p:childTnLst>
                              <p:par>
                                <p:cTn id="34" presetID="10" presetClass="entr" presetSubtype="0" fill="hold" nodeType="afterEffect">
                                  <p:stCondLst>
                                    <p:cond delay="0"/>
                                  </p:stCondLst>
                                  <p:childTnLst>
                                    <p:set>
                                      <p:cBhvr>
                                        <p:cTn id="35" dur="1" fill="hold">
                                          <p:stCondLst>
                                            <p:cond delay="0"/>
                                          </p:stCondLst>
                                        </p:cTn>
                                        <p:tgtEl>
                                          <p:spTgt spid="526"/>
                                        </p:tgtEl>
                                        <p:attrNameLst>
                                          <p:attrName>style.visibility</p:attrName>
                                        </p:attrNameLst>
                                      </p:cBhvr>
                                      <p:to>
                                        <p:strVal val="visible"/>
                                      </p:to>
                                    </p:set>
                                    <p:animEffect transition="in" filter="fade">
                                      <p:cBhvr>
                                        <p:cTn id="36" dur="200"/>
                                        <p:tgtEl>
                                          <p:spTgt spid="526"/>
                                        </p:tgtEl>
                                      </p:cBhvr>
                                    </p:animEffect>
                                  </p:childTnLst>
                                </p:cTn>
                              </p:par>
                            </p:childTnLst>
                          </p:cTn>
                        </p:par>
                        <p:par>
                          <p:cTn id="37" fill="hold">
                            <p:stCondLst>
                              <p:cond delay="5950"/>
                            </p:stCondLst>
                            <p:childTnLst>
                              <p:par>
                                <p:cTn id="38" presetID="10" presetClass="entr" presetSubtype="0" fill="hold" nodeType="afterEffect">
                                  <p:stCondLst>
                                    <p:cond delay="0"/>
                                  </p:stCondLst>
                                  <p:childTnLst>
                                    <p:set>
                                      <p:cBhvr>
                                        <p:cTn id="39" dur="1" fill="hold">
                                          <p:stCondLst>
                                            <p:cond delay="0"/>
                                          </p:stCondLst>
                                        </p:cTn>
                                        <p:tgtEl>
                                          <p:spTgt spid="527"/>
                                        </p:tgtEl>
                                        <p:attrNameLst>
                                          <p:attrName>style.visibility</p:attrName>
                                        </p:attrNameLst>
                                      </p:cBhvr>
                                      <p:to>
                                        <p:strVal val="visible"/>
                                      </p:to>
                                    </p:set>
                                    <p:animEffect transition="in" filter="fade">
                                      <p:cBhvr>
                                        <p:cTn id="40" dur="200"/>
                                        <p:tgtEl>
                                          <p:spTgt spid="527"/>
                                        </p:tgtEl>
                                      </p:cBhvr>
                                    </p:animEffect>
                                  </p:childTnLst>
                                </p:cTn>
                              </p:par>
                            </p:childTnLst>
                          </p:cTn>
                        </p:par>
                        <p:par>
                          <p:cTn id="41" fill="hold">
                            <p:stCondLst>
                              <p:cond delay="6150"/>
                            </p:stCondLst>
                            <p:childTnLst>
                              <p:par>
                                <p:cTn id="42" presetID="10" presetClass="entr" presetSubtype="0" fill="hold" nodeType="afterEffect">
                                  <p:stCondLst>
                                    <p:cond delay="0"/>
                                  </p:stCondLst>
                                  <p:childTnLst>
                                    <p:set>
                                      <p:cBhvr>
                                        <p:cTn id="43" dur="1" fill="hold">
                                          <p:stCondLst>
                                            <p:cond delay="0"/>
                                          </p:stCondLst>
                                        </p:cTn>
                                        <p:tgtEl>
                                          <p:spTgt spid="528"/>
                                        </p:tgtEl>
                                        <p:attrNameLst>
                                          <p:attrName>style.visibility</p:attrName>
                                        </p:attrNameLst>
                                      </p:cBhvr>
                                      <p:to>
                                        <p:strVal val="visible"/>
                                      </p:to>
                                    </p:set>
                                    <p:animEffect transition="in" filter="fade">
                                      <p:cBhvr>
                                        <p:cTn id="44" dur="200"/>
                                        <p:tgtEl>
                                          <p:spTgt spid="528"/>
                                        </p:tgtEl>
                                      </p:cBhvr>
                                    </p:animEffect>
                                  </p:childTnLst>
                                </p:cTn>
                              </p:par>
                            </p:childTnLst>
                          </p:cTn>
                        </p:par>
                        <p:par>
                          <p:cTn id="45" fill="hold">
                            <p:stCondLst>
                              <p:cond delay="6350"/>
                            </p:stCondLst>
                            <p:childTnLst>
                              <p:par>
                                <p:cTn id="46" presetID="10" presetClass="entr" presetSubtype="0" fill="hold" nodeType="afterEffect">
                                  <p:stCondLst>
                                    <p:cond delay="0"/>
                                  </p:stCondLst>
                                  <p:childTnLst>
                                    <p:set>
                                      <p:cBhvr>
                                        <p:cTn id="47" dur="1" fill="hold">
                                          <p:stCondLst>
                                            <p:cond delay="0"/>
                                          </p:stCondLst>
                                        </p:cTn>
                                        <p:tgtEl>
                                          <p:spTgt spid="529"/>
                                        </p:tgtEl>
                                        <p:attrNameLst>
                                          <p:attrName>style.visibility</p:attrName>
                                        </p:attrNameLst>
                                      </p:cBhvr>
                                      <p:to>
                                        <p:strVal val="visible"/>
                                      </p:to>
                                    </p:set>
                                    <p:animEffect transition="in" filter="fade">
                                      <p:cBhvr>
                                        <p:cTn id="48" dur="200"/>
                                        <p:tgtEl>
                                          <p:spTgt spid="529"/>
                                        </p:tgtEl>
                                      </p:cBhvr>
                                    </p:animEffect>
                                  </p:childTnLst>
                                </p:cTn>
                              </p:par>
                            </p:childTnLst>
                          </p:cTn>
                        </p:par>
                        <p:par>
                          <p:cTn id="49" fill="hold">
                            <p:stCondLst>
                              <p:cond delay="6550"/>
                            </p:stCondLst>
                            <p:childTnLst>
                              <p:par>
                                <p:cTn id="50" presetID="10" presetClass="entr" presetSubtype="0" fill="hold" nodeType="afterEffect">
                                  <p:stCondLst>
                                    <p:cond delay="0"/>
                                  </p:stCondLst>
                                  <p:childTnLst>
                                    <p:set>
                                      <p:cBhvr>
                                        <p:cTn id="51" dur="1" fill="hold">
                                          <p:stCondLst>
                                            <p:cond delay="0"/>
                                          </p:stCondLst>
                                        </p:cTn>
                                        <p:tgtEl>
                                          <p:spTgt spid="530"/>
                                        </p:tgtEl>
                                        <p:attrNameLst>
                                          <p:attrName>style.visibility</p:attrName>
                                        </p:attrNameLst>
                                      </p:cBhvr>
                                      <p:to>
                                        <p:strVal val="visible"/>
                                      </p:to>
                                    </p:set>
                                    <p:animEffect transition="in" filter="fade">
                                      <p:cBhvr>
                                        <p:cTn id="52" dur="200"/>
                                        <p:tgtEl>
                                          <p:spTgt spid="530"/>
                                        </p:tgtEl>
                                      </p:cBhvr>
                                    </p:animEffect>
                                  </p:childTnLst>
                                </p:cTn>
                              </p:par>
                            </p:childTnLst>
                          </p:cTn>
                        </p:par>
                        <p:par>
                          <p:cTn id="53" fill="hold">
                            <p:stCondLst>
                              <p:cond delay="6750"/>
                            </p:stCondLst>
                            <p:childTnLst>
                              <p:par>
                                <p:cTn id="54" presetID="10" presetClass="entr" presetSubtype="0" fill="hold" nodeType="afterEffect">
                                  <p:stCondLst>
                                    <p:cond delay="0"/>
                                  </p:stCondLst>
                                  <p:childTnLst>
                                    <p:set>
                                      <p:cBhvr>
                                        <p:cTn id="55" dur="1" fill="hold">
                                          <p:stCondLst>
                                            <p:cond delay="0"/>
                                          </p:stCondLst>
                                        </p:cTn>
                                        <p:tgtEl>
                                          <p:spTgt spid="539"/>
                                        </p:tgtEl>
                                        <p:attrNameLst>
                                          <p:attrName>style.visibility</p:attrName>
                                        </p:attrNameLst>
                                      </p:cBhvr>
                                      <p:to>
                                        <p:strVal val="visible"/>
                                      </p:to>
                                    </p:set>
                                    <p:animEffect transition="in" filter="fade">
                                      <p:cBhvr>
                                        <p:cTn id="56" dur="200"/>
                                        <p:tgtEl>
                                          <p:spTgt spid="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56"/>
          <p:cNvSpPr txBox="1">
            <a:spLocks noGrp="1"/>
          </p:cNvSpPr>
          <p:nvPr>
            <p:ph type="title"/>
          </p:nvPr>
        </p:nvSpPr>
        <p:spPr>
          <a:xfrm>
            <a:off x="1022300" y="2693405"/>
            <a:ext cx="3930300" cy="654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accent6"/>
              </a:buClr>
              <a:buSzPts val="4400"/>
              <a:buFont typeface="Proxima Nova"/>
              <a:buNone/>
            </a:pPr>
            <a:r>
              <a:rPr lang="en-US" sz="4400"/>
              <a:t>Identity PSK</a:t>
            </a:r>
            <a:endParaRPr/>
          </a:p>
        </p:txBody>
      </p:sp>
      <p:sp>
        <p:nvSpPr>
          <p:cNvPr id="556" name="Google Shape;556;p56"/>
          <p:cNvSpPr txBox="1">
            <a:spLocks noGrp="1"/>
          </p:cNvSpPr>
          <p:nvPr>
            <p:ph type="sldNum" idx="12"/>
          </p:nvPr>
        </p:nvSpPr>
        <p:spPr>
          <a:xfrm>
            <a:off x="11749668" y="6356350"/>
            <a:ext cx="442332"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14</a:t>
            </a:fld>
            <a:endParaRPr/>
          </a:p>
        </p:txBody>
      </p:sp>
      <p:sp>
        <p:nvSpPr>
          <p:cNvPr id="557" name="Google Shape;557;p56"/>
          <p:cNvSpPr txBox="1">
            <a:spLocks noGrp="1"/>
          </p:cNvSpPr>
          <p:nvPr>
            <p:ph type="body" idx="1"/>
          </p:nvPr>
        </p:nvSpPr>
        <p:spPr>
          <a:xfrm>
            <a:off x="1022232" y="3534405"/>
            <a:ext cx="3930205" cy="18967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1800"/>
              <a:buNone/>
            </a:pPr>
            <a:r>
              <a:rPr lang="en-US" sz="1800"/>
              <a:t>Unique policies per group of IoT devices on a single SSID</a:t>
            </a:r>
            <a:endParaRPr/>
          </a:p>
          <a:p>
            <a:pPr marL="0" lvl="0" indent="0" algn="l" rtl="0">
              <a:lnSpc>
                <a:spcPct val="100000"/>
              </a:lnSpc>
              <a:spcBef>
                <a:spcPts val="1200"/>
              </a:spcBef>
              <a:spcAft>
                <a:spcPts val="0"/>
              </a:spcAft>
              <a:buClr>
                <a:schemeClr val="dk2"/>
              </a:buClr>
              <a:buSzPts val="1800"/>
              <a:buNone/>
            </a:pPr>
            <a:r>
              <a:rPr lang="en-US" sz="1800"/>
              <a:t>Enabled with MR Devices</a:t>
            </a:r>
            <a:endParaRPr/>
          </a:p>
        </p:txBody>
      </p:sp>
      <p:grpSp>
        <p:nvGrpSpPr>
          <p:cNvPr id="558" name="Google Shape;558;p56"/>
          <p:cNvGrpSpPr/>
          <p:nvPr/>
        </p:nvGrpSpPr>
        <p:grpSpPr>
          <a:xfrm>
            <a:off x="6046072" y="1005199"/>
            <a:ext cx="5230079" cy="3904331"/>
            <a:chOff x="5651082" y="1005199"/>
            <a:chExt cx="5625070" cy="4199198"/>
          </a:xfrm>
        </p:grpSpPr>
        <p:pic>
          <p:nvPicPr>
            <p:cNvPr id="559" name="Google Shape;559;p56"/>
            <p:cNvPicPr preferRelativeResize="0"/>
            <p:nvPr/>
          </p:nvPicPr>
          <p:blipFill rotWithShape="1">
            <a:blip r:embed="rId3">
              <a:alphaModFix/>
            </a:blip>
            <a:srcRect/>
            <a:stretch/>
          </p:blipFill>
          <p:spPr>
            <a:xfrm>
              <a:off x="10272852" y="1005199"/>
              <a:ext cx="1003300" cy="1219200"/>
            </a:xfrm>
            <a:prstGeom prst="rect">
              <a:avLst/>
            </a:prstGeom>
            <a:noFill/>
            <a:ln>
              <a:noFill/>
            </a:ln>
          </p:spPr>
        </p:pic>
        <p:cxnSp>
          <p:nvCxnSpPr>
            <p:cNvPr id="560" name="Google Shape;560;p56"/>
            <p:cNvCxnSpPr/>
            <p:nvPr/>
          </p:nvCxnSpPr>
          <p:spPr>
            <a:xfrm rot="10800000" flipH="1">
              <a:off x="8926653" y="2065690"/>
              <a:ext cx="1485152" cy="852372"/>
            </a:xfrm>
            <a:prstGeom prst="straightConnector1">
              <a:avLst/>
            </a:prstGeom>
            <a:noFill/>
            <a:ln w="38100" cap="rnd" cmpd="sng">
              <a:solidFill>
                <a:srgbClr val="00AAFC"/>
              </a:solidFill>
              <a:prstDash val="solid"/>
              <a:miter lim="800000"/>
              <a:headEnd type="none" w="sm" len="sm"/>
              <a:tailEnd type="none" w="sm" len="sm"/>
            </a:ln>
          </p:spPr>
        </p:cxnSp>
        <p:cxnSp>
          <p:nvCxnSpPr>
            <p:cNvPr id="561" name="Google Shape;561;p56"/>
            <p:cNvCxnSpPr/>
            <p:nvPr/>
          </p:nvCxnSpPr>
          <p:spPr>
            <a:xfrm rot="10800000" flipH="1">
              <a:off x="9052531" y="2121100"/>
              <a:ext cx="1609616" cy="923804"/>
            </a:xfrm>
            <a:prstGeom prst="straightConnector1">
              <a:avLst/>
            </a:prstGeom>
            <a:noFill/>
            <a:ln w="38100" cap="rnd" cmpd="sng">
              <a:solidFill>
                <a:srgbClr val="FFBA00"/>
              </a:solidFill>
              <a:prstDash val="solid"/>
              <a:miter lim="800000"/>
              <a:headEnd type="none" w="sm" len="sm"/>
              <a:tailEnd type="none" w="sm" len="sm"/>
            </a:ln>
          </p:spPr>
        </p:cxnSp>
        <p:cxnSp>
          <p:nvCxnSpPr>
            <p:cNvPr id="562" name="Google Shape;562;p56"/>
            <p:cNvCxnSpPr/>
            <p:nvPr/>
          </p:nvCxnSpPr>
          <p:spPr>
            <a:xfrm rot="10800000" flipH="1">
              <a:off x="8800775" y="1932204"/>
              <a:ext cx="1480747" cy="849844"/>
            </a:xfrm>
            <a:prstGeom prst="straightConnector1">
              <a:avLst/>
            </a:prstGeom>
            <a:noFill/>
            <a:ln w="38100" cap="rnd" cmpd="sng">
              <a:solidFill>
                <a:srgbClr val="7AC54D"/>
              </a:solidFill>
              <a:prstDash val="solid"/>
              <a:miter lim="800000"/>
              <a:headEnd type="none" w="sm" len="sm"/>
              <a:tailEnd type="none" w="sm" len="sm"/>
            </a:ln>
          </p:spPr>
        </p:cxnSp>
        <p:pic>
          <p:nvPicPr>
            <p:cNvPr id="563" name="Google Shape;563;p56"/>
            <p:cNvPicPr preferRelativeResize="0"/>
            <p:nvPr/>
          </p:nvPicPr>
          <p:blipFill rotWithShape="1">
            <a:blip r:embed="rId4">
              <a:alphaModFix/>
            </a:blip>
            <a:srcRect/>
            <a:stretch/>
          </p:blipFill>
          <p:spPr>
            <a:xfrm>
              <a:off x="8106622" y="2035432"/>
              <a:ext cx="2379356" cy="1465545"/>
            </a:xfrm>
            <a:prstGeom prst="rect">
              <a:avLst/>
            </a:prstGeom>
            <a:noFill/>
            <a:ln>
              <a:noFill/>
            </a:ln>
          </p:spPr>
        </p:pic>
        <p:pic>
          <p:nvPicPr>
            <p:cNvPr id="564" name="Google Shape;564;p56"/>
            <p:cNvPicPr preferRelativeResize="0"/>
            <p:nvPr/>
          </p:nvPicPr>
          <p:blipFill rotWithShape="1">
            <a:blip r:embed="rId5">
              <a:alphaModFix/>
            </a:blip>
            <a:srcRect/>
            <a:stretch/>
          </p:blipFill>
          <p:spPr>
            <a:xfrm>
              <a:off x="5907662" y="2767657"/>
              <a:ext cx="3314700" cy="2184400"/>
            </a:xfrm>
            <a:prstGeom prst="rect">
              <a:avLst/>
            </a:prstGeom>
            <a:noFill/>
            <a:ln>
              <a:noFill/>
            </a:ln>
          </p:spPr>
        </p:pic>
        <p:pic>
          <p:nvPicPr>
            <p:cNvPr id="565" name="Google Shape;565;p56"/>
            <p:cNvPicPr preferRelativeResize="0"/>
            <p:nvPr/>
          </p:nvPicPr>
          <p:blipFill rotWithShape="1">
            <a:blip r:embed="rId6">
              <a:alphaModFix/>
            </a:blip>
            <a:srcRect/>
            <a:stretch/>
          </p:blipFill>
          <p:spPr>
            <a:xfrm>
              <a:off x="9127516" y="3531235"/>
              <a:ext cx="482537" cy="659467"/>
            </a:xfrm>
            <a:prstGeom prst="rect">
              <a:avLst/>
            </a:prstGeom>
            <a:noFill/>
            <a:ln>
              <a:noFill/>
            </a:ln>
          </p:spPr>
        </p:pic>
        <p:pic>
          <p:nvPicPr>
            <p:cNvPr id="566" name="Google Shape;566;p56"/>
            <p:cNvPicPr preferRelativeResize="0"/>
            <p:nvPr/>
          </p:nvPicPr>
          <p:blipFill rotWithShape="1">
            <a:blip r:embed="rId7">
              <a:alphaModFix/>
            </a:blip>
            <a:srcRect/>
            <a:stretch/>
          </p:blipFill>
          <p:spPr>
            <a:xfrm>
              <a:off x="7785197" y="3662187"/>
              <a:ext cx="562960" cy="772059"/>
            </a:xfrm>
            <a:prstGeom prst="rect">
              <a:avLst/>
            </a:prstGeom>
            <a:noFill/>
            <a:ln>
              <a:noFill/>
            </a:ln>
          </p:spPr>
        </p:pic>
        <p:pic>
          <p:nvPicPr>
            <p:cNvPr id="567" name="Google Shape;567;p56"/>
            <p:cNvPicPr preferRelativeResize="0"/>
            <p:nvPr/>
          </p:nvPicPr>
          <p:blipFill rotWithShape="1">
            <a:blip r:embed="rId8">
              <a:alphaModFix/>
            </a:blip>
            <a:srcRect/>
            <a:stretch/>
          </p:blipFill>
          <p:spPr>
            <a:xfrm>
              <a:off x="6712620" y="2304853"/>
              <a:ext cx="836397" cy="675551"/>
            </a:xfrm>
            <a:prstGeom prst="rect">
              <a:avLst/>
            </a:prstGeom>
            <a:noFill/>
            <a:ln>
              <a:noFill/>
            </a:ln>
          </p:spPr>
        </p:pic>
        <p:pic>
          <p:nvPicPr>
            <p:cNvPr id="568" name="Google Shape;568;p56"/>
            <p:cNvPicPr preferRelativeResize="0"/>
            <p:nvPr/>
          </p:nvPicPr>
          <p:blipFill rotWithShape="1">
            <a:blip r:embed="rId7">
              <a:alphaModFix/>
            </a:blip>
            <a:srcRect/>
            <a:stretch/>
          </p:blipFill>
          <p:spPr>
            <a:xfrm>
              <a:off x="7930357" y="4378336"/>
              <a:ext cx="562960" cy="772059"/>
            </a:xfrm>
            <a:prstGeom prst="rect">
              <a:avLst/>
            </a:prstGeom>
            <a:noFill/>
            <a:ln>
              <a:noFill/>
            </a:ln>
          </p:spPr>
        </p:pic>
        <p:pic>
          <p:nvPicPr>
            <p:cNvPr id="569" name="Google Shape;569;p56"/>
            <p:cNvPicPr preferRelativeResize="0"/>
            <p:nvPr/>
          </p:nvPicPr>
          <p:blipFill rotWithShape="1">
            <a:blip r:embed="rId7">
              <a:alphaModFix/>
            </a:blip>
            <a:srcRect/>
            <a:stretch/>
          </p:blipFill>
          <p:spPr>
            <a:xfrm>
              <a:off x="7267537" y="4341399"/>
              <a:ext cx="562960" cy="772059"/>
            </a:xfrm>
            <a:prstGeom prst="rect">
              <a:avLst/>
            </a:prstGeom>
            <a:noFill/>
            <a:ln>
              <a:noFill/>
            </a:ln>
          </p:spPr>
        </p:pic>
        <p:pic>
          <p:nvPicPr>
            <p:cNvPr id="570" name="Google Shape;570;p56"/>
            <p:cNvPicPr preferRelativeResize="0"/>
            <p:nvPr/>
          </p:nvPicPr>
          <p:blipFill rotWithShape="1">
            <a:blip r:embed="rId7">
              <a:alphaModFix/>
            </a:blip>
            <a:srcRect/>
            <a:stretch/>
          </p:blipFill>
          <p:spPr>
            <a:xfrm>
              <a:off x="6354164" y="4432338"/>
              <a:ext cx="562960" cy="772059"/>
            </a:xfrm>
            <a:prstGeom prst="rect">
              <a:avLst/>
            </a:prstGeom>
            <a:noFill/>
            <a:ln>
              <a:noFill/>
            </a:ln>
          </p:spPr>
        </p:pic>
        <p:pic>
          <p:nvPicPr>
            <p:cNvPr id="571" name="Google Shape;571;p56"/>
            <p:cNvPicPr preferRelativeResize="0"/>
            <p:nvPr/>
          </p:nvPicPr>
          <p:blipFill rotWithShape="1">
            <a:blip r:embed="rId8">
              <a:alphaModFix/>
            </a:blip>
            <a:srcRect/>
            <a:stretch/>
          </p:blipFill>
          <p:spPr>
            <a:xfrm>
              <a:off x="5740372" y="2597973"/>
              <a:ext cx="836397" cy="675551"/>
            </a:xfrm>
            <a:prstGeom prst="rect">
              <a:avLst/>
            </a:prstGeom>
            <a:noFill/>
            <a:ln>
              <a:noFill/>
            </a:ln>
          </p:spPr>
        </p:pic>
        <p:pic>
          <p:nvPicPr>
            <p:cNvPr id="572" name="Google Shape;572;p56"/>
            <p:cNvPicPr preferRelativeResize="0"/>
            <p:nvPr/>
          </p:nvPicPr>
          <p:blipFill rotWithShape="1">
            <a:blip r:embed="rId8">
              <a:alphaModFix/>
            </a:blip>
            <a:srcRect/>
            <a:stretch/>
          </p:blipFill>
          <p:spPr>
            <a:xfrm>
              <a:off x="5651082" y="3338808"/>
              <a:ext cx="836397" cy="675551"/>
            </a:xfrm>
            <a:prstGeom prst="rect">
              <a:avLst/>
            </a:prstGeom>
            <a:noFill/>
            <a:ln>
              <a:noFill/>
            </a:ln>
          </p:spPr>
        </p:pic>
      </p:grpSp>
      <p:sp>
        <p:nvSpPr>
          <p:cNvPr id="573" name="Google Shape;573;p56"/>
          <p:cNvSpPr/>
          <p:nvPr/>
        </p:nvSpPr>
        <p:spPr>
          <a:xfrm>
            <a:off x="1141237" y="2350975"/>
            <a:ext cx="1457100" cy="2664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lt1"/>
              </a:buClr>
              <a:buSzPts val="1200"/>
              <a:buFont typeface="Proxima Nova"/>
              <a:buNone/>
            </a:pPr>
            <a:r>
              <a:rPr lang="en-US" sz="1200">
                <a:solidFill>
                  <a:schemeClr val="lt1"/>
                </a:solidFill>
                <a:latin typeface="Proxima Nova"/>
                <a:ea typeface="Proxima Nova"/>
                <a:cs typeface="Proxima Nova"/>
                <a:sym typeface="Proxima Nova"/>
              </a:rPr>
              <a:t>INTRODUCING</a:t>
            </a:r>
            <a:endParaRPr sz="1200">
              <a:solidFill>
                <a:schemeClr val="lt1"/>
              </a:solidFill>
              <a:latin typeface="Proxima Nova"/>
              <a:ea typeface="Proxima Nova"/>
              <a:cs typeface="Proxima Nova"/>
              <a:sym typeface="Proxima Nova"/>
            </a:endParaRPr>
          </a:p>
        </p:txBody>
      </p:sp>
      <p:sp>
        <p:nvSpPr>
          <p:cNvPr id="574" name="Google Shape;574;p56"/>
          <p:cNvSpPr txBox="1"/>
          <p:nvPr/>
        </p:nvSpPr>
        <p:spPr>
          <a:xfrm>
            <a:off x="10444650" y="2174702"/>
            <a:ext cx="830925" cy="518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200" b="1">
                <a:solidFill>
                  <a:schemeClr val="accent3"/>
                </a:solidFill>
                <a:latin typeface="Proxima Nova"/>
                <a:ea typeface="Proxima Nova"/>
                <a:cs typeface="Proxima Nova"/>
                <a:sym typeface="Proxima Nova"/>
              </a:rPr>
              <a:t>Radius</a:t>
            </a:r>
            <a:endParaRPr/>
          </a:p>
          <a:p>
            <a:pPr marL="0" marR="0" lvl="0" indent="0" algn="ctr" rtl="0">
              <a:lnSpc>
                <a:spcPct val="100000"/>
              </a:lnSpc>
              <a:spcBef>
                <a:spcPts val="0"/>
              </a:spcBef>
              <a:spcAft>
                <a:spcPts val="0"/>
              </a:spcAft>
              <a:buClr>
                <a:srgbClr val="000000"/>
              </a:buClr>
              <a:buSzPts val="1600"/>
              <a:buFont typeface="Arial"/>
              <a:buNone/>
            </a:pPr>
            <a:r>
              <a:rPr lang="en-US" sz="1200" b="1">
                <a:solidFill>
                  <a:schemeClr val="accent3"/>
                </a:solidFill>
                <a:latin typeface="Proxima Nova"/>
                <a:ea typeface="Proxima Nova"/>
                <a:cs typeface="Proxima Nova"/>
                <a:sym typeface="Proxima Nova"/>
              </a:rPr>
              <a:t>Server</a:t>
            </a:r>
            <a:endParaRPr sz="1200" b="1">
              <a:solidFill>
                <a:schemeClr val="accent3"/>
              </a:solidFill>
              <a:latin typeface="Proxima Nova"/>
              <a:ea typeface="Proxima Nova"/>
              <a:cs typeface="Proxima Nova"/>
              <a:sym typeface="Proxima Nova"/>
            </a:endParaRPr>
          </a:p>
        </p:txBody>
      </p:sp>
      <p:sp>
        <p:nvSpPr>
          <p:cNvPr id="575" name="Google Shape;575;p56"/>
          <p:cNvSpPr txBox="1"/>
          <p:nvPr/>
        </p:nvSpPr>
        <p:spPr>
          <a:xfrm>
            <a:off x="9394800" y="4098051"/>
            <a:ext cx="1118440" cy="36800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200" b="1" i="0" u="none" strike="noStrike" cap="none">
                <a:solidFill>
                  <a:srgbClr val="FFBA00"/>
                </a:solidFill>
                <a:latin typeface="Proxima Nova"/>
                <a:ea typeface="Proxima Nova"/>
                <a:cs typeface="Proxima Nova"/>
                <a:sym typeface="Proxima Nova"/>
              </a:rPr>
              <a:t>I</a:t>
            </a:r>
            <a:r>
              <a:rPr lang="en-US" sz="1200" b="1">
                <a:solidFill>
                  <a:srgbClr val="FFBA00"/>
                </a:solidFill>
                <a:latin typeface="Proxima Nova"/>
                <a:ea typeface="Proxima Nova"/>
                <a:cs typeface="Proxima Nova"/>
                <a:sym typeface="Proxima Nova"/>
              </a:rPr>
              <a:t>o</a:t>
            </a:r>
            <a:r>
              <a:rPr lang="en-US" sz="1200" b="1" i="0" u="none" strike="noStrike" cap="none">
                <a:solidFill>
                  <a:srgbClr val="FFBA00"/>
                </a:solidFill>
                <a:latin typeface="Proxima Nova"/>
                <a:ea typeface="Proxima Nova"/>
                <a:cs typeface="Proxima Nova"/>
                <a:sym typeface="Proxima Nova"/>
              </a:rPr>
              <a:t>T </a:t>
            </a:r>
            <a:r>
              <a:rPr lang="en-US" sz="1200" b="1">
                <a:solidFill>
                  <a:srgbClr val="FFBA00"/>
                </a:solidFill>
                <a:latin typeface="Proxima Nova"/>
                <a:ea typeface="Proxima Nova"/>
                <a:cs typeface="Proxima Nova"/>
                <a:sym typeface="Proxima Nova"/>
              </a:rPr>
              <a:t>Group 3</a:t>
            </a:r>
            <a:endParaRPr sz="1200" b="1" i="0" u="none" strike="noStrike" cap="none">
              <a:solidFill>
                <a:srgbClr val="FFBA00"/>
              </a:solidFill>
              <a:latin typeface="Proxima Nova"/>
              <a:ea typeface="Proxima Nova"/>
              <a:cs typeface="Proxima Nova"/>
              <a:sym typeface="Proxima Nova"/>
            </a:endParaRPr>
          </a:p>
        </p:txBody>
      </p:sp>
      <p:sp>
        <p:nvSpPr>
          <p:cNvPr id="576" name="Google Shape;576;p56"/>
          <p:cNvSpPr txBox="1"/>
          <p:nvPr/>
        </p:nvSpPr>
        <p:spPr>
          <a:xfrm>
            <a:off x="5977278" y="2008949"/>
            <a:ext cx="1370400" cy="51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200" b="1" i="0" u="none" strike="noStrike" cap="none">
                <a:solidFill>
                  <a:srgbClr val="67B346"/>
                </a:solidFill>
                <a:latin typeface="Proxima Nova"/>
                <a:ea typeface="Proxima Nova"/>
                <a:cs typeface="Proxima Nova"/>
                <a:sym typeface="Proxima Nova"/>
              </a:rPr>
              <a:t>I</a:t>
            </a:r>
            <a:r>
              <a:rPr lang="en-US" sz="1200" b="1">
                <a:solidFill>
                  <a:srgbClr val="67B346"/>
                </a:solidFill>
                <a:latin typeface="Proxima Nova"/>
                <a:ea typeface="Proxima Nova"/>
                <a:cs typeface="Proxima Nova"/>
                <a:sym typeface="Proxima Nova"/>
              </a:rPr>
              <a:t>o</a:t>
            </a:r>
            <a:r>
              <a:rPr lang="en-US" sz="1200" b="1" i="0" u="none" strike="noStrike" cap="none">
                <a:solidFill>
                  <a:srgbClr val="67B346"/>
                </a:solidFill>
                <a:latin typeface="Proxima Nova"/>
                <a:ea typeface="Proxima Nova"/>
                <a:cs typeface="Proxima Nova"/>
                <a:sym typeface="Proxima Nova"/>
              </a:rPr>
              <a:t>T </a:t>
            </a:r>
            <a:r>
              <a:rPr lang="en-US" sz="1200" b="1">
                <a:solidFill>
                  <a:srgbClr val="67B346"/>
                </a:solidFill>
                <a:latin typeface="Proxima Nova"/>
                <a:ea typeface="Proxima Nova"/>
                <a:cs typeface="Proxima Nova"/>
                <a:sym typeface="Proxima Nova"/>
              </a:rPr>
              <a:t>Group 1</a:t>
            </a:r>
            <a:endParaRPr sz="1200" b="1" i="0" u="none" strike="noStrike" cap="none">
              <a:solidFill>
                <a:srgbClr val="67B346"/>
              </a:solidFill>
              <a:latin typeface="Proxima Nova"/>
              <a:ea typeface="Proxima Nova"/>
              <a:cs typeface="Proxima Nova"/>
              <a:sym typeface="Proxima Nova"/>
            </a:endParaRPr>
          </a:p>
        </p:txBody>
      </p:sp>
      <p:sp>
        <p:nvSpPr>
          <p:cNvPr id="577" name="Google Shape;577;p56"/>
          <p:cNvSpPr txBox="1"/>
          <p:nvPr/>
        </p:nvSpPr>
        <p:spPr>
          <a:xfrm>
            <a:off x="7214746" y="4925829"/>
            <a:ext cx="1191975" cy="39410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200" b="1" i="0" u="none" strike="noStrike" cap="none">
                <a:solidFill>
                  <a:srgbClr val="00AAFC"/>
                </a:solidFill>
                <a:latin typeface="Proxima Nova"/>
                <a:ea typeface="Proxima Nova"/>
                <a:cs typeface="Proxima Nova"/>
                <a:sym typeface="Proxima Nova"/>
              </a:rPr>
              <a:t>I</a:t>
            </a:r>
            <a:r>
              <a:rPr lang="en-US" sz="1200" b="1">
                <a:solidFill>
                  <a:srgbClr val="00AAFC"/>
                </a:solidFill>
                <a:latin typeface="Proxima Nova"/>
                <a:ea typeface="Proxima Nova"/>
                <a:cs typeface="Proxima Nova"/>
                <a:sym typeface="Proxima Nova"/>
              </a:rPr>
              <a:t>o</a:t>
            </a:r>
            <a:r>
              <a:rPr lang="en-US" sz="1200" b="1" i="0" u="none" strike="noStrike" cap="none">
                <a:solidFill>
                  <a:srgbClr val="00AAFC"/>
                </a:solidFill>
                <a:latin typeface="Proxima Nova"/>
                <a:ea typeface="Proxima Nova"/>
                <a:cs typeface="Proxima Nova"/>
                <a:sym typeface="Proxima Nova"/>
              </a:rPr>
              <a:t>T </a:t>
            </a:r>
            <a:r>
              <a:rPr lang="en-US" sz="1200" b="1">
                <a:solidFill>
                  <a:srgbClr val="00AAFC"/>
                </a:solidFill>
                <a:latin typeface="Proxima Nova"/>
                <a:ea typeface="Proxima Nova"/>
                <a:cs typeface="Proxima Nova"/>
                <a:sym typeface="Proxima Nova"/>
              </a:rPr>
              <a:t>Group 2</a:t>
            </a:r>
            <a:endParaRPr sz="1200" b="1" i="0" u="none" strike="noStrike" cap="none">
              <a:solidFill>
                <a:srgbClr val="00AAFC"/>
              </a:solidFill>
              <a:latin typeface="Proxima Nova"/>
              <a:ea typeface="Proxima Nova"/>
              <a:cs typeface="Proxima Nova"/>
              <a:sym typeface="Proxima Nov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57"/>
          <p:cNvSpPr txBox="1">
            <a:spLocks noGrp="1"/>
          </p:cNvSpPr>
          <p:nvPr>
            <p:ph type="title"/>
          </p:nvPr>
        </p:nvSpPr>
        <p:spPr>
          <a:xfrm>
            <a:off x="1022275" y="1689500"/>
            <a:ext cx="7608900" cy="947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accent6"/>
              </a:buClr>
              <a:buSzPts val="4400"/>
              <a:buFont typeface="Proxima Nova"/>
              <a:buNone/>
            </a:pPr>
            <a:r>
              <a:rPr lang="en-US" sz="4400"/>
              <a:t>SecureConnect</a:t>
            </a:r>
            <a:endParaRPr sz="4400"/>
          </a:p>
        </p:txBody>
      </p:sp>
      <p:sp>
        <p:nvSpPr>
          <p:cNvPr id="584" name="Google Shape;584;p57"/>
          <p:cNvSpPr txBox="1">
            <a:spLocks noGrp="1"/>
          </p:cNvSpPr>
          <p:nvPr>
            <p:ph type="sldNum" idx="12"/>
          </p:nvPr>
        </p:nvSpPr>
        <p:spPr>
          <a:xfrm>
            <a:off x="11749668" y="6356350"/>
            <a:ext cx="442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US"/>
              <a:t>15</a:t>
            </a:fld>
            <a:endParaRPr/>
          </a:p>
        </p:txBody>
      </p:sp>
      <p:sp>
        <p:nvSpPr>
          <p:cNvPr id="585" name="Google Shape;585;p57"/>
          <p:cNvSpPr txBox="1">
            <a:spLocks noGrp="1"/>
          </p:cNvSpPr>
          <p:nvPr>
            <p:ph type="body" idx="1"/>
          </p:nvPr>
        </p:nvSpPr>
        <p:spPr>
          <a:xfrm>
            <a:off x="1019550" y="4123525"/>
            <a:ext cx="3902700" cy="1810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1600"/>
              <a:buNone/>
            </a:pPr>
            <a:r>
              <a:rPr lang="en-US" sz="1800"/>
              <a:t>Automated switch port-detection between MR and MS </a:t>
            </a:r>
            <a:endParaRPr sz="1800"/>
          </a:p>
          <a:p>
            <a:pPr marL="0" lvl="0" indent="0" algn="l" rtl="0">
              <a:lnSpc>
                <a:spcPct val="100000"/>
              </a:lnSpc>
              <a:spcBef>
                <a:spcPts val="0"/>
              </a:spcBef>
              <a:spcAft>
                <a:spcPts val="0"/>
              </a:spcAft>
              <a:buClr>
                <a:schemeClr val="dk2"/>
              </a:buClr>
              <a:buSzPts val="1600"/>
              <a:buNone/>
            </a:pPr>
            <a:r>
              <a:rPr lang="en-US" sz="1800"/>
              <a:t>with MS210 and above models</a:t>
            </a:r>
            <a:endParaRPr sz="1800"/>
          </a:p>
          <a:p>
            <a:pPr marL="0" lvl="0" indent="0" algn="l" rtl="0">
              <a:lnSpc>
                <a:spcPct val="100000"/>
              </a:lnSpc>
              <a:spcBef>
                <a:spcPts val="0"/>
              </a:spcBef>
              <a:spcAft>
                <a:spcPts val="0"/>
              </a:spcAft>
              <a:buClr>
                <a:schemeClr val="dk2"/>
              </a:buClr>
              <a:buSzPts val="1600"/>
              <a:buNone/>
            </a:pPr>
            <a:r>
              <a:rPr lang="en-US" sz="1800"/>
              <a:t>on Wi-Fi 5/6</a:t>
            </a:r>
            <a:endParaRPr sz="1800"/>
          </a:p>
        </p:txBody>
      </p:sp>
      <p:cxnSp>
        <p:nvCxnSpPr>
          <p:cNvPr id="586" name="Google Shape;586;p57"/>
          <p:cNvCxnSpPr/>
          <p:nvPr/>
        </p:nvCxnSpPr>
        <p:spPr>
          <a:xfrm>
            <a:off x="8537946" y="2764045"/>
            <a:ext cx="0" cy="2827200"/>
          </a:xfrm>
          <a:prstGeom prst="straightConnector1">
            <a:avLst/>
          </a:prstGeom>
          <a:noFill/>
          <a:ln w="38100" cap="flat" cmpd="sng">
            <a:solidFill>
              <a:srgbClr val="C0C0C3"/>
            </a:solidFill>
            <a:prstDash val="solid"/>
            <a:miter lim="800000"/>
            <a:headEnd type="none" w="sm" len="sm"/>
            <a:tailEnd type="none" w="sm" len="sm"/>
          </a:ln>
        </p:spPr>
      </p:cxnSp>
      <p:sp>
        <p:nvSpPr>
          <p:cNvPr id="587" name="Google Shape;587;p57"/>
          <p:cNvSpPr/>
          <p:nvPr/>
        </p:nvSpPr>
        <p:spPr>
          <a:xfrm>
            <a:off x="8013510" y="3687211"/>
            <a:ext cx="1048800" cy="1048800"/>
          </a:xfrm>
          <a:prstGeom prst="ellipse">
            <a:avLst/>
          </a:prstGeom>
          <a:solidFill>
            <a:schemeClr val="lt1"/>
          </a:solidFill>
          <a:ln w="38100" cap="flat" cmpd="sng">
            <a:solidFill>
              <a:srgbClr val="C0C0C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Proxima Nova"/>
              <a:ea typeface="Proxima Nova"/>
              <a:cs typeface="Proxima Nova"/>
              <a:sym typeface="Proxima Nova"/>
            </a:endParaRPr>
          </a:p>
        </p:txBody>
      </p:sp>
      <p:pic>
        <p:nvPicPr>
          <p:cNvPr id="588" name="Google Shape;588;p57"/>
          <p:cNvPicPr preferRelativeResize="0"/>
          <p:nvPr/>
        </p:nvPicPr>
        <p:blipFill rotWithShape="1">
          <a:blip r:embed="rId3">
            <a:alphaModFix/>
          </a:blip>
          <a:srcRect/>
          <a:stretch/>
        </p:blipFill>
        <p:spPr>
          <a:xfrm>
            <a:off x="8309346" y="4013031"/>
            <a:ext cx="457200" cy="457200"/>
          </a:xfrm>
          <a:prstGeom prst="rect">
            <a:avLst/>
          </a:prstGeom>
          <a:noFill/>
          <a:ln>
            <a:noFill/>
          </a:ln>
        </p:spPr>
      </p:pic>
      <p:pic>
        <p:nvPicPr>
          <p:cNvPr id="589" name="Google Shape;589;p57"/>
          <p:cNvPicPr preferRelativeResize="0"/>
          <p:nvPr/>
        </p:nvPicPr>
        <p:blipFill rotWithShape="1">
          <a:blip r:embed="rId4">
            <a:alphaModFix/>
          </a:blip>
          <a:srcRect/>
          <a:stretch/>
        </p:blipFill>
        <p:spPr>
          <a:xfrm>
            <a:off x="8309346" y="3990187"/>
            <a:ext cx="457200" cy="457200"/>
          </a:xfrm>
          <a:prstGeom prst="rect">
            <a:avLst/>
          </a:prstGeom>
          <a:noFill/>
          <a:ln>
            <a:noFill/>
          </a:ln>
        </p:spPr>
      </p:pic>
      <p:pic>
        <p:nvPicPr>
          <p:cNvPr id="590" name="Google Shape;590;p57"/>
          <p:cNvPicPr preferRelativeResize="0"/>
          <p:nvPr/>
        </p:nvPicPr>
        <p:blipFill rotWithShape="1">
          <a:blip r:embed="rId5">
            <a:alphaModFix/>
          </a:blip>
          <a:srcRect/>
          <a:stretch/>
        </p:blipFill>
        <p:spPr>
          <a:xfrm>
            <a:off x="8309346" y="4007196"/>
            <a:ext cx="457200" cy="457200"/>
          </a:xfrm>
          <a:prstGeom prst="rect">
            <a:avLst/>
          </a:prstGeom>
          <a:noFill/>
          <a:ln>
            <a:noFill/>
          </a:ln>
        </p:spPr>
      </p:pic>
      <p:pic>
        <p:nvPicPr>
          <p:cNvPr id="591" name="Google Shape;591;p57"/>
          <p:cNvPicPr preferRelativeResize="0"/>
          <p:nvPr/>
        </p:nvPicPr>
        <p:blipFill rotWithShape="1">
          <a:blip r:embed="rId6">
            <a:alphaModFix/>
          </a:blip>
          <a:srcRect/>
          <a:stretch/>
        </p:blipFill>
        <p:spPr>
          <a:xfrm>
            <a:off x="8309346" y="4014127"/>
            <a:ext cx="457200" cy="457200"/>
          </a:xfrm>
          <a:prstGeom prst="rect">
            <a:avLst/>
          </a:prstGeom>
          <a:noFill/>
          <a:ln>
            <a:noFill/>
          </a:ln>
        </p:spPr>
      </p:pic>
      <p:grpSp>
        <p:nvGrpSpPr>
          <p:cNvPr id="592" name="Google Shape;592;p57"/>
          <p:cNvGrpSpPr/>
          <p:nvPr/>
        </p:nvGrpSpPr>
        <p:grpSpPr>
          <a:xfrm>
            <a:off x="8011533" y="3687212"/>
            <a:ext cx="1048800" cy="1048800"/>
            <a:chOff x="3731406" y="3168089"/>
            <a:chExt cx="1048800" cy="1048800"/>
          </a:xfrm>
        </p:grpSpPr>
        <p:sp>
          <p:nvSpPr>
            <p:cNvPr id="593" name="Google Shape;593;p57"/>
            <p:cNvSpPr/>
            <p:nvPr/>
          </p:nvSpPr>
          <p:spPr>
            <a:xfrm>
              <a:off x="3731406" y="3168089"/>
              <a:ext cx="1048800" cy="1048800"/>
            </a:xfrm>
            <a:prstGeom prst="ellipse">
              <a:avLst/>
            </a:prstGeom>
            <a:solidFill>
              <a:schemeClr val="lt1"/>
            </a:solidFill>
            <a:ln w="38100" cap="flat" cmpd="sng">
              <a:solidFill>
                <a:srgbClr val="C0C0C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Proxima Nova"/>
                <a:ea typeface="Proxima Nova"/>
                <a:cs typeface="Proxima Nova"/>
                <a:sym typeface="Proxima Nova"/>
              </a:endParaRPr>
            </a:p>
          </p:txBody>
        </p:sp>
        <p:pic>
          <p:nvPicPr>
            <p:cNvPr id="594" name="Google Shape;594;p57"/>
            <p:cNvPicPr preferRelativeResize="0"/>
            <p:nvPr/>
          </p:nvPicPr>
          <p:blipFill rotWithShape="1">
            <a:blip r:embed="rId7">
              <a:alphaModFix/>
            </a:blip>
            <a:srcRect b="46152"/>
            <a:stretch/>
          </p:blipFill>
          <p:spPr>
            <a:xfrm>
              <a:off x="4027244" y="3401188"/>
              <a:ext cx="457200" cy="246188"/>
            </a:xfrm>
            <a:prstGeom prst="rect">
              <a:avLst/>
            </a:prstGeom>
            <a:noFill/>
            <a:ln>
              <a:noFill/>
            </a:ln>
          </p:spPr>
        </p:pic>
        <p:sp>
          <p:nvSpPr>
            <p:cNvPr id="595" name="Google Shape;595;p57"/>
            <p:cNvSpPr txBox="1"/>
            <p:nvPr/>
          </p:nvSpPr>
          <p:spPr>
            <a:xfrm>
              <a:off x="3879571" y="3615852"/>
              <a:ext cx="8319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accent1"/>
                  </a:solidFill>
                  <a:latin typeface="Proxima Nova"/>
                  <a:ea typeface="Proxima Nova"/>
                  <a:cs typeface="Proxima Nova"/>
                  <a:sym typeface="Proxima Nova"/>
                </a:rPr>
                <a:t>MR</a:t>
              </a:r>
              <a:endParaRPr sz="1400" b="0" i="0" u="none" strike="noStrike" cap="none">
                <a:solidFill>
                  <a:srgbClr val="000000"/>
                </a:solidFill>
                <a:latin typeface="Arial"/>
                <a:ea typeface="Arial"/>
                <a:cs typeface="Arial"/>
                <a:sym typeface="Arial"/>
              </a:endParaRPr>
            </a:p>
          </p:txBody>
        </p:sp>
      </p:grpSp>
      <p:pic>
        <p:nvPicPr>
          <p:cNvPr id="596" name="Google Shape;596;p57"/>
          <p:cNvPicPr preferRelativeResize="0"/>
          <p:nvPr/>
        </p:nvPicPr>
        <p:blipFill rotWithShape="1">
          <a:blip r:embed="rId8">
            <a:alphaModFix/>
          </a:blip>
          <a:srcRect/>
          <a:stretch/>
        </p:blipFill>
        <p:spPr>
          <a:xfrm>
            <a:off x="5659718" y="4517650"/>
            <a:ext cx="5756475" cy="2631349"/>
          </a:xfrm>
          <a:prstGeom prst="rect">
            <a:avLst/>
          </a:prstGeom>
          <a:noFill/>
          <a:ln>
            <a:noFill/>
          </a:ln>
        </p:spPr>
      </p:pic>
      <p:grpSp>
        <p:nvGrpSpPr>
          <p:cNvPr id="597" name="Google Shape;597;p57"/>
          <p:cNvGrpSpPr/>
          <p:nvPr/>
        </p:nvGrpSpPr>
        <p:grpSpPr>
          <a:xfrm>
            <a:off x="8004671" y="2764096"/>
            <a:ext cx="1048800" cy="2827101"/>
            <a:chOff x="5573941" y="2229162"/>
            <a:chExt cx="1048800" cy="2827101"/>
          </a:xfrm>
        </p:grpSpPr>
        <p:cxnSp>
          <p:nvCxnSpPr>
            <p:cNvPr id="598" name="Google Shape;598;p57"/>
            <p:cNvCxnSpPr>
              <a:endCxn id="599" idx="0"/>
            </p:cNvCxnSpPr>
            <p:nvPr/>
          </p:nvCxnSpPr>
          <p:spPr>
            <a:xfrm>
              <a:off x="6098341" y="2229162"/>
              <a:ext cx="0" cy="922500"/>
            </a:xfrm>
            <a:prstGeom prst="straightConnector1">
              <a:avLst/>
            </a:prstGeom>
            <a:noFill/>
            <a:ln w="38100" cap="flat" cmpd="sng">
              <a:solidFill>
                <a:schemeClr val="accent6"/>
              </a:solidFill>
              <a:prstDash val="solid"/>
              <a:miter lim="800000"/>
              <a:headEnd type="none" w="sm" len="sm"/>
              <a:tailEnd type="none" w="sm" len="sm"/>
            </a:ln>
          </p:spPr>
        </p:cxnSp>
        <p:sp>
          <p:nvSpPr>
            <p:cNvPr id="599" name="Google Shape;599;p57"/>
            <p:cNvSpPr/>
            <p:nvPr/>
          </p:nvSpPr>
          <p:spPr>
            <a:xfrm>
              <a:off x="5573941" y="3151662"/>
              <a:ext cx="1048800" cy="1048800"/>
            </a:xfrm>
            <a:prstGeom prst="ellipse">
              <a:avLst/>
            </a:prstGeom>
            <a:solidFill>
              <a:schemeClr val="lt1"/>
            </a:solidFill>
            <a:ln w="381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Proxima Nova"/>
                <a:ea typeface="Proxima Nova"/>
                <a:cs typeface="Proxima Nova"/>
                <a:sym typeface="Proxima Nova"/>
              </a:endParaRPr>
            </a:p>
          </p:txBody>
        </p:sp>
        <p:pic>
          <p:nvPicPr>
            <p:cNvPr id="600" name="Google Shape;600;p57"/>
            <p:cNvPicPr preferRelativeResize="0"/>
            <p:nvPr/>
          </p:nvPicPr>
          <p:blipFill rotWithShape="1">
            <a:blip r:embed="rId9">
              <a:alphaModFix/>
            </a:blip>
            <a:srcRect/>
            <a:stretch/>
          </p:blipFill>
          <p:spPr>
            <a:xfrm>
              <a:off x="5869777" y="3447498"/>
              <a:ext cx="457200" cy="457200"/>
            </a:xfrm>
            <a:prstGeom prst="rect">
              <a:avLst/>
            </a:prstGeom>
            <a:noFill/>
            <a:ln>
              <a:noFill/>
            </a:ln>
          </p:spPr>
        </p:pic>
        <p:cxnSp>
          <p:nvCxnSpPr>
            <p:cNvPr id="601" name="Google Shape;601;p57"/>
            <p:cNvCxnSpPr/>
            <p:nvPr/>
          </p:nvCxnSpPr>
          <p:spPr>
            <a:xfrm>
              <a:off x="6098377" y="4197063"/>
              <a:ext cx="0" cy="859200"/>
            </a:xfrm>
            <a:prstGeom prst="straightConnector1">
              <a:avLst/>
            </a:prstGeom>
            <a:noFill/>
            <a:ln w="38100" cap="flat" cmpd="sng">
              <a:solidFill>
                <a:schemeClr val="accent6"/>
              </a:solidFill>
              <a:prstDash val="solid"/>
              <a:miter lim="800000"/>
              <a:headEnd type="none" w="sm" len="sm"/>
              <a:tailEnd type="none" w="sm" len="sm"/>
            </a:ln>
          </p:spPr>
        </p:cxnSp>
      </p:grpSp>
      <p:pic>
        <p:nvPicPr>
          <p:cNvPr id="602" name="Google Shape;602;p57"/>
          <p:cNvPicPr preferRelativeResize="0"/>
          <p:nvPr/>
        </p:nvPicPr>
        <p:blipFill rotWithShape="1">
          <a:blip r:embed="rId10">
            <a:alphaModFix/>
          </a:blip>
          <a:srcRect/>
          <a:stretch/>
        </p:blipFill>
        <p:spPr>
          <a:xfrm>
            <a:off x="7154728" y="1606232"/>
            <a:ext cx="2762482" cy="1154352"/>
          </a:xfrm>
          <a:prstGeom prst="rect">
            <a:avLst/>
          </a:prstGeom>
          <a:noFill/>
          <a:ln>
            <a:noFill/>
          </a:ln>
        </p:spPr>
      </p:pic>
      <p:sp>
        <p:nvSpPr>
          <p:cNvPr id="603" name="Google Shape;603;p57"/>
          <p:cNvSpPr/>
          <p:nvPr/>
        </p:nvSpPr>
        <p:spPr>
          <a:xfrm>
            <a:off x="1141237" y="1689500"/>
            <a:ext cx="1457100" cy="2664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lt1"/>
              </a:buClr>
              <a:buSzPts val="1200"/>
              <a:buFont typeface="Proxima Nova"/>
              <a:buNone/>
            </a:pPr>
            <a:r>
              <a:rPr lang="en-US" sz="1200">
                <a:solidFill>
                  <a:schemeClr val="lt1"/>
                </a:solidFill>
                <a:latin typeface="Proxima Nova"/>
                <a:ea typeface="Proxima Nova"/>
                <a:cs typeface="Proxima Nova"/>
                <a:sym typeface="Proxima Nova"/>
              </a:rPr>
              <a:t>INTRODUCING</a:t>
            </a:r>
            <a:endParaRPr sz="1200">
              <a:solidFill>
                <a:schemeClr val="lt1"/>
              </a:solidFill>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6"/>
                                        </p:tgtEl>
                                        <p:attrNameLst>
                                          <p:attrName>style.visibility</p:attrName>
                                        </p:attrNameLst>
                                      </p:cBhvr>
                                      <p:to>
                                        <p:strVal val="visible"/>
                                      </p:to>
                                    </p:set>
                                    <p:animEffect transition="in" filter="fade">
                                      <p:cBhvr>
                                        <p:cTn id="7" dur="500"/>
                                        <p:tgtEl>
                                          <p:spTgt spid="58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587"/>
                                        </p:tgtEl>
                                        <p:attrNameLst>
                                          <p:attrName>style.visibility</p:attrName>
                                        </p:attrNameLst>
                                      </p:cBhvr>
                                      <p:to>
                                        <p:strVal val="visible"/>
                                      </p:to>
                                    </p:set>
                                    <p:anim calcmode="lin" valueType="num">
                                      <p:cBhvr additive="base">
                                        <p:cTn id="11" dur="300"/>
                                        <p:tgtEl>
                                          <p:spTgt spid="587"/>
                                        </p:tgtEl>
                                        <p:attrNameLst>
                                          <p:attrName>ppt_w</p:attrName>
                                        </p:attrNameLst>
                                      </p:cBhvr>
                                      <p:tavLst>
                                        <p:tav tm="0">
                                          <p:val>
                                            <p:strVal val="0"/>
                                          </p:val>
                                        </p:tav>
                                        <p:tav tm="100000">
                                          <p:val>
                                            <p:strVal val="#ppt_w"/>
                                          </p:val>
                                        </p:tav>
                                      </p:tavLst>
                                    </p:anim>
                                    <p:anim calcmode="lin" valueType="num">
                                      <p:cBhvr additive="base">
                                        <p:cTn id="12" dur="300"/>
                                        <p:tgtEl>
                                          <p:spTgt spid="587"/>
                                        </p:tgtEl>
                                        <p:attrNameLst>
                                          <p:attrName>ppt_h</p:attrName>
                                        </p:attrNameLst>
                                      </p:cBhvr>
                                      <p:tavLst>
                                        <p:tav tm="0">
                                          <p:val>
                                            <p:strVal val="0"/>
                                          </p:val>
                                        </p:tav>
                                        <p:tav tm="100000">
                                          <p:val>
                                            <p:strVal val="#ppt_h"/>
                                          </p:val>
                                        </p:tav>
                                      </p:tavLst>
                                    </p:anim>
                                  </p:childTnLst>
                                </p:cTn>
                              </p:par>
                              <p:par>
                                <p:cTn id="13" presetID="10" presetClass="entr" presetSubtype="0" fill="hold" nodeType="withEffect">
                                  <p:stCondLst>
                                    <p:cond delay="300"/>
                                  </p:stCondLst>
                                  <p:childTnLst>
                                    <p:set>
                                      <p:cBhvr>
                                        <p:cTn id="14" dur="1" fill="hold">
                                          <p:stCondLst>
                                            <p:cond delay="0"/>
                                          </p:stCondLst>
                                        </p:cTn>
                                        <p:tgtEl>
                                          <p:spTgt spid="588"/>
                                        </p:tgtEl>
                                        <p:attrNameLst>
                                          <p:attrName>style.visibility</p:attrName>
                                        </p:attrNameLst>
                                      </p:cBhvr>
                                      <p:to>
                                        <p:strVal val="visible"/>
                                      </p:to>
                                    </p:set>
                                    <p:animEffect transition="in" filter="fade">
                                      <p:cBhvr>
                                        <p:cTn id="15" dur="500"/>
                                        <p:tgtEl>
                                          <p:spTgt spid="588"/>
                                        </p:tgtEl>
                                      </p:cBhvr>
                                    </p:animEffect>
                                  </p:childTnLst>
                                </p:cTn>
                              </p:par>
                            </p:childTnLst>
                          </p:cTn>
                        </p:par>
                        <p:par>
                          <p:cTn id="16" fill="hold">
                            <p:stCondLst>
                              <p:cond delay="1000"/>
                            </p:stCondLst>
                            <p:childTnLst>
                              <p:par>
                                <p:cTn id="17" presetID="10" presetClass="exit" presetSubtype="0" fill="hold" nodeType="afterEffect">
                                  <p:stCondLst>
                                    <p:cond delay="0"/>
                                  </p:stCondLst>
                                  <p:childTnLst>
                                    <p:animEffect transition="out" filter="fade">
                                      <p:cBhvr>
                                        <p:cTn id="18" dur="400"/>
                                        <p:tgtEl>
                                          <p:spTgt spid="588"/>
                                        </p:tgtEl>
                                      </p:cBhvr>
                                    </p:animEffect>
                                    <p:set>
                                      <p:cBhvr>
                                        <p:cTn id="19" dur="1" fill="hold">
                                          <p:stCondLst>
                                            <p:cond delay="400"/>
                                          </p:stCondLst>
                                        </p:cTn>
                                        <p:tgtEl>
                                          <p:spTgt spid="588"/>
                                        </p:tgtEl>
                                        <p:attrNameLst>
                                          <p:attrName>style.visibility</p:attrName>
                                        </p:attrNameLst>
                                      </p:cBhvr>
                                      <p:to>
                                        <p:strVal val="hidden"/>
                                      </p:to>
                                    </p:set>
                                  </p:childTnLst>
                                </p:cTn>
                              </p:par>
                            </p:childTnLst>
                          </p:cTn>
                        </p:par>
                        <p:par>
                          <p:cTn id="20" fill="hold">
                            <p:stCondLst>
                              <p:cond delay="1400"/>
                            </p:stCondLst>
                            <p:childTnLst>
                              <p:par>
                                <p:cTn id="21" presetID="10" presetClass="entr" presetSubtype="0" fill="hold" nodeType="afterEffect">
                                  <p:stCondLst>
                                    <p:cond delay="0"/>
                                  </p:stCondLst>
                                  <p:childTnLst>
                                    <p:set>
                                      <p:cBhvr>
                                        <p:cTn id="22" dur="1" fill="hold">
                                          <p:stCondLst>
                                            <p:cond delay="0"/>
                                          </p:stCondLst>
                                        </p:cTn>
                                        <p:tgtEl>
                                          <p:spTgt spid="589"/>
                                        </p:tgtEl>
                                        <p:attrNameLst>
                                          <p:attrName>style.visibility</p:attrName>
                                        </p:attrNameLst>
                                      </p:cBhvr>
                                      <p:to>
                                        <p:strVal val="visible"/>
                                      </p:to>
                                    </p:set>
                                    <p:animEffect transition="in" filter="fade">
                                      <p:cBhvr>
                                        <p:cTn id="23" dur="400"/>
                                        <p:tgtEl>
                                          <p:spTgt spid="589"/>
                                        </p:tgtEl>
                                      </p:cBhvr>
                                    </p:animEffect>
                                  </p:childTnLst>
                                </p:cTn>
                              </p:par>
                            </p:childTnLst>
                          </p:cTn>
                        </p:par>
                        <p:par>
                          <p:cTn id="24" fill="hold">
                            <p:stCondLst>
                              <p:cond delay="1800"/>
                            </p:stCondLst>
                            <p:childTnLst>
                              <p:par>
                                <p:cTn id="25" presetID="10" presetClass="exit" presetSubtype="0" fill="hold" nodeType="afterEffect">
                                  <p:stCondLst>
                                    <p:cond delay="0"/>
                                  </p:stCondLst>
                                  <p:childTnLst>
                                    <p:animEffect transition="out" filter="fade">
                                      <p:cBhvr>
                                        <p:cTn id="26" dur="400"/>
                                        <p:tgtEl>
                                          <p:spTgt spid="589"/>
                                        </p:tgtEl>
                                      </p:cBhvr>
                                    </p:animEffect>
                                    <p:set>
                                      <p:cBhvr>
                                        <p:cTn id="27" dur="1" fill="hold">
                                          <p:stCondLst>
                                            <p:cond delay="400"/>
                                          </p:stCondLst>
                                        </p:cTn>
                                        <p:tgtEl>
                                          <p:spTgt spid="589"/>
                                        </p:tgtEl>
                                        <p:attrNameLst>
                                          <p:attrName>style.visibility</p:attrName>
                                        </p:attrNameLst>
                                      </p:cBhvr>
                                      <p:to>
                                        <p:strVal val="hidden"/>
                                      </p:to>
                                    </p:set>
                                  </p:childTnLst>
                                </p:cTn>
                              </p:par>
                            </p:childTnLst>
                          </p:cTn>
                        </p:par>
                        <p:par>
                          <p:cTn id="28" fill="hold">
                            <p:stCondLst>
                              <p:cond delay="2200"/>
                            </p:stCondLst>
                            <p:childTnLst>
                              <p:par>
                                <p:cTn id="29" presetID="10" presetClass="entr" presetSubtype="0" fill="hold" nodeType="afterEffect">
                                  <p:stCondLst>
                                    <p:cond delay="0"/>
                                  </p:stCondLst>
                                  <p:childTnLst>
                                    <p:set>
                                      <p:cBhvr>
                                        <p:cTn id="30" dur="1" fill="hold">
                                          <p:stCondLst>
                                            <p:cond delay="0"/>
                                          </p:stCondLst>
                                        </p:cTn>
                                        <p:tgtEl>
                                          <p:spTgt spid="590"/>
                                        </p:tgtEl>
                                        <p:attrNameLst>
                                          <p:attrName>style.visibility</p:attrName>
                                        </p:attrNameLst>
                                      </p:cBhvr>
                                      <p:to>
                                        <p:strVal val="visible"/>
                                      </p:to>
                                    </p:set>
                                    <p:animEffect transition="in" filter="fade">
                                      <p:cBhvr>
                                        <p:cTn id="31" dur="400"/>
                                        <p:tgtEl>
                                          <p:spTgt spid="590"/>
                                        </p:tgtEl>
                                      </p:cBhvr>
                                    </p:animEffect>
                                  </p:childTnLst>
                                </p:cTn>
                              </p:par>
                            </p:childTnLst>
                          </p:cTn>
                        </p:par>
                        <p:par>
                          <p:cTn id="32" fill="hold">
                            <p:stCondLst>
                              <p:cond delay="2600"/>
                            </p:stCondLst>
                            <p:childTnLst>
                              <p:par>
                                <p:cTn id="33" presetID="10" presetClass="exit" presetSubtype="0" fill="hold" nodeType="afterEffect">
                                  <p:stCondLst>
                                    <p:cond delay="0"/>
                                  </p:stCondLst>
                                  <p:childTnLst>
                                    <p:animEffect transition="out" filter="fade">
                                      <p:cBhvr>
                                        <p:cTn id="34" dur="400"/>
                                        <p:tgtEl>
                                          <p:spTgt spid="590"/>
                                        </p:tgtEl>
                                      </p:cBhvr>
                                    </p:animEffect>
                                    <p:set>
                                      <p:cBhvr>
                                        <p:cTn id="35" dur="1" fill="hold">
                                          <p:stCondLst>
                                            <p:cond delay="400"/>
                                          </p:stCondLst>
                                        </p:cTn>
                                        <p:tgtEl>
                                          <p:spTgt spid="590"/>
                                        </p:tgtEl>
                                        <p:attrNameLst>
                                          <p:attrName>style.visibility</p:attrName>
                                        </p:attrNameLst>
                                      </p:cBhvr>
                                      <p:to>
                                        <p:strVal val="hidden"/>
                                      </p:to>
                                    </p:set>
                                  </p:childTnLst>
                                </p:cTn>
                              </p:par>
                            </p:childTnLst>
                          </p:cTn>
                        </p:par>
                        <p:par>
                          <p:cTn id="36" fill="hold">
                            <p:stCondLst>
                              <p:cond delay="3000"/>
                            </p:stCondLst>
                            <p:childTnLst>
                              <p:par>
                                <p:cTn id="37" presetID="10" presetClass="entr" presetSubtype="0" fill="hold" nodeType="afterEffect">
                                  <p:stCondLst>
                                    <p:cond delay="0"/>
                                  </p:stCondLst>
                                  <p:childTnLst>
                                    <p:set>
                                      <p:cBhvr>
                                        <p:cTn id="38" dur="1" fill="hold">
                                          <p:stCondLst>
                                            <p:cond delay="0"/>
                                          </p:stCondLst>
                                        </p:cTn>
                                        <p:tgtEl>
                                          <p:spTgt spid="591"/>
                                        </p:tgtEl>
                                        <p:attrNameLst>
                                          <p:attrName>style.visibility</p:attrName>
                                        </p:attrNameLst>
                                      </p:cBhvr>
                                      <p:to>
                                        <p:strVal val="visible"/>
                                      </p:to>
                                    </p:set>
                                    <p:animEffect transition="in" filter="fade">
                                      <p:cBhvr>
                                        <p:cTn id="39" dur="400"/>
                                        <p:tgtEl>
                                          <p:spTgt spid="591"/>
                                        </p:tgtEl>
                                      </p:cBhvr>
                                    </p:animEffect>
                                  </p:childTnLst>
                                </p:cTn>
                              </p:par>
                            </p:childTnLst>
                          </p:cTn>
                        </p:par>
                        <p:par>
                          <p:cTn id="40" fill="hold">
                            <p:stCondLst>
                              <p:cond delay="3400"/>
                            </p:stCondLst>
                            <p:childTnLst>
                              <p:par>
                                <p:cTn id="41" presetID="10" presetClass="exit" presetSubtype="0" fill="hold" nodeType="afterEffect">
                                  <p:stCondLst>
                                    <p:cond delay="0"/>
                                  </p:stCondLst>
                                  <p:childTnLst>
                                    <p:animEffect transition="out" filter="fade">
                                      <p:cBhvr>
                                        <p:cTn id="42" dur="400"/>
                                        <p:tgtEl>
                                          <p:spTgt spid="591"/>
                                        </p:tgtEl>
                                      </p:cBhvr>
                                    </p:animEffect>
                                    <p:set>
                                      <p:cBhvr>
                                        <p:cTn id="43" dur="1" fill="hold">
                                          <p:stCondLst>
                                            <p:cond delay="400"/>
                                          </p:stCondLst>
                                        </p:cTn>
                                        <p:tgtEl>
                                          <p:spTgt spid="591"/>
                                        </p:tgtEl>
                                        <p:attrNameLst>
                                          <p:attrName>style.visibility</p:attrName>
                                        </p:attrNameLst>
                                      </p:cBhvr>
                                      <p:to>
                                        <p:strVal val="hidden"/>
                                      </p:to>
                                    </p:set>
                                  </p:childTnLst>
                                </p:cTn>
                              </p:par>
                            </p:childTnLst>
                          </p:cTn>
                        </p:par>
                        <p:par>
                          <p:cTn id="44" fill="hold">
                            <p:stCondLst>
                              <p:cond delay="3800"/>
                            </p:stCondLst>
                            <p:childTnLst>
                              <p:par>
                                <p:cTn id="45" presetID="10" presetClass="entr" presetSubtype="0" fill="hold" nodeType="afterEffect">
                                  <p:stCondLst>
                                    <p:cond delay="0"/>
                                  </p:stCondLst>
                                  <p:childTnLst>
                                    <p:set>
                                      <p:cBhvr>
                                        <p:cTn id="46" dur="1" fill="hold">
                                          <p:stCondLst>
                                            <p:cond delay="0"/>
                                          </p:stCondLst>
                                        </p:cTn>
                                        <p:tgtEl>
                                          <p:spTgt spid="592"/>
                                        </p:tgtEl>
                                        <p:attrNameLst>
                                          <p:attrName>style.visibility</p:attrName>
                                        </p:attrNameLst>
                                      </p:cBhvr>
                                      <p:to>
                                        <p:strVal val="visible"/>
                                      </p:to>
                                    </p:set>
                                    <p:animEffect transition="in" filter="fade">
                                      <p:cBhvr>
                                        <p:cTn id="47" dur="500"/>
                                        <p:tgtEl>
                                          <p:spTgt spid="592"/>
                                        </p:tgtEl>
                                      </p:cBhvr>
                                    </p:animEffect>
                                  </p:childTnLst>
                                </p:cTn>
                              </p:par>
                            </p:childTnLst>
                          </p:cTn>
                        </p:par>
                        <p:par>
                          <p:cTn id="48" fill="hold">
                            <p:stCondLst>
                              <p:cond delay="4300"/>
                            </p:stCondLst>
                            <p:childTnLst>
                              <p:par>
                                <p:cTn id="49" presetID="10" presetClass="entr" presetSubtype="0" fill="hold" nodeType="afterEffect">
                                  <p:stCondLst>
                                    <p:cond delay="2000"/>
                                  </p:stCondLst>
                                  <p:childTnLst>
                                    <p:set>
                                      <p:cBhvr>
                                        <p:cTn id="50" dur="1" fill="hold">
                                          <p:stCondLst>
                                            <p:cond delay="0"/>
                                          </p:stCondLst>
                                        </p:cTn>
                                        <p:tgtEl>
                                          <p:spTgt spid="597"/>
                                        </p:tgtEl>
                                        <p:attrNameLst>
                                          <p:attrName>style.visibility</p:attrName>
                                        </p:attrNameLst>
                                      </p:cBhvr>
                                      <p:to>
                                        <p:strVal val="visible"/>
                                      </p:to>
                                    </p:set>
                                    <p:animEffect transition="in" filter="fade">
                                      <p:cBhvr>
                                        <p:cTn id="51" dur="700"/>
                                        <p:tgtEl>
                                          <p:spTgt spid="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58"/>
          <p:cNvSpPr/>
          <p:nvPr/>
        </p:nvSpPr>
        <p:spPr>
          <a:xfrm>
            <a:off x="0" y="6078511"/>
            <a:ext cx="2818200" cy="642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609" name="Google Shape;609;p58"/>
          <p:cNvSpPr txBox="1">
            <a:spLocks noGrp="1"/>
          </p:cNvSpPr>
          <p:nvPr>
            <p:ph type="title"/>
          </p:nvPr>
        </p:nvSpPr>
        <p:spPr>
          <a:xfrm>
            <a:off x="838200" y="365126"/>
            <a:ext cx="10515600" cy="94016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accent6"/>
              </a:buClr>
              <a:buSzPts val="4400"/>
              <a:buFont typeface="Proxima Nova"/>
              <a:buNone/>
            </a:pPr>
            <a:r>
              <a:rPr lang="en-US"/>
              <a:t>Enhanced Firewall Rules on MX</a:t>
            </a:r>
            <a:endParaRPr/>
          </a:p>
        </p:txBody>
      </p:sp>
      <p:sp>
        <p:nvSpPr>
          <p:cNvPr id="610" name="Google Shape;610;p58"/>
          <p:cNvSpPr txBox="1">
            <a:spLocks noGrp="1"/>
          </p:cNvSpPr>
          <p:nvPr>
            <p:ph type="sldNum" idx="4294967295"/>
          </p:nvPr>
        </p:nvSpPr>
        <p:spPr>
          <a:xfrm>
            <a:off x="11749088" y="6356350"/>
            <a:ext cx="442912"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rgbClr val="9D9EA0"/>
                </a:solidFill>
                <a:latin typeface="Proxima Nova"/>
                <a:ea typeface="Proxima Nova"/>
                <a:cs typeface="Proxima Nova"/>
                <a:sym typeface="Proxima Nova"/>
              </a:rPr>
              <a:t>16</a:t>
            </a:fld>
            <a:endParaRPr sz="1000" b="0" i="0" u="none" strike="noStrike" cap="none">
              <a:solidFill>
                <a:srgbClr val="9D9EA0"/>
              </a:solidFill>
              <a:latin typeface="Proxima Nova"/>
              <a:ea typeface="Proxima Nova"/>
              <a:cs typeface="Proxima Nova"/>
              <a:sym typeface="Proxima Nova"/>
            </a:endParaRPr>
          </a:p>
        </p:txBody>
      </p:sp>
      <p:sp>
        <p:nvSpPr>
          <p:cNvPr id="611" name="Google Shape;611;p58"/>
          <p:cNvSpPr txBox="1"/>
          <p:nvPr/>
        </p:nvSpPr>
        <p:spPr>
          <a:xfrm>
            <a:off x="2681111" y="1162792"/>
            <a:ext cx="6829800" cy="518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u="none" strike="noStrike" cap="none">
                <a:solidFill>
                  <a:srgbClr val="666666"/>
                </a:solidFill>
                <a:latin typeface="Proxima Nova"/>
                <a:ea typeface="Proxima Nova"/>
                <a:cs typeface="Proxima Nova"/>
                <a:sym typeface="Proxima Nova"/>
              </a:rPr>
              <a:t>Consolidate firewall rules using logical groups and aliases</a:t>
            </a:r>
            <a:endParaRPr sz="1400" b="0" u="none" strike="noStrike" cap="none">
              <a:solidFill>
                <a:srgbClr val="666666"/>
              </a:solidFill>
              <a:latin typeface="Proxima Nova"/>
              <a:ea typeface="Proxima Nova"/>
              <a:cs typeface="Proxima Nova"/>
              <a:sym typeface="Proxima Nova"/>
            </a:endParaRPr>
          </a:p>
        </p:txBody>
      </p:sp>
      <p:pic>
        <p:nvPicPr>
          <p:cNvPr id="612" name="Google Shape;612;p58"/>
          <p:cNvPicPr preferRelativeResize="0"/>
          <p:nvPr/>
        </p:nvPicPr>
        <p:blipFill rotWithShape="1">
          <a:blip r:embed="rId3">
            <a:alphaModFix/>
          </a:blip>
          <a:srcRect b="35608"/>
          <a:stretch/>
        </p:blipFill>
        <p:spPr>
          <a:xfrm>
            <a:off x="1616475" y="2305450"/>
            <a:ext cx="8959048" cy="4415950"/>
          </a:xfrm>
          <a:prstGeom prst="rect">
            <a:avLst/>
          </a:prstGeom>
          <a:noFill/>
          <a:ln>
            <a:noFill/>
          </a:ln>
        </p:spPr>
      </p:pic>
      <p:pic>
        <p:nvPicPr>
          <p:cNvPr id="613" name="Google Shape;613;p58" descr="Image result for monitor transparent png"/>
          <p:cNvPicPr preferRelativeResize="0"/>
          <p:nvPr/>
        </p:nvPicPr>
        <p:blipFill rotWithShape="1">
          <a:blip r:embed="rId4">
            <a:alphaModFix/>
          </a:blip>
          <a:srcRect b="42895"/>
          <a:stretch/>
        </p:blipFill>
        <p:spPr>
          <a:xfrm>
            <a:off x="806008" y="1889478"/>
            <a:ext cx="10579985" cy="4831999"/>
          </a:xfrm>
          <a:prstGeom prst="rect">
            <a:avLst/>
          </a:prstGeom>
          <a:noFill/>
          <a:ln>
            <a:noFill/>
          </a:ln>
        </p:spPr>
      </p:pic>
      <p:sp>
        <p:nvSpPr>
          <p:cNvPr id="614" name="Google Shape;614;p58"/>
          <p:cNvSpPr/>
          <p:nvPr/>
        </p:nvSpPr>
        <p:spPr>
          <a:xfrm>
            <a:off x="5489187" y="272445"/>
            <a:ext cx="1457100" cy="2664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lt1"/>
              </a:buClr>
              <a:buSzPts val="1200"/>
              <a:buFont typeface="Proxima Nova"/>
              <a:buNone/>
            </a:pPr>
            <a:r>
              <a:rPr lang="en-US" sz="1200">
                <a:solidFill>
                  <a:schemeClr val="lt1"/>
                </a:solidFill>
                <a:latin typeface="Proxima Nova"/>
                <a:ea typeface="Proxima Nova"/>
                <a:cs typeface="Proxima Nova"/>
                <a:sym typeface="Proxima Nova"/>
              </a:rPr>
              <a:t>INTRODUCING</a:t>
            </a:r>
            <a:endParaRPr sz="1200">
              <a:solidFill>
                <a:schemeClr val="lt1"/>
              </a:solidFill>
              <a:latin typeface="Proxima Nova"/>
              <a:ea typeface="Proxima Nova"/>
              <a:cs typeface="Proxima Nova"/>
              <a:sym typeface="Proxima Nov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59"/>
          <p:cNvSpPr txBox="1">
            <a:spLocks noGrp="1"/>
          </p:cNvSpPr>
          <p:nvPr>
            <p:ph type="title"/>
          </p:nvPr>
        </p:nvSpPr>
        <p:spPr>
          <a:xfrm>
            <a:off x="838200" y="365126"/>
            <a:ext cx="10515600" cy="94016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accent6"/>
              </a:buClr>
              <a:buSzPts val="4400"/>
              <a:buFont typeface="Proxima Nova"/>
              <a:buNone/>
            </a:pPr>
            <a:r>
              <a:rPr lang="en-US"/>
              <a:t>Enhanced Firewall Rules on MX</a:t>
            </a:r>
            <a:endParaRPr/>
          </a:p>
        </p:txBody>
      </p:sp>
      <p:sp>
        <p:nvSpPr>
          <p:cNvPr id="620" name="Google Shape;620;p59"/>
          <p:cNvSpPr txBox="1"/>
          <p:nvPr/>
        </p:nvSpPr>
        <p:spPr>
          <a:xfrm>
            <a:off x="2681111" y="1162792"/>
            <a:ext cx="6829800" cy="518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u="none" strike="noStrike" cap="none">
                <a:solidFill>
                  <a:srgbClr val="666666"/>
                </a:solidFill>
                <a:latin typeface="Proxima Nova"/>
                <a:ea typeface="Proxima Nova"/>
                <a:cs typeface="Proxima Nova"/>
                <a:sym typeface="Proxima Nova"/>
              </a:rPr>
              <a:t>Consolidate firewall rules using logical groups and aliases</a:t>
            </a:r>
            <a:endParaRPr sz="1400" b="0" u="none" strike="noStrike" cap="none">
              <a:solidFill>
                <a:srgbClr val="666666"/>
              </a:solidFill>
              <a:latin typeface="Proxima Nova"/>
              <a:ea typeface="Proxima Nova"/>
              <a:cs typeface="Proxima Nova"/>
              <a:sym typeface="Proxima Nova"/>
            </a:endParaRPr>
          </a:p>
        </p:txBody>
      </p:sp>
      <p:pic>
        <p:nvPicPr>
          <p:cNvPr id="621" name="Google Shape;621;p59"/>
          <p:cNvPicPr preferRelativeResize="0"/>
          <p:nvPr/>
        </p:nvPicPr>
        <p:blipFill rotWithShape="1">
          <a:blip r:embed="rId3">
            <a:alphaModFix/>
          </a:blip>
          <a:srcRect t="-53" b="20420"/>
          <a:stretch/>
        </p:blipFill>
        <p:spPr>
          <a:xfrm>
            <a:off x="1987549" y="2759075"/>
            <a:ext cx="8229601" cy="3844925"/>
          </a:xfrm>
          <a:prstGeom prst="rect">
            <a:avLst/>
          </a:prstGeom>
          <a:noFill/>
          <a:ln>
            <a:noFill/>
          </a:ln>
        </p:spPr>
      </p:pic>
      <p:pic>
        <p:nvPicPr>
          <p:cNvPr id="622" name="Google Shape;622;p59" descr="Image result for monitor transparent png"/>
          <p:cNvPicPr preferRelativeResize="0"/>
          <p:nvPr/>
        </p:nvPicPr>
        <p:blipFill rotWithShape="1">
          <a:blip r:embed="rId4">
            <a:alphaModFix/>
          </a:blip>
          <a:srcRect b="42895"/>
          <a:stretch/>
        </p:blipFill>
        <p:spPr>
          <a:xfrm>
            <a:off x="856808" y="1991078"/>
            <a:ext cx="10579985" cy="48319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60"/>
          <p:cNvSpPr txBox="1">
            <a:spLocks noGrp="1"/>
          </p:cNvSpPr>
          <p:nvPr>
            <p:ph type="title"/>
          </p:nvPr>
        </p:nvSpPr>
        <p:spPr>
          <a:xfrm>
            <a:off x="825550" y="595899"/>
            <a:ext cx="10515600" cy="108654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accent6"/>
              </a:buClr>
              <a:buSzPts val="4400"/>
              <a:buFont typeface="Proxima Nova"/>
              <a:buNone/>
            </a:pPr>
            <a:r>
              <a:rPr lang="en-US"/>
              <a:t>MR + Cisco Umbrella Integration</a:t>
            </a:r>
            <a:endParaRPr/>
          </a:p>
        </p:txBody>
      </p:sp>
      <p:sp>
        <p:nvSpPr>
          <p:cNvPr id="628" name="Google Shape;628;p60"/>
          <p:cNvSpPr txBox="1">
            <a:spLocks noGrp="1"/>
          </p:cNvSpPr>
          <p:nvPr>
            <p:ph type="sldNum" idx="12"/>
          </p:nvPr>
        </p:nvSpPr>
        <p:spPr>
          <a:xfrm>
            <a:off x="11754643" y="6356350"/>
            <a:ext cx="442332"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rgbClr val="9D9EA0"/>
                </a:solidFill>
                <a:latin typeface="Proxima Nova"/>
                <a:ea typeface="Proxima Nova"/>
                <a:cs typeface="Proxima Nova"/>
                <a:sym typeface="Proxima Nova"/>
              </a:rPr>
              <a:t>18</a:t>
            </a:fld>
            <a:endParaRPr sz="1000" b="0" i="0" u="none" strike="noStrike" cap="none">
              <a:solidFill>
                <a:srgbClr val="9D9EA0"/>
              </a:solidFill>
              <a:latin typeface="Proxima Nova"/>
              <a:ea typeface="Proxima Nova"/>
              <a:cs typeface="Proxima Nova"/>
              <a:sym typeface="Proxima Nova"/>
            </a:endParaRPr>
          </a:p>
        </p:txBody>
      </p:sp>
      <p:pic>
        <p:nvPicPr>
          <p:cNvPr id="629" name="Google Shape;629;p60"/>
          <p:cNvPicPr preferRelativeResize="0"/>
          <p:nvPr/>
        </p:nvPicPr>
        <p:blipFill rotWithShape="1">
          <a:blip r:embed="rId3">
            <a:alphaModFix/>
          </a:blip>
          <a:srcRect/>
          <a:stretch/>
        </p:blipFill>
        <p:spPr>
          <a:xfrm>
            <a:off x="7155159" y="2386429"/>
            <a:ext cx="2035598" cy="1148669"/>
          </a:xfrm>
          <a:prstGeom prst="rect">
            <a:avLst/>
          </a:prstGeom>
          <a:noFill/>
          <a:ln>
            <a:noFill/>
          </a:ln>
        </p:spPr>
      </p:pic>
      <p:cxnSp>
        <p:nvCxnSpPr>
          <p:cNvPr id="630" name="Google Shape;630;p60"/>
          <p:cNvCxnSpPr/>
          <p:nvPr/>
        </p:nvCxnSpPr>
        <p:spPr>
          <a:xfrm rot="10800000" flipH="1">
            <a:off x="6164350" y="3070797"/>
            <a:ext cx="1995000" cy="996000"/>
          </a:xfrm>
          <a:prstGeom prst="straightConnector1">
            <a:avLst/>
          </a:prstGeom>
          <a:noFill/>
          <a:ln w="38100" cap="rnd" cmpd="sng">
            <a:solidFill>
              <a:schemeClr val="accent6"/>
            </a:solidFill>
            <a:prstDash val="solid"/>
            <a:miter lim="800000"/>
            <a:headEnd type="none" w="sm" len="sm"/>
            <a:tailEnd type="none" w="sm" len="sm"/>
          </a:ln>
        </p:spPr>
      </p:cxnSp>
      <p:cxnSp>
        <p:nvCxnSpPr>
          <p:cNvPr id="631" name="Google Shape;631;p60"/>
          <p:cNvCxnSpPr/>
          <p:nvPr/>
        </p:nvCxnSpPr>
        <p:spPr>
          <a:xfrm rot="10800000" flipH="1">
            <a:off x="6083350" y="3002697"/>
            <a:ext cx="1966800" cy="1010100"/>
          </a:xfrm>
          <a:prstGeom prst="straightConnector1">
            <a:avLst/>
          </a:prstGeom>
          <a:noFill/>
          <a:ln w="38100" cap="rnd" cmpd="sng">
            <a:solidFill>
              <a:srgbClr val="00BFEF"/>
            </a:solidFill>
            <a:prstDash val="solid"/>
            <a:miter lim="800000"/>
            <a:headEnd type="none" w="sm" len="sm"/>
            <a:tailEnd type="none" w="sm" len="sm"/>
          </a:ln>
        </p:spPr>
      </p:cxnSp>
      <p:pic>
        <p:nvPicPr>
          <p:cNvPr id="632" name="Google Shape;632;p60"/>
          <p:cNvPicPr preferRelativeResize="0"/>
          <p:nvPr/>
        </p:nvPicPr>
        <p:blipFill rotWithShape="1">
          <a:blip r:embed="rId4">
            <a:alphaModFix/>
          </a:blip>
          <a:srcRect/>
          <a:stretch/>
        </p:blipFill>
        <p:spPr>
          <a:xfrm>
            <a:off x="3770692" y="3164107"/>
            <a:ext cx="4199072" cy="2588405"/>
          </a:xfrm>
          <a:prstGeom prst="rect">
            <a:avLst/>
          </a:prstGeom>
          <a:noFill/>
          <a:ln>
            <a:noFill/>
          </a:ln>
        </p:spPr>
      </p:pic>
      <p:cxnSp>
        <p:nvCxnSpPr>
          <p:cNvPr id="633" name="Google Shape;633;p60"/>
          <p:cNvCxnSpPr/>
          <p:nvPr/>
        </p:nvCxnSpPr>
        <p:spPr>
          <a:xfrm rot="10800000" flipH="1">
            <a:off x="3064500" y="4313397"/>
            <a:ext cx="2347500" cy="1103400"/>
          </a:xfrm>
          <a:prstGeom prst="straightConnector1">
            <a:avLst/>
          </a:prstGeom>
          <a:noFill/>
          <a:ln w="38100" cap="rnd" cmpd="sng">
            <a:solidFill>
              <a:schemeClr val="accent6"/>
            </a:solidFill>
            <a:prstDash val="dot"/>
            <a:miter lim="800000"/>
            <a:headEnd type="none" w="sm" len="sm"/>
            <a:tailEnd type="none" w="sm" len="sm"/>
          </a:ln>
        </p:spPr>
      </p:cxnSp>
      <p:pic>
        <p:nvPicPr>
          <p:cNvPr id="634" name="Google Shape;634;p60"/>
          <p:cNvPicPr preferRelativeResize="0"/>
          <p:nvPr/>
        </p:nvPicPr>
        <p:blipFill rotWithShape="1">
          <a:blip r:embed="rId5">
            <a:alphaModFix/>
          </a:blip>
          <a:srcRect/>
          <a:stretch/>
        </p:blipFill>
        <p:spPr>
          <a:xfrm>
            <a:off x="2733729" y="4559490"/>
            <a:ext cx="566312" cy="1193042"/>
          </a:xfrm>
          <a:prstGeom prst="rect">
            <a:avLst/>
          </a:prstGeom>
          <a:noFill/>
          <a:ln>
            <a:noFill/>
          </a:ln>
        </p:spPr>
      </p:pic>
      <p:sp>
        <p:nvSpPr>
          <p:cNvPr id="635" name="Google Shape;635;p60"/>
          <p:cNvSpPr/>
          <p:nvPr/>
        </p:nvSpPr>
        <p:spPr>
          <a:xfrm>
            <a:off x="1647056" y="1495633"/>
            <a:ext cx="8872588" cy="379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67"/>
              <a:buFont typeface="Arial"/>
              <a:buNone/>
            </a:pPr>
            <a:r>
              <a:rPr lang="en-US" sz="1867">
                <a:solidFill>
                  <a:schemeClr val="accent3"/>
                </a:solidFill>
                <a:latin typeface="Proxima Nova"/>
                <a:ea typeface="Proxima Nova"/>
                <a:cs typeface="Proxima Nova"/>
                <a:sym typeface="Proxima Nova"/>
              </a:rPr>
              <a:t>One license, two solutions. Zero touch DNS traffic </a:t>
            </a:r>
            <a:r>
              <a:rPr lang="en-US" sz="1867" b="0" i="0" u="none" strike="noStrike" cap="none">
                <a:solidFill>
                  <a:schemeClr val="accent3"/>
                </a:solidFill>
                <a:latin typeface="Proxima Nova"/>
                <a:ea typeface="Proxima Nova"/>
                <a:cs typeface="Proxima Nova"/>
                <a:sym typeface="Proxima Nova"/>
              </a:rPr>
              <a:t>protection </a:t>
            </a:r>
            <a:r>
              <a:rPr lang="en-US" sz="1867">
                <a:solidFill>
                  <a:schemeClr val="accent3"/>
                </a:solidFill>
                <a:latin typeface="Proxima Nova"/>
                <a:ea typeface="Proxima Nova"/>
                <a:cs typeface="Proxima Nova"/>
                <a:sym typeface="Proxima Nova"/>
              </a:rPr>
              <a:t>and content filtering.</a:t>
            </a:r>
            <a:endParaRPr sz="1400" b="0" i="0" u="none" strike="noStrike" cap="none">
              <a:solidFill>
                <a:schemeClr val="accent3"/>
              </a:solidFill>
              <a:latin typeface="Proxima Nova"/>
              <a:ea typeface="Proxima Nova"/>
              <a:cs typeface="Proxima Nova"/>
              <a:sym typeface="Proxima Nova"/>
            </a:endParaRPr>
          </a:p>
        </p:txBody>
      </p:sp>
      <p:sp>
        <p:nvSpPr>
          <p:cNvPr id="636" name="Google Shape;636;p60"/>
          <p:cNvSpPr/>
          <p:nvPr/>
        </p:nvSpPr>
        <p:spPr>
          <a:xfrm>
            <a:off x="5354775" y="261398"/>
            <a:ext cx="1457150" cy="266401"/>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lt1"/>
              </a:buClr>
              <a:buSzPts val="1200"/>
              <a:buFont typeface="Proxima Nova"/>
              <a:buNone/>
            </a:pPr>
            <a:r>
              <a:rPr lang="en-US" sz="1200">
                <a:solidFill>
                  <a:schemeClr val="lt1"/>
                </a:solidFill>
                <a:latin typeface="Proxima Nova"/>
                <a:ea typeface="Proxima Nova"/>
                <a:cs typeface="Proxima Nova"/>
                <a:sym typeface="Proxima Nova"/>
              </a:rPr>
              <a:t>INTRODUCING</a:t>
            </a:r>
            <a:endParaRPr sz="1200">
              <a:solidFill>
                <a:schemeClr val="lt1"/>
              </a:solidFill>
              <a:latin typeface="Proxima Nova"/>
              <a:ea typeface="Proxima Nova"/>
              <a:cs typeface="Proxima Nova"/>
              <a:sym typeface="Proxima Nov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pic>
        <p:nvPicPr>
          <p:cNvPr id="641" name="Google Shape;641;p61"/>
          <p:cNvPicPr preferRelativeResize="0"/>
          <p:nvPr/>
        </p:nvPicPr>
        <p:blipFill rotWithShape="1">
          <a:blip r:embed="rId3">
            <a:alphaModFix/>
          </a:blip>
          <a:srcRect l="9643" r="3940" b="9131"/>
          <a:stretch/>
        </p:blipFill>
        <p:spPr>
          <a:xfrm>
            <a:off x="1417750" y="2330800"/>
            <a:ext cx="9429747" cy="4390651"/>
          </a:xfrm>
          <a:prstGeom prst="rect">
            <a:avLst/>
          </a:prstGeom>
          <a:noFill/>
          <a:ln>
            <a:noFill/>
          </a:ln>
        </p:spPr>
      </p:pic>
      <p:sp>
        <p:nvSpPr>
          <p:cNvPr id="642" name="Google Shape;642;p61"/>
          <p:cNvSpPr/>
          <p:nvPr/>
        </p:nvSpPr>
        <p:spPr>
          <a:xfrm>
            <a:off x="0" y="6078500"/>
            <a:ext cx="1137600" cy="642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643" name="Google Shape;643;p61"/>
          <p:cNvSpPr txBox="1">
            <a:spLocks noGrp="1"/>
          </p:cNvSpPr>
          <p:nvPr>
            <p:ph type="title"/>
          </p:nvPr>
        </p:nvSpPr>
        <p:spPr>
          <a:xfrm>
            <a:off x="0" y="365125"/>
            <a:ext cx="121920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accent6"/>
              </a:buClr>
              <a:buSzPts val="4400"/>
              <a:buFont typeface="Proxima Nova"/>
              <a:buNone/>
            </a:pPr>
            <a:r>
              <a:rPr lang="en-US"/>
              <a:t>Umbrella Events now in the Meraki Dashboard</a:t>
            </a:r>
            <a:endParaRPr/>
          </a:p>
        </p:txBody>
      </p:sp>
      <p:sp>
        <p:nvSpPr>
          <p:cNvPr id="644" name="Google Shape;644;p61"/>
          <p:cNvSpPr txBox="1">
            <a:spLocks noGrp="1"/>
          </p:cNvSpPr>
          <p:nvPr>
            <p:ph type="sldNum" idx="4294967295"/>
          </p:nvPr>
        </p:nvSpPr>
        <p:spPr>
          <a:xfrm>
            <a:off x="11749088" y="6356350"/>
            <a:ext cx="442912"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rgbClr val="9D9EA0"/>
                </a:solidFill>
                <a:latin typeface="Proxima Nova"/>
                <a:ea typeface="Proxima Nova"/>
                <a:cs typeface="Proxima Nova"/>
                <a:sym typeface="Proxima Nova"/>
              </a:rPr>
              <a:t>19</a:t>
            </a:fld>
            <a:endParaRPr sz="1000" b="0" i="0" u="none" strike="noStrike" cap="none">
              <a:solidFill>
                <a:srgbClr val="9D9EA0"/>
              </a:solidFill>
              <a:latin typeface="Proxima Nova"/>
              <a:ea typeface="Proxima Nova"/>
              <a:cs typeface="Proxima Nova"/>
              <a:sym typeface="Proxima Nova"/>
            </a:endParaRPr>
          </a:p>
        </p:txBody>
      </p:sp>
      <p:pic>
        <p:nvPicPr>
          <p:cNvPr id="645" name="Google Shape;645;p61" descr="Image result for monitor transparent png"/>
          <p:cNvPicPr preferRelativeResize="0"/>
          <p:nvPr/>
        </p:nvPicPr>
        <p:blipFill rotWithShape="1">
          <a:blip r:embed="rId4">
            <a:alphaModFix/>
          </a:blip>
          <a:srcRect b="42895"/>
          <a:stretch/>
        </p:blipFill>
        <p:spPr>
          <a:xfrm>
            <a:off x="736036" y="1889396"/>
            <a:ext cx="10579985" cy="48319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4"/>
          <p:cNvSpPr txBox="1">
            <a:spLocks noGrp="1"/>
          </p:cNvSpPr>
          <p:nvPr>
            <p:ph type="title"/>
          </p:nvPr>
        </p:nvSpPr>
        <p:spPr>
          <a:xfrm>
            <a:off x="1777657" y="1421622"/>
            <a:ext cx="8636684" cy="401475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400"/>
              <a:buFont typeface="Proxima Nova"/>
              <a:buNone/>
            </a:pPr>
            <a:r>
              <a:rPr lang="en-US" sz="4400">
                <a:latin typeface="Proxima Nova"/>
                <a:ea typeface="Proxima Nova"/>
                <a:cs typeface="Proxima Nova"/>
                <a:sym typeface="Proxima Nova"/>
              </a:rPr>
              <a:t>Simplifying powerful technology to free passionate people to</a:t>
            </a:r>
            <a:br>
              <a:rPr lang="en-US" sz="4400">
                <a:latin typeface="Proxima Nova"/>
                <a:ea typeface="Proxima Nova"/>
                <a:cs typeface="Proxima Nova"/>
                <a:sym typeface="Proxima Nova"/>
              </a:rPr>
            </a:br>
            <a:r>
              <a:rPr lang="en-US" sz="4400">
                <a:latin typeface="Proxima Nova"/>
                <a:ea typeface="Proxima Nova"/>
                <a:cs typeface="Proxima Nova"/>
                <a:sym typeface="Proxima Nova"/>
              </a:rPr>
              <a:t>focus on their mission.</a:t>
            </a:r>
            <a:endParaRPr sz="4400">
              <a:latin typeface="Proxima Nova"/>
              <a:ea typeface="Proxima Nova"/>
              <a:cs typeface="Proxima Nova"/>
              <a:sym typeface="Proxima Nova"/>
            </a:endParaRPr>
          </a:p>
        </p:txBody>
      </p:sp>
      <p:sp>
        <p:nvSpPr>
          <p:cNvPr id="294" name="Google Shape;294;p44"/>
          <p:cNvSpPr txBox="1">
            <a:spLocks noGrp="1"/>
          </p:cNvSpPr>
          <p:nvPr>
            <p:ph type="sldNum" idx="4294967295"/>
          </p:nvPr>
        </p:nvSpPr>
        <p:spPr>
          <a:xfrm>
            <a:off x="11749088" y="6356350"/>
            <a:ext cx="442912"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chemeClr val="lt1"/>
                </a:solidFill>
                <a:latin typeface="Proxima Nova"/>
                <a:ea typeface="Proxima Nova"/>
                <a:cs typeface="Proxima Nova"/>
                <a:sym typeface="Proxima Nova"/>
              </a:rPr>
              <a:t>2</a:t>
            </a:fld>
            <a:endParaRPr sz="1000" b="0" i="0" u="none" strike="noStrike" cap="none">
              <a:solidFill>
                <a:schemeClr val="lt1"/>
              </a:solidFill>
              <a:latin typeface="Proxima Nova"/>
              <a:ea typeface="Proxima Nova"/>
              <a:cs typeface="Proxima Nova"/>
              <a:sym typeface="Proxima Nov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6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6"/>
              </a:buClr>
              <a:buSzPts val="5000"/>
              <a:buFont typeface="Proxima Nova"/>
              <a:buNone/>
            </a:pPr>
            <a:r>
              <a:rPr lang="en-US"/>
              <a:t>Now the big thing…</a:t>
            </a:r>
            <a:endParaRPr/>
          </a:p>
        </p:txBody>
      </p:sp>
      <p:sp>
        <p:nvSpPr>
          <p:cNvPr id="652" name="Google Shape;652;p62"/>
          <p:cNvSpPr txBox="1">
            <a:spLocks noGrp="1"/>
          </p:cNvSpPr>
          <p:nvPr>
            <p:ph type="sldNum" idx="12"/>
          </p:nvPr>
        </p:nvSpPr>
        <p:spPr>
          <a:xfrm>
            <a:off x="11754643" y="6356350"/>
            <a:ext cx="442332"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2" name="Google Shape;882;p67"/>
          <p:cNvSpPr txBox="1"/>
          <p:nvPr/>
        </p:nvSpPr>
        <p:spPr>
          <a:xfrm>
            <a:off x="5000786" y="4812455"/>
            <a:ext cx="2190428" cy="471600"/>
          </a:xfrm>
          <a:prstGeom prst="rect">
            <a:avLst/>
          </a:prstGeom>
          <a:noFill/>
          <a:ln>
            <a:noFill/>
          </a:ln>
        </p:spPr>
        <p:txBody>
          <a:bodyPr spcFirstLastPara="1" wrap="square" lIns="121900" tIns="121900" rIns="121900" bIns="121900" anchor="t" anchorCtr="0">
            <a:noAutofit/>
          </a:bodyPr>
          <a:lstStyle/>
          <a:p>
            <a:pPr marL="0" marR="0" lvl="0" indent="0" algn="ctr" rtl="0">
              <a:lnSpc>
                <a:spcPct val="90000"/>
              </a:lnSpc>
              <a:spcBef>
                <a:spcPts val="0"/>
              </a:spcBef>
              <a:spcAft>
                <a:spcPts val="0"/>
              </a:spcAft>
              <a:buClr>
                <a:srgbClr val="000000"/>
              </a:buClr>
              <a:buSzPts val="3000"/>
              <a:buFont typeface="Arial"/>
              <a:buNone/>
            </a:pPr>
            <a:r>
              <a:rPr lang="en-US" sz="3600" i="0" u="none" strike="noStrike" cap="none">
                <a:solidFill>
                  <a:schemeClr val="dk2"/>
                </a:solidFill>
                <a:latin typeface="Proxima Nova Semibold"/>
                <a:ea typeface="Proxima Nova Semibold"/>
                <a:cs typeface="Proxima Nova Semibold"/>
                <a:sym typeface="Proxima Nova Semibold"/>
              </a:rPr>
              <a:t>MS390</a:t>
            </a:r>
            <a:endParaRPr sz="3600" i="0" u="none" strike="noStrike" cap="none">
              <a:solidFill>
                <a:schemeClr val="dk2"/>
              </a:solidFill>
              <a:latin typeface="Proxima Nova Semibold"/>
              <a:ea typeface="Proxima Nova Semibold"/>
              <a:cs typeface="Proxima Nova Semibold"/>
              <a:sym typeface="Proxima Nova Semibold"/>
            </a:endParaRPr>
          </a:p>
        </p:txBody>
      </p:sp>
      <p:sp>
        <p:nvSpPr>
          <p:cNvPr id="883" name="Google Shape;883;p67"/>
          <p:cNvSpPr txBox="1"/>
          <p:nvPr/>
        </p:nvSpPr>
        <p:spPr>
          <a:xfrm>
            <a:off x="0" y="1000092"/>
            <a:ext cx="12192000" cy="792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6"/>
              </a:buClr>
              <a:buSzPts val="4000"/>
              <a:buFont typeface="Proxima Nova"/>
              <a:buNone/>
            </a:pPr>
            <a:r>
              <a:rPr lang="en-US" sz="4000" b="0" i="0">
                <a:solidFill>
                  <a:schemeClr val="accent6"/>
                </a:solidFill>
                <a:latin typeface="Proxima Nova"/>
                <a:ea typeface="Proxima Nova"/>
                <a:cs typeface="Proxima Nova"/>
                <a:sym typeface="Proxima Nova"/>
              </a:rPr>
              <a:t>The next generation of access switching</a:t>
            </a:r>
            <a:endParaRPr/>
          </a:p>
        </p:txBody>
      </p:sp>
      <p:pic>
        <p:nvPicPr>
          <p:cNvPr id="884" name="Google Shape;884;p67"/>
          <p:cNvPicPr preferRelativeResize="0"/>
          <p:nvPr/>
        </p:nvPicPr>
        <p:blipFill rotWithShape="1">
          <a:blip r:embed="rId3">
            <a:alphaModFix/>
          </a:blip>
          <a:srcRect l="2521" t="29237" r="1200" b="28193"/>
          <a:stretch/>
        </p:blipFill>
        <p:spPr>
          <a:xfrm>
            <a:off x="846002" y="1983038"/>
            <a:ext cx="9904165" cy="2919470"/>
          </a:xfrm>
          <a:prstGeom prst="rect">
            <a:avLst/>
          </a:prstGeom>
          <a:noFill/>
          <a:ln>
            <a:noFill/>
          </a:ln>
        </p:spPr>
      </p:pic>
      <p:sp>
        <p:nvSpPr>
          <p:cNvPr id="885" name="Google Shape;885;p67"/>
          <p:cNvSpPr/>
          <p:nvPr/>
        </p:nvSpPr>
        <p:spPr>
          <a:xfrm>
            <a:off x="5000786" y="378718"/>
            <a:ext cx="1741335" cy="430365"/>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lt1"/>
              </a:buClr>
              <a:buSzPts val="1600"/>
              <a:buFont typeface="Proxima Nova"/>
              <a:buNone/>
            </a:pPr>
            <a:r>
              <a:rPr lang="en-US" sz="1600">
                <a:solidFill>
                  <a:schemeClr val="lt1"/>
                </a:solidFill>
                <a:latin typeface="Proxima Nova"/>
                <a:ea typeface="Proxima Nova"/>
                <a:cs typeface="Proxima Nova"/>
                <a:sym typeface="Proxima Nova"/>
              </a:rPr>
              <a:t>INTRODUCING</a:t>
            </a:r>
            <a:endParaRPr sz="1600">
              <a:solidFill>
                <a:schemeClr val="lt1"/>
              </a:solidFill>
              <a:latin typeface="Proxima Nova"/>
              <a:ea typeface="Proxima Nova"/>
              <a:cs typeface="Proxima Nova"/>
              <a:sym typeface="Proxima Nova"/>
            </a:endParaRPr>
          </a:p>
        </p:txBody>
      </p:sp>
    </p:spTree>
  </p:cSld>
  <p:clrMapOvr>
    <a:masterClrMapping/>
  </p:clrMapOvr>
  <p:transition spd="slow">
    <p:push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Google Shape;890;p68"/>
          <p:cNvSpPr txBox="1">
            <a:spLocks noGrp="1"/>
          </p:cNvSpPr>
          <p:nvPr>
            <p:ph type="title"/>
          </p:nvPr>
        </p:nvSpPr>
        <p:spPr>
          <a:xfrm>
            <a:off x="776824" y="1227385"/>
            <a:ext cx="3930185" cy="212027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4000"/>
              <a:buFont typeface="Proxima Nova"/>
              <a:buNone/>
            </a:pPr>
            <a:r>
              <a:rPr lang="en-US"/>
              <a:t>What Makes the MS390 Special?</a:t>
            </a:r>
            <a:endParaRPr/>
          </a:p>
        </p:txBody>
      </p:sp>
      <p:sp>
        <p:nvSpPr>
          <p:cNvPr id="891" name="Google Shape;891;p68"/>
          <p:cNvSpPr txBox="1">
            <a:spLocks noGrp="1"/>
          </p:cNvSpPr>
          <p:nvPr>
            <p:ph type="body" idx="1"/>
          </p:nvPr>
        </p:nvSpPr>
        <p:spPr>
          <a:xfrm>
            <a:off x="776752" y="3534405"/>
            <a:ext cx="4357108" cy="1896763"/>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lt1"/>
              </a:buClr>
              <a:buSzPts val="1600"/>
              <a:buNone/>
            </a:pPr>
            <a:r>
              <a:rPr lang="en-US"/>
              <a:t>The first Meraki device with Adaptive Policy</a:t>
            </a:r>
            <a:endParaRPr/>
          </a:p>
        </p:txBody>
      </p:sp>
      <p:sp>
        <p:nvSpPr>
          <p:cNvPr id="892" name="Google Shape;892;p68"/>
          <p:cNvSpPr txBox="1">
            <a:spLocks noGrp="1"/>
          </p:cNvSpPr>
          <p:nvPr>
            <p:ph type="sldNum" idx="12"/>
          </p:nvPr>
        </p:nvSpPr>
        <p:spPr>
          <a:xfrm>
            <a:off x="11754643" y="6356350"/>
            <a:ext cx="442332"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22</a:t>
            </a:fld>
            <a:endParaRPr/>
          </a:p>
        </p:txBody>
      </p:sp>
      <p:pic>
        <p:nvPicPr>
          <p:cNvPr id="893" name="Google Shape;893;p68"/>
          <p:cNvPicPr preferRelativeResize="0"/>
          <p:nvPr/>
        </p:nvPicPr>
        <p:blipFill rotWithShape="1">
          <a:blip r:embed="rId3">
            <a:alphaModFix/>
          </a:blip>
          <a:srcRect/>
          <a:stretch/>
        </p:blipFill>
        <p:spPr>
          <a:xfrm>
            <a:off x="7374824" y="1227385"/>
            <a:ext cx="1015899" cy="1459077"/>
          </a:xfrm>
          <a:prstGeom prst="rect">
            <a:avLst/>
          </a:prstGeom>
          <a:noFill/>
          <a:ln>
            <a:noFill/>
          </a:ln>
        </p:spPr>
      </p:pic>
      <p:sp>
        <p:nvSpPr>
          <p:cNvPr id="894" name="Google Shape;894;p68"/>
          <p:cNvSpPr txBox="1"/>
          <p:nvPr/>
        </p:nvSpPr>
        <p:spPr>
          <a:xfrm>
            <a:off x="8699599" y="1480003"/>
            <a:ext cx="2410794" cy="49845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000000"/>
              </a:buClr>
              <a:buSzPts val="1500"/>
              <a:buFont typeface="Arial"/>
              <a:buNone/>
            </a:pPr>
            <a:r>
              <a:rPr lang="en-US" sz="2800">
                <a:solidFill>
                  <a:srgbClr val="434343"/>
                </a:solidFill>
                <a:latin typeface="Proxima Nova"/>
                <a:ea typeface="Proxima Nova"/>
                <a:cs typeface="Proxima Nova"/>
                <a:sym typeface="Proxima Nova"/>
              </a:rPr>
              <a:t>Dashboard Simplicity</a:t>
            </a:r>
            <a:endParaRPr sz="2800" u="none" strike="noStrike" cap="none">
              <a:solidFill>
                <a:srgbClr val="434343"/>
              </a:solidFill>
              <a:latin typeface="Proxima Nova"/>
              <a:ea typeface="Proxima Nova"/>
              <a:cs typeface="Proxima Nova"/>
              <a:sym typeface="Proxima Nova"/>
            </a:endParaRPr>
          </a:p>
        </p:txBody>
      </p:sp>
      <p:pic>
        <p:nvPicPr>
          <p:cNvPr id="895" name="Google Shape;895;p68"/>
          <p:cNvPicPr preferRelativeResize="0"/>
          <p:nvPr/>
        </p:nvPicPr>
        <p:blipFill rotWithShape="1">
          <a:blip r:embed="rId4">
            <a:alphaModFix/>
          </a:blip>
          <a:srcRect/>
          <a:stretch/>
        </p:blipFill>
        <p:spPr>
          <a:xfrm>
            <a:off x="7580514" y="3637686"/>
            <a:ext cx="953430" cy="1280320"/>
          </a:xfrm>
          <a:prstGeom prst="rect">
            <a:avLst/>
          </a:prstGeom>
          <a:noFill/>
          <a:ln>
            <a:noFill/>
          </a:ln>
        </p:spPr>
      </p:pic>
      <p:sp>
        <p:nvSpPr>
          <p:cNvPr id="896" name="Google Shape;896;p68"/>
          <p:cNvSpPr txBox="1"/>
          <p:nvPr/>
        </p:nvSpPr>
        <p:spPr>
          <a:xfrm>
            <a:off x="8842819" y="4111528"/>
            <a:ext cx="2267574" cy="49845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000000"/>
              </a:buClr>
              <a:buSzPts val="1500"/>
              <a:buFont typeface="Arial"/>
              <a:buNone/>
            </a:pPr>
            <a:r>
              <a:rPr lang="en-US" sz="2800" u="none" strike="noStrike" cap="none">
                <a:solidFill>
                  <a:srgbClr val="434343"/>
                </a:solidFill>
                <a:latin typeface="Proxima Nova"/>
                <a:ea typeface="Proxima Nova"/>
                <a:cs typeface="Proxima Nova"/>
                <a:sym typeface="Proxima Nova"/>
              </a:rPr>
              <a:t>Cisco Power</a:t>
            </a:r>
            <a:endParaRPr sz="2800" u="none" strike="noStrike" cap="none">
              <a:solidFill>
                <a:srgbClr val="434343"/>
              </a:solidFill>
              <a:latin typeface="Proxima Nova"/>
              <a:ea typeface="Proxima Nova"/>
              <a:cs typeface="Proxima Nova"/>
              <a:sym typeface="Proxima Nov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69"/>
          <p:cNvSpPr/>
          <p:nvPr/>
        </p:nvSpPr>
        <p:spPr>
          <a:xfrm>
            <a:off x="9505345" y="544716"/>
            <a:ext cx="2542200" cy="1331100"/>
          </a:xfrm>
          <a:prstGeom prst="rect">
            <a:avLst/>
          </a:prstGeom>
          <a:solidFill>
            <a:schemeClr val="lt1"/>
          </a:solidFill>
          <a:ln w="19050" cap="flat" cmpd="sng">
            <a:solidFill>
              <a:schemeClr val="accent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accent1"/>
              </a:solidFill>
              <a:latin typeface="Proxima Nova"/>
              <a:ea typeface="Proxima Nova"/>
              <a:cs typeface="Proxima Nova"/>
              <a:sym typeface="Proxima Nova"/>
            </a:endParaRPr>
          </a:p>
        </p:txBody>
      </p:sp>
      <p:sp>
        <p:nvSpPr>
          <p:cNvPr id="903" name="Google Shape;903;p69"/>
          <p:cNvSpPr/>
          <p:nvPr/>
        </p:nvSpPr>
        <p:spPr>
          <a:xfrm>
            <a:off x="9505345" y="2042252"/>
            <a:ext cx="2542200" cy="1331100"/>
          </a:xfrm>
          <a:prstGeom prst="rect">
            <a:avLst/>
          </a:prstGeom>
          <a:solidFill>
            <a:schemeClr val="lt1"/>
          </a:solidFill>
          <a:ln w="19050" cap="flat" cmpd="sng">
            <a:solidFill>
              <a:schemeClr val="accent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accent1"/>
              </a:solidFill>
              <a:latin typeface="Proxima Nova"/>
              <a:ea typeface="Proxima Nova"/>
              <a:cs typeface="Proxima Nova"/>
              <a:sym typeface="Proxima Nova"/>
            </a:endParaRPr>
          </a:p>
        </p:txBody>
      </p:sp>
      <p:sp>
        <p:nvSpPr>
          <p:cNvPr id="904" name="Google Shape;904;p69"/>
          <p:cNvSpPr/>
          <p:nvPr/>
        </p:nvSpPr>
        <p:spPr>
          <a:xfrm>
            <a:off x="9505345" y="3524299"/>
            <a:ext cx="2542200" cy="1331100"/>
          </a:xfrm>
          <a:prstGeom prst="rect">
            <a:avLst/>
          </a:prstGeom>
          <a:solidFill>
            <a:schemeClr val="lt1"/>
          </a:solidFill>
          <a:ln w="19050" cap="flat" cmpd="sng">
            <a:solidFill>
              <a:schemeClr val="accent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accent1"/>
              </a:solidFill>
              <a:latin typeface="Proxima Nova"/>
              <a:ea typeface="Proxima Nova"/>
              <a:cs typeface="Proxima Nova"/>
              <a:sym typeface="Proxima Nova"/>
            </a:endParaRPr>
          </a:p>
        </p:txBody>
      </p:sp>
      <p:sp>
        <p:nvSpPr>
          <p:cNvPr id="905" name="Google Shape;905;p69"/>
          <p:cNvSpPr/>
          <p:nvPr/>
        </p:nvSpPr>
        <p:spPr>
          <a:xfrm>
            <a:off x="9505345" y="4998272"/>
            <a:ext cx="2542200" cy="1331100"/>
          </a:xfrm>
          <a:prstGeom prst="rect">
            <a:avLst/>
          </a:prstGeom>
          <a:solidFill>
            <a:schemeClr val="lt1"/>
          </a:solidFill>
          <a:ln w="19050" cap="flat" cmpd="sng">
            <a:solidFill>
              <a:schemeClr val="accent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accent1"/>
              </a:solidFill>
              <a:latin typeface="Proxima Nova"/>
              <a:ea typeface="Proxima Nova"/>
              <a:cs typeface="Proxima Nova"/>
              <a:sym typeface="Proxima Nova"/>
            </a:endParaRPr>
          </a:p>
        </p:txBody>
      </p:sp>
      <p:sp>
        <p:nvSpPr>
          <p:cNvPr id="906" name="Google Shape;906;p69"/>
          <p:cNvSpPr/>
          <p:nvPr/>
        </p:nvSpPr>
        <p:spPr>
          <a:xfrm>
            <a:off x="4940957" y="550985"/>
            <a:ext cx="4441800" cy="5791200"/>
          </a:xfrm>
          <a:prstGeom prst="rect">
            <a:avLst/>
          </a:prstGeom>
          <a:solidFill>
            <a:schemeClr val="lt1"/>
          </a:solidFill>
          <a:ln w="19050" cap="flat" cmpd="sng">
            <a:solidFill>
              <a:schemeClr val="accen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accent1"/>
              </a:solidFill>
              <a:latin typeface="Proxima Nova"/>
              <a:ea typeface="Proxima Nova"/>
              <a:cs typeface="Proxima Nova"/>
              <a:sym typeface="Proxima Nova"/>
            </a:endParaRPr>
          </a:p>
        </p:txBody>
      </p:sp>
      <p:sp>
        <p:nvSpPr>
          <p:cNvPr id="907" name="Google Shape;907;p69"/>
          <p:cNvSpPr/>
          <p:nvPr/>
        </p:nvSpPr>
        <p:spPr>
          <a:xfrm>
            <a:off x="349424" y="550985"/>
            <a:ext cx="4481400" cy="5791200"/>
          </a:xfrm>
          <a:prstGeom prst="rect">
            <a:avLst/>
          </a:prstGeom>
          <a:solidFill>
            <a:schemeClr val="lt1"/>
          </a:solidFill>
          <a:ln w="19050" cap="flat" cmpd="sng">
            <a:solidFill>
              <a:schemeClr val="accen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accent1"/>
              </a:solidFill>
              <a:latin typeface="Proxima Nova"/>
              <a:ea typeface="Proxima Nova"/>
              <a:cs typeface="Proxima Nova"/>
              <a:sym typeface="Proxima Nova"/>
            </a:endParaRPr>
          </a:p>
        </p:txBody>
      </p:sp>
      <p:sp>
        <p:nvSpPr>
          <p:cNvPr id="908" name="Google Shape;908;p69"/>
          <p:cNvSpPr txBox="1"/>
          <p:nvPr/>
        </p:nvSpPr>
        <p:spPr>
          <a:xfrm>
            <a:off x="1364686" y="884619"/>
            <a:ext cx="1170600" cy="379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67">
                <a:solidFill>
                  <a:schemeClr val="accent1"/>
                </a:solidFill>
                <a:latin typeface="Proxima Nova"/>
                <a:ea typeface="Proxima Nova"/>
                <a:cs typeface="Proxima Nova"/>
                <a:sym typeface="Proxima Nova"/>
              </a:rPr>
              <a:t>Users</a:t>
            </a:r>
            <a:endParaRPr/>
          </a:p>
        </p:txBody>
      </p:sp>
      <p:sp>
        <p:nvSpPr>
          <p:cNvPr id="909" name="Google Shape;909;p69"/>
          <p:cNvSpPr txBox="1"/>
          <p:nvPr/>
        </p:nvSpPr>
        <p:spPr>
          <a:xfrm>
            <a:off x="1300035" y="5626085"/>
            <a:ext cx="1233600" cy="379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67">
                <a:solidFill>
                  <a:schemeClr val="accent1"/>
                </a:solidFill>
                <a:latin typeface="Proxima Nova"/>
                <a:ea typeface="Proxima Nova"/>
                <a:cs typeface="Proxima Nova"/>
                <a:sym typeface="Proxima Nova"/>
              </a:rPr>
              <a:t>Devices</a:t>
            </a:r>
            <a:endParaRPr/>
          </a:p>
        </p:txBody>
      </p:sp>
      <p:sp>
        <p:nvSpPr>
          <p:cNvPr id="910" name="Google Shape;910;p69"/>
          <p:cNvSpPr txBox="1"/>
          <p:nvPr/>
        </p:nvSpPr>
        <p:spPr>
          <a:xfrm>
            <a:off x="385937" y="3220867"/>
            <a:ext cx="877200" cy="379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67">
                <a:solidFill>
                  <a:schemeClr val="accent1"/>
                </a:solidFill>
                <a:latin typeface="Proxima Nova"/>
                <a:ea typeface="Proxima Nova"/>
                <a:cs typeface="Proxima Nova"/>
                <a:sym typeface="Proxima Nova"/>
              </a:rPr>
              <a:t>Things</a:t>
            </a:r>
            <a:endParaRPr/>
          </a:p>
        </p:txBody>
      </p:sp>
      <p:sp>
        <p:nvSpPr>
          <p:cNvPr id="911" name="Google Shape;911;p69"/>
          <p:cNvSpPr txBox="1"/>
          <p:nvPr/>
        </p:nvSpPr>
        <p:spPr>
          <a:xfrm>
            <a:off x="3278750" y="4075777"/>
            <a:ext cx="1311600" cy="379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67">
                <a:solidFill>
                  <a:schemeClr val="accent1"/>
                </a:solidFill>
                <a:latin typeface="Proxima Nova"/>
                <a:ea typeface="Proxima Nova"/>
                <a:cs typeface="Proxima Nova"/>
                <a:sym typeface="Proxima Nova"/>
              </a:rPr>
              <a:t>SD-Access</a:t>
            </a:r>
            <a:endParaRPr/>
          </a:p>
        </p:txBody>
      </p:sp>
      <p:cxnSp>
        <p:nvCxnSpPr>
          <p:cNvPr id="912" name="Google Shape;912;p69"/>
          <p:cNvCxnSpPr/>
          <p:nvPr/>
        </p:nvCxnSpPr>
        <p:spPr>
          <a:xfrm>
            <a:off x="2405235" y="2239110"/>
            <a:ext cx="807000" cy="732000"/>
          </a:xfrm>
          <a:prstGeom prst="straightConnector1">
            <a:avLst/>
          </a:prstGeom>
          <a:noFill/>
          <a:ln w="25400" cap="rnd" cmpd="sng">
            <a:solidFill>
              <a:schemeClr val="accent1"/>
            </a:solidFill>
            <a:prstDash val="solid"/>
            <a:miter lim="800000"/>
            <a:headEnd type="none" w="sm" len="sm"/>
            <a:tailEnd type="triangle" w="med" len="med"/>
          </a:ln>
        </p:spPr>
      </p:cxnSp>
      <p:cxnSp>
        <p:nvCxnSpPr>
          <p:cNvPr id="913" name="Google Shape;913;p69"/>
          <p:cNvCxnSpPr/>
          <p:nvPr/>
        </p:nvCxnSpPr>
        <p:spPr>
          <a:xfrm rot="10800000" flipH="1">
            <a:off x="2442131" y="3945340"/>
            <a:ext cx="807000" cy="732000"/>
          </a:xfrm>
          <a:prstGeom prst="straightConnector1">
            <a:avLst/>
          </a:prstGeom>
          <a:noFill/>
          <a:ln w="25400" cap="rnd" cmpd="sng">
            <a:solidFill>
              <a:schemeClr val="accent1"/>
            </a:solidFill>
            <a:prstDash val="solid"/>
            <a:miter lim="800000"/>
            <a:headEnd type="none" w="sm" len="sm"/>
            <a:tailEnd type="triangle" w="med" len="med"/>
          </a:ln>
        </p:spPr>
      </p:cxnSp>
      <p:cxnSp>
        <p:nvCxnSpPr>
          <p:cNvPr id="914" name="Google Shape;914;p69"/>
          <p:cNvCxnSpPr/>
          <p:nvPr/>
        </p:nvCxnSpPr>
        <p:spPr>
          <a:xfrm>
            <a:off x="2546133" y="3460751"/>
            <a:ext cx="485400" cy="0"/>
          </a:xfrm>
          <a:prstGeom prst="straightConnector1">
            <a:avLst/>
          </a:prstGeom>
          <a:noFill/>
          <a:ln w="25400" cap="rnd" cmpd="sng">
            <a:solidFill>
              <a:schemeClr val="accent1"/>
            </a:solidFill>
            <a:prstDash val="solid"/>
            <a:miter lim="800000"/>
            <a:headEnd type="none" w="sm" len="sm"/>
            <a:tailEnd type="triangle" w="med" len="med"/>
          </a:ln>
        </p:spPr>
      </p:cxnSp>
      <p:cxnSp>
        <p:nvCxnSpPr>
          <p:cNvPr id="915" name="Google Shape;915;p69"/>
          <p:cNvCxnSpPr/>
          <p:nvPr/>
        </p:nvCxnSpPr>
        <p:spPr>
          <a:xfrm>
            <a:off x="4296495" y="3451469"/>
            <a:ext cx="918900" cy="0"/>
          </a:xfrm>
          <a:prstGeom prst="straightConnector1">
            <a:avLst/>
          </a:prstGeom>
          <a:noFill/>
          <a:ln w="25400" cap="rnd" cmpd="sng">
            <a:solidFill>
              <a:schemeClr val="accent1"/>
            </a:solidFill>
            <a:prstDash val="solid"/>
            <a:miter lim="800000"/>
            <a:headEnd type="none" w="sm" len="sm"/>
            <a:tailEnd type="triangle" w="med" len="med"/>
          </a:ln>
        </p:spPr>
      </p:cxnSp>
      <p:pic>
        <p:nvPicPr>
          <p:cNvPr id="916" name="Google Shape;916;p69"/>
          <p:cNvPicPr preferRelativeResize="0"/>
          <p:nvPr/>
        </p:nvPicPr>
        <p:blipFill rotWithShape="1">
          <a:blip r:embed="rId3">
            <a:alphaModFix/>
          </a:blip>
          <a:srcRect/>
          <a:stretch/>
        </p:blipFill>
        <p:spPr>
          <a:xfrm>
            <a:off x="1396976" y="2891978"/>
            <a:ext cx="1084590" cy="1084590"/>
          </a:xfrm>
          <a:prstGeom prst="rect">
            <a:avLst/>
          </a:prstGeom>
          <a:noFill/>
          <a:ln>
            <a:noFill/>
          </a:ln>
        </p:spPr>
      </p:pic>
      <p:pic>
        <p:nvPicPr>
          <p:cNvPr id="917" name="Google Shape;917;p69"/>
          <p:cNvPicPr preferRelativeResize="0"/>
          <p:nvPr/>
        </p:nvPicPr>
        <p:blipFill rotWithShape="1">
          <a:blip r:embed="rId4">
            <a:alphaModFix/>
          </a:blip>
          <a:srcRect/>
          <a:stretch/>
        </p:blipFill>
        <p:spPr>
          <a:xfrm>
            <a:off x="1367103" y="4456527"/>
            <a:ext cx="1104901" cy="1104901"/>
          </a:xfrm>
          <a:prstGeom prst="rect">
            <a:avLst/>
          </a:prstGeom>
          <a:noFill/>
          <a:ln>
            <a:noFill/>
          </a:ln>
        </p:spPr>
      </p:pic>
      <p:pic>
        <p:nvPicPr>
          <p:cNvPr id="918" name="Google Shape;918;p69"/>
          <p:cNvPicPr preferRelativeResize="0"/>
          <p:nvPr/>
        </p:nvPicPr>
        <p:blipFill rotWithShape="1">
          <a:blip r:embed="rId5">
            <a:alphaModFix/>
          </a:blip>
          <a:srcRect/>
          <a:stretch/>
        </p:blipFill>
        <p:spPr>
          <a:xfrm>
            <a:off x="1393403" y="1318643"/>
            <a:ext cx="1104901" cy="1104901"/>
          </a:xfrm>
          <a:prstGeom prst="rect">
            <a:avLst/>
          </a:prstGeom>
          <a:noFill/>
          <a:ln>
            <a:noFill/>
          </a:ln>
        </p:spPr>
      </p:pic>
      <p:pic>
        <p:nvPicPr>
          <p:cNvPr id="919" name="Google Shape;919;p69"/>
          <p:cNvPicPr preferRelativeResize="0"/>
          <p:nvPr/>
        </p:nvPicPr>
        <p:blipFill rotWithShape="1">
          <a:blip r:embed="rId6">
            <a:alphaModFix/>
          </a:blip>
          <a:srcRect/>
          <a:stretch/>
        </p:blipFill>
        <p:spPr>
          <a:xfrm>
            <a:off x="3109316" y="2903590"/>
            <a:ext cx="1109268" cy="1109268"/>
          </a:xfrm>
          <a:prstGeom prst="rect">
            <a:avLst/>
          </a:prstGeom>
          <a:noFill/>
          <a:ln>
            <a:noFill/>
          </a:ln>
        </p:spPr>
      </p:pic>
      <p:sp>
        <p:nvSpPr>
          <p:cNvPr id="920" name="Google Shape;920;p69"/>
          <p:cNvSpPr txBox="1"/>
          <p:nvPr/>
        </p:nvSpPr>
        <p:spPr>
          <a:xfrm>
            <a:off x="5080505" y="2424633"/>
            <a:ext cx="1405500" cy="379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67">
                <a:solidFill>
                  <a:schemeClr val="accent1"/>
                </a:solidFill>
                <a:latin typeface="Proxima Nova"/>
                <a:ea typeface="Proxima Nova"/>
                <a:cs typeface="Proxima Nova"/>
                <a:sym typeface="Proxima Nova"/>
              </a:rPr>
              <a:t>SD-WAN</a:t>
            </a:r>
            <a:endParaRPr/>
          </a:p>
        </p:txBody>
      </p:sp>
      <p:sp>
        <p:nvSpPr>
          <p:cNvPr id="921" name="Google Shape;921;p69"/>
          <p:cNvSpPr txBox="1"/>
          <p:nvPr/>
        </p:nvSpPr>
        <p:spPr>
          <a:xfrm>
            <a:off x="7367129" y="4017007"/>
            <a:ext cx="957300" cy="666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67">
                <a:solidFill>
                  <a:schemeClr val="accent1"/>
                </a:solidFill>
                <a:latin typeface="Proxima Nova"/>
                <a:ea typeface="Proxima Nova"/>
                <a:cs typeface="Proxima Nova"/>
                <a:sym typeface="Proxima Nova"/>
              </a:rPr>
              <a:t>Cloud</a:t>
            </a:r>
            <a:endParaRPr/>
          </a:p>
          <a:p>
            <a:pPr marL="0" marR="0" lvl="0" indent="0" algn="ctr" rtl="0">
              <a:spcBef>
                <a:spcPts val="0"/>
              </a:spcBef>
              <a:spcAft>
                <a:spcPts val="0"/>
              </a:spcAft>
              <a:buNone/>
            </a:pPr>
            <a:r>
              <a:rPr lang="en-US" sz="1867">
                <a:solidFill>
                  <a:schemeClr val="accent1"/>
                </a:solidFill>
                <a:latin typeface="Proxima Nova"/>
                <a:ea typeface="Proxima Nova"/>
                <a:cs typeface="Proxima Nova"/>
                <a:sym typeface="Proxima Nova"/>
              </a:rPr>
              <a:t>Edge</a:t>
            </a:r>
            <a:endParaRPr/>
          </a:p>
        </p:txBody>
      </p:sp>
      <p:sp>
        <p:nvSpPr>
          <p:cNvPr id="922" name="Google Shape;922;p69"/>
          <p:cNvSpPr txBox="1"/>
          <p:nvPr/>
        </p:nvSpPr>
        <p:spPr>
          <a:xfrm>
            <a:off x="11359317" y="1001921"/>
            <a:ext cx="510000" cy="379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67">
                <a:solidFill>
                  <a:schemeClr val="accent1"/>
                </a:solidFill>
                <a:latin typeface="Proxima Nova"/>
                <a:ea typeface="Proxima Nova"/>
                <a:cs typeface="Proxima Nova"/>
                <a:sym typeface="Proxima Nova"/>
              </a:rPr>
              <a:t>DC</a:t>
            </a:r>
            <a:endParaRPr/>
          </a:p>
        </p:txBody>
      </p:sp>
      <p:sp>
        <p:nvSpPr>
          <p:cNvPr id="923" name="Google Shape;923;p69"/>
          <p:cNvSpPr txBox="1"/>
          <p:nvPr/>
        </p:nvSpPr>
        <p:spPr>
          <a:xfrm>
            <a:off x="10879154" y="5461520"/>
            <a:ext cx="976500" cy="379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67">
                <a:solidFill>
                  <a:schemeClr val="accent1"/>
                </a:solidFill>
                <a:latin typeface="Proxima Nova"/>
                <a:ea typeface="Proxima Nova"/>
                <a:cs typeface="Proxima Nova"/>
                <a:sym typeface="Proxima Nova"/>
              </a:rPr>
              <a:t>Internet</a:t>
            </a:r>
            <a:endParaRPr/>
          </a:p>
        </p:txBody>
      </p:sp>
      <p:sp>
        <p:nvSpPr>
          <p:cNvPr id="924" name="Google Shape;924;p69"/>
          <p:cNvSpPr txBox="1"/>
          <p:nvPr/>
        </p:nvSpPr>
        <p:spPr>
          <a:xfrm>
            <a:off x="11048418" y="3839161"/>
            <a:ext cx="822600" cy="666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67">
                <a:solidFill>
                  <a:schemeClr val="accent1"/>
                </a:solidFill>
                <a:latin typeface="Proxima Nova"/>
                <a:ea typeface="Proxima Nova"/>
                <a:cs typeface="Proxima Nova"/>
                <a:sym typeface="Proxima Nova"/>
              </a:rPr>
              <a:t>Public</a:t>
            </a:r>
            <a:endParaRPr/>
          </a:p>
          <a:p>
            <a:pPr marL="0" marR="0" lvl="0" indent="0" algn="ctr" rtl="0">
              <a:spcBef>
                <a:spcPts val="0"/>
              </a:spcBef>
              <a:spcAft>
                <a:spcPts val="0"/>
              </a:spcAft>
              <a:buNone/>
            </a:pPr>
            <a:r>
              <a:rPr lang="en-US" sz="1867">
                <a:solidFill>
                  <a:schemeClr val="accent1"/>
                </a:solidFill>
                <a:latin typeface="Proxima Nova"/>
                <a:ea typeface="Proxima Nova"/>
                <a:cs typeface="Proxima Nova"/>
                <a:sym typeface="Proxima Nova"/>
              </a:rPr>
              <a:t>(SaaS)</a:t>
            </a:r>
            <a:endParaRPr/>
          </a:p>
        </p:txBody>
      </p:sp>
      <p:sp>
        <p:nvSpPr>
          <p:cNvPr id="925" name="Google Shape;925;p69"/>
          <p:cNvSpPr txBox="1"/>
          <p:nvPr/>
        </p:nvSpPr>
        <p:spPr>
          <a:xfrm>
            <a:off x="11054863" y="2380003"/>
            <a:ext cx="808200" cy="666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67">
                <a:solidFill>
                  <a:schemeClr val="accent1"/>
                </a:solidFill>
                <a:latin typeface="Proxima Nova"/>
                <a:ea typeface="Proxima Nova"/>
                <a:cs typeface="Proxima Nova"/>
                <a:sym typeface="Proxima Nova"/>
              </a:rPr>
              <a:t>Public</a:t>
            </a:r>
            <a:endParaRPr/>
          </a:p>
          <a:p>
            <a:pPr marL="0" marR="0" lvl="0" indent="0" algn="ctr" rtl="0">
              <a:spcBef>
                <a:spcPts val="0"/>
              </a:spcBef>
              <a:spcAft>
                <a:spcPts val="0"/>
              </a:spcAft>
              <a:buNone/>
            </a:pPr>
            <a:r>
              <a:rPr lang="en-US" sz="1867">
                <a:solidFill>
                  <a:schemeClr val="accent1"/>
                </a:solidFill>
                <a:latin typeface="Proxima Nova"/>
                <a:ea typeface="Proxima Nova"/>
                <a:cs typeface="Proxima Nova"/>
                <a:sym typeface="Proxima Nova"/>
              </a:rPr>
              <a:t>(IaaS)</a:t>
            </a:r>
            <a:endParaRPr/>
          </a:p>
        </p:txBody>
      </p:sp>
      <p:cxnSp>
        <p:nvCxnSpPr>
          <p:cNvPr id="926" name="Google Shape;926;p69"/>
          <p:cNvCxnSpPr/>
          <p:nvPr/>
        </p:nvCxnSpPr>
        <p:spPr>
          <a:xfrm>
            <a:off x="6362077" y="3429000"/>
            <a:ext cx="918900" cy="0"/>
          </a:xfrm>
          <a:prstGeom prst="straightConnector1">
            <a:avLst/>
          </a:prstGeom>
          <a:noFill/>
          <a:ln w="25400" cap="rnd" cmpd="sng">
            <a:solidFill>
              <a:schemeClr val="accent1"/>
            </a:solidFill>
            <a:prstDash val="solid"/>
            <a:miter lim="800000"/>
            <a:headEnd type="none" w="sm" len="sm"/>
            <a:tailEnd type="triangle" w="med" len="med"/>
          </a:ln>
        </p:spPr>
      </p:cxnSp>
      <p:cxnSp>
        <p:nvCxnSpPr>
          <p:cNvPr id="927" name="Google Shape;927;p69"/>
          <p:cNvCxnSpPr/>
          <p:nvPr/>
        </p:nvCxnSpPr>
        <p:spPr>
          <a:xfrm rot="10800000" flipH="1">
            <a:off x="8332178" y="1504512"/>
            <a:ext cx="1427700" cy="1368300"/>
          </a:xfrm>
          <a:prstGeom prst="straightConnector1">
            <a:avLst/>
          </a:prstGeom>
          <a:noFill/>
          <a:ln w="25400" cap="rnd" cmpd="sng">
            <a:solidFill>
              <a:schemeClr val="accent1"/>
            </a:solidFill>
            <a:prstDash val="solid"/>
            <a:miter lim="800000"/>
            <a:headEnd type="none" w="sm" len="sm"/>
            <a:tailEnd type="triangle" w="med" len="med"/>
          </a:ln>
        </p:spPr>
      </p:cxnSp>
      <p:cxnSp>
        <p:nvCxnSpPr>
          <p:cNvPr id="928" name="Google Shape;928;p69"/>
          <p:cNvCxnSpPr/>
          <p:nvPr/>
        </p:nvCxnSpPr>
        <p:spPr>
          <a:xfrm>
            <a:off x="8391269" y="3941599"/>
            <a:ext cx="1372500" cy="1500600"/>
          </a:xfrm>
          <a:prstGeom prst="straightConnector1">
            <a:avLst/>
          </a:prstGeom>
          <a:noFill/>
          <a:ln w="25400" cap="rnd" cmpd="sng">
            <a:solidFill>
              <a:schemeClr val="accent1"/>
            </a:solidFill>
            <a:prstDash val="solid"/>
            <a:miter lim="800000"/>
            <a:headEnd type="none" w="sm" len="sm"/>
            <a:tailEnd type="triangle" w="med" len="med"/>
          </a:ln>
        </p:spPr>
      </p:cxnSp>
      <p:cxnSp>
        <p:nvCxnSpPr>
          <p:cNvPr id="929" name="Google Shape;929;p69"/>
          <p:cNvCxnSpPr/>
          <p:nvPr/>
        </p:nvCxnSpPr>
        <p:spPr>
          <a:xfrm rot="10800000" flipH="1">
            <a:off x="8518698" y="2732180"/>
            <a:ext cx="1168800" cy="517800"/>
          </a:xfrm>
          <a:prstGeom prst="straightConnector1">
            <a:avLst/>
          </a:prstGeom>
          <a:noFill/>
          <a:ln w="25400" cap="rnd" cmpd="sng">
            <a:solidFill>
              <a:schemeClr val="accent1"/>
            </a:solidFill>
            <a:prstDash val="solid"/>
            <a:miter lim="800000"/>
            <a:headEnd type="none" w="sm" len="sm"/>
            <a:tailEnd type="triangle" w="med" len="med"/>
          </a:ln>
        </p:spPr>
      </p:cxnSp>
      <p:cxnSp>
        <p:nvCxnSpPr>
          <p:cNvPr id="930" name="Google Shape;930;p69"/>
          <p:cNvCxnSpPr/>
          <p:nvPr/>
        </p:nvCxnSpPr>
        <p:spPr>
          <a:xfrm>
            <a:off x="8520295" y="3630109"/>
            <a:ext cx="1157700" cy="484800"/>
          </a:xfrm>
          <a:prstGeom prst="straightConnector1">
            <a:avLst/>
          </a:prstGeom>
          <a:noFill/>
          <a:ln w="25400" cap="rnd" cmpd="sng">
            <a:solidFill>
              <a:schemeClr val="accent1"/>
            </a:solidFill>
            <a:prstDash val="solid"/>
            <a:miter lim="800000"/>
            <a:headEnd type="none" w="sm" len="sm"/>
            <a:tailEnd type="triangle" w="med" len="med"/>
          </a:ln>
        </p:spPr>
      </p:cxnSp>
      <p:pic>
        <p:nvPicPr>
          <p:cNvPr id="931" name="Google Shape;931;p69"/>
          <p:cNvPicPr preferRelativeResize="0"/>
          <p:nvPr/>
        </p:nvPicPr>
        <p:blipFill rotWithShape="1">
          <a:blip r:embed="rId7">
            <a:alphaModFix/>
          </a:blip>
          <a:srcRect/>
          <a:stretch/>
        </p:blipFill>
        <p:spPr>
          <a:xfrm>
            <a:off x="5262320" y="2911276"/>
            <a:ext cx="1043612" cy="1043612"/>
          </a:xfrm>
          <a:prstGeom prst="rect">
            <a:avLst/>
          </a:prstGeom>
          <a:noFill/>
          <a:ln>
            <a:noFill/>
          </a:ln>
        </p:spPr>
      </p:pic>
      <p:pic>
        <p:nvPicPr>
          <p:cNvPr id="932" name="Google Shape;932;p69"/>
          <p:cNvPicPr preferRelativeResize="0"/>
          <p:nvPr/>
        </p:nvPicPr>
        <p:blipFill rotWithShape="1">
          <a:blip r:embed="rId8">
            <a:alphaModFix/>
          </a:blip>
          <a:srcRect/>
          <a:stretch/>
        </p:blipFill>
        <p:spPr>
          <a:xfrm>
            <a:off x="7327900" y="2913487"/>
            <a:ext cx="1041400" cy="1041400"/>
          </a:xfrm>
          <a:prstGeom prst="rect">
            <a:avLst/>
          </a:prstGeom>
          <a:noFill/>
          <a:ln>
            <a:noFill/>
          </a:ln>
        </p:spPr>
      </p:pic>
      <p:sp>
        <p:nvSpPr>
          <p:cNvPr id="933" name="Google Shape;933;p69"/>
          <p:cNvSpPr txBox="1"/>
          <p:nvPr/>
        </p:nvSpPr>
        <p:spPr>
          <a:xfrm>
            <a:off x="3622125" y="-58375"/>
            <a:ext cx="4773600" cy="1200300"/>
          </a:xfrm>
          <a:prstGeom prst="rect">
            <a:avLst/>
          </a:prstGeom>
          <a:solidFill>
            <a:schemeClr val="lt1"/>
          </a:solidFill>
          <a:ln w="9525" cap="flat" cmpd="sng">
            <a:solidFill>
              <a:schemeClr val="lt1"/>
            </a:solidFill>
            <a:prstDash val="dash"/>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867">
                <a:solidFill>
                  <a:schemeClr val="accent3"/>
                </a:solidFill>
                <a:latin typeface="Arial"/>
                <a:ea typeface="Arial"/>
                <a:cs typeface="Arial"/>
                <a:sym typeface="Arial"/>
              </a:rPr>
              <a:t>Multi</a:t>
            </a:r>
            <a:r>
              <a:rPr lang="en-US" sz="7200" b="1">
                <a:solidFill>
                  <a:schemeClr val="lt1"/>
                </a:solidFill>
                <a:latin typeface="Arial"/>
                <a:ea typeface="Arial"/>
                <a:cs typeface="Arial"/>
                <a:sym typeface="Arial"/>
              </a:rPr>
              <a:t> </a:t>
            </a:r>
            <a:r>
              <a:rPr lang="en-US" sz="5867">
                <a:solidFill>
                  <a:schemeClr val="accent1"/>
                </a:solidFill>
                <a:latin typeface="Arial"/>
                <a:ea typeface="Arial"/>
                <a:cs typeface="Arial"/>
                <a:sym typeface="Arial"/>
              </a:rPr>
              <a:t>Domain</a:t>
            </a:r>
            <a:endParaRPr/>
          </a:p>
        </p:txBody>
      </p:sp>
      <p:pic>
        <p:nvPicPr>
          <p:cNvPr id="934" name="Google Shape;934;p69"/>
          <p:cNvPicPr preferRelativeResize="0"/>
          <p:nvPr/>
        </p:nvPicPr>
        <p:blipFill rotWithShape="1">
          <a:blip r:embed="rId9">
            <a:alphaModFix/>
          </a:blip>
          <a:srcRect/>
          <a:stretch/>
        </p:blipFill>
        <p:spPr>
          <a:xfrm>
            <a:off x="9833939" y="5144053"/>
            <a:ext cx="1043612" cy="1043612"/>
          </a:xfrm>
          <a:prstGeom prst="rect">
            <a:avLst/>
          </a:prstGeom>
          <a:noFill/>
          <a:ln>
            <a:noFill/>
          </a:ln>
        </p:spPr>
      </p:pic>
      <p:pic>
        <p:nvPicPr>
          <p:cNvPr id="935" name="Google Shape;935;p69"/>
          <p:cNvPicPr preferRelativeResize="0"/>
          <p:nvPr/>
        </p:nvPicPr>
        <p:blipFill rotWithShape="1">
          <a:blip r:embed="rId10">
            <a:alphaModFix/>
          </a:blip>
          <a:srcRect/>
          <a:stretch/>
        </p:blipFill>
        <p:spPr>
          <a:xfrm>
            <a:off x="9844983" y="686353"/>
            <a:ext cx="1043612" cy="1043612"/>
          </a:xfrm>
          <a:prstGeom prst="rect">
            <a:avLst/>
          </a:prstGeom>
          <a:noFill/>
          <a:ln>
            <a:noFill/>
          </a:ln>
        </p:spPr>
      </p:pic>
      <p:pic>
        <p:nvPicPr>
          <p:cNvPr id="936" name="Google Shape;936;p69"/>
          <p:cNvPicPr preferRelativeResize="0"/>
          <p:nvPr/>
        </p:nvPicPr>
        <p:blipFill rotWithShape="1">
          <a:blip r:embed="rId11">
            <a:alphaModFix/>
          </a:blip>
          <a:srcRect/>
          <a:stretch/>
        </p:blipFill>
        <p:spPr>
          <a:xfrm>
            <a:off x="9845104" y="2197536"/>
            <a:ext cx="1041400" cy="1041400"/>
          </a:xfrm>
          <a:prstGeom prst="rect">
            <a:avLst/>
          </a:prstGeom>
          <a:noFill/>
          <a:ln>
            <a:noFill/>
          </a:ln>
        </p:spPr>
      </p:pic>
      <p:pic>
        <p:nvPicPr>
          <p:cNvPr id="937" name="Google Shape;937;p69"/>
          <p:cNvPicPr preferRelativeResize="0"/>
          <p:nvPr/>
        </p:nvPicPr>
        <p:blipFill rotWithShape="1">
          <a:blip r:embed="rId12">
            <a:alphaModFix/>
          </a:blip>
          <a:srcRect/>
          <a:stretch/>
        </p:blipFill>
        <p:spPr>
          <a:xfrm>
            <a:off x="9844146" y="3659114"/>
            <a:ext cx="1061015" cy="106101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Google Shape;943;p70"/>
          <p:cNvSpPr/>
          <p:nvPr/>
        </p:nvSpPr>
        <p:spPr>
          <a:xfrm>
            <a:off x="9505345" y="544716"/>
            <a:ext cx="2542200" cy="1331100"/>
          </a:xfrm>
          <a:prstGeom prst="rect">
            <a:avLst/>
          </a:prstGeom>
          <a:solidFill>
            <a:schemeClr val="lt1"/>
          </a:solidFill>
          <a:ln w="19050" cap="flat" cmpd="sng">
            <a:solidFill>
              <a:schemeClr val="accent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accent1"/>
              </a:solidFill>
              <a:latin typeface="Proxima Nova"/>
              <a:ea typeface="Proxima Nova"/>
              <a:cs typeface="Proxima Nova"/>
              <a:sym typeface="Proxima Nova"/>
            </a:endParaRPr>
          </a:p>
        </p:txBody>
      </p:sp>
      <p:sp>
        <p:nvSpPr>
          <p:cNvPr id="944" name="Google Shape;944;p70"/>
          <p:cNvSpPr/>
          <p:nvPr/>
        </p:nvSpPr>
        <p:spPr>
          <a:xfrm>
            <a:off x="9505345" y="2042252"/>
            <a:ext cx="2542200" cy="1331100"/>
          </a:xfrm>
          <a:prstGeom prst="rect">
            <a:avLst/>
          </a:prstGeom>
          <a:solidFill>
            <a:schemeClr val="lt1"/>
          </a:solidFill>
          <a:ln w="19050" cap="flat" cmpd="sng">
            <a:solidFill>
              <a:schemeClr val="accent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accent1"/>
              </a:solidFill>
              <a:latin typeface="Proxima Nova"/>
              <a:ea typeface="Proxima Nova"/>
              <a:cs typeface="Proxima Nova"/>
              <a:sym typeface="Proxima Nova"/>
            </a:endParaRPr>
          </a:p>
        </p:txBody>
      </p:sp>
      <p:sp>
        <p:nvSpPr>
          <p:cNvPr id="945" name="Google Shape;945;p70"/>
          <p:cNvSpPr/>
          <p:nvPr/>
        </p:nvSpPr>
        <p:spPr>
          <a:xfrm>
            <a:off x="9505345" y="3524299"/>
            <a:ext cx="2542200" cy="1331100"/>
          </a:xfrm>
          <a:prstGeom prst="rect">
            <a:avLst/>
          </a:prstGeom>
          <a:solidFill>
            <a:schemeClr val="lt1"/>
          </a:solidFill>
          <a:ln w="19050" cap="flat" cmpd="sng">
            <a:solidFill>
              <a:schemeClr val="accent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accent1"/>
              </a:solidFill>
              <a:latin typeface="Proxima Nova"/>
              <a:ea typeface="Proxima Nova"/>
              <a:cs typeface="Proxima Nova"/>
              <a:sym typeface="Proxima Nova"/>
            </a:endParaRPr>
          </a:p>
        </p:txBody>
      </p:sp>
      <p:sp>
        <p:nvSpPr>
          <p:cNvPr id="946" name="Google Shape;946;p70"/>
          <p:cNvSpPr/>
          <p:nvPr/>
        </p:nvSpPr>
        <p:spPr>
          <a:xfrm>
            <a:off x="9505345" y="4998272"/>
            <a:ext cx="2542200" cy="1331100"/>
          </a:xfrm>
          <a:prstGeom prst="rect">
            <a:avLst/>
          </a:prstGeom>
          <a:solidFill>
            <a:schemeClr val="lt1"/>
          </a:solidFill>
          <a:ln w="19050" cap="flat" cmpd="sng">
            <a:solidFill>
              <a:schemeClr val="accent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accent1"/>
              </a:solidFill>
              <a:latin typeface="Proxima Nova"/>
              <a:ea typeface="Proxima Nova"/>
              <a:cs typeface="Proxima Nova"/>
              <a:sym typeface="Proxima Nova"/>
            </a:endParaRPr>
          </a:p>
        </p:txBody>
      </p:sp>
      <p:sp>
        <p:nvSpPr>
          <p:cNvPr id="947" name="Google Shape;947;p70"/>
          <p:cNvSpPr txBox="1"/>
          <p:nvPr/>
        </p:nvSpPr>
        <p:spPr>
          <a:xfrm>
            <a:off x="11359317" y="1001921"/>
            <a:ext cx="510000" cy="379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67">
                <a:solidFill>
                  <a:schemeClr val="accent1"/>
                </a:solidFill>
                <a:latin typeface="Proxima Nova"/>
                <a:ea typeface="Proxima Nova"/>
                <a:cs typeface="Proxima Nova"/>
                <a:sym typeface="Proxima Nova"/>
              </a:rPr>
              <a:t>DC</a:t>
            </a:r>
            <a:endParaRPr/>
          </a:p>
        </p:txBody>
      </p:sp>
      <p:sp>
        <p:nvSpPr>
          <p:cNvPr id="948" name="Google Shape;948;p70"/>
          <p:cNvSpPr txBox="1"/>
          <p:nvPr/>
        </p:nvSpPr>
        <p:spPr>
          <a:xfrm>
            <a:off x="10879950" y="5473925"/>
            <a:ext cx="1061100" cy="379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67">
                <a:solidFill>
                  <a:schemeClr val="accent1"/>
                </a:solidFill>
                <a:latin typeface="Proxima Nova"/>
                <a:ea typeface="Proxima Nova"/>
                <a:cs typeface="Proxima Nova"/>
                <a:sym typeface="Proxima Nova"/>
              </a:rPr>
              <a:t>Internet</a:t>
            </a:r>
            <a:endParaRPr/>
          </a:p>
        </p:txBody>
      </p:sp>
      <p:sp>
        <p:nvSpPr>
          <p:cNvPr id="949" name="Google Shape;949;p70"/>
          <p:cNvSpPr txBox="1"/>
          <p:nvPr/>
        </p:nvSpPr>
        <p:spPr>
          <a:xfrm>
            <a:off x="10936226" y="3839150"/>
            <a:ext cx="934800" cy="666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67">
                <a:solidFill>
                  <a:schemeClr val="accent1"/>
                </a:solidFill>
                <a:latin typeface="Proxima Nova"/>
                <a:ea typeface="Proxima Nova"/>
                <a:cs typeface="Proxima Nova"/>
                <a:sym typeface="Proxima Nova"/>
              </a:rPr>
              <a:t>Public</a:t>
            </a:r>
            <a:endParaRPr/>
          </a:p>
          <a:p>
            <a:pPr marL="0" marR="0" lvl="0" indent="0" algn="ctr" rtl="0">
              <a:spcBef>
                <a:spcPts val="0"/>
              </a:spcBef>
              <a:spcAft>
                <a:spcPts val="0"/>
              </a:spcAft>
              <a:buNone/>
            </a:pPr>
            <a:r>
              <a:rPr lang="en-US" sz="1867">
                <a:solidFill>
                  <a:schemeClr val="accent1"/>
                </a:solidFill>
                <a:latin typeface="Proxima Nova"/>
                <a:ea typeface="Proxima Nova"/>
                <a:cs typeface="Proxima Nova"/>
                <a:sym typeface="Proxima Nova"/>
              </a:rPr>
              <a:t>(SaaS)</a:t>
            </a:r>
            <a:endParaRPr/>
          </a:p>
        </p:txBody>
      </p:sp>
      <p:sp>
        <p:nvSpPr>
          <p:cNvPr id="950" name="Google Shape;950;p70"/>
          <p:cNvSpPr txBox="1"/>
          <p:nvPr/>
        </p:nvSpPr>
        <p:spPr>
          <a:xfrm>
            <a:off x="10928276" y="2380000"/>
            <a:ext cx="934800" cy="666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67">
                <a:solidFill>
                  <a:schemeClr val="accent1"/>
                </a:solidFill>
                <a:latin typeface="Proxima Nova"/>
                <a:ea typeface="Proxima Nova"/>
                <a:cs typeface="Proxima Nova"/>
                <a:sym typeface="Proxima Nova"/>
              </a:rPr>
              <a:t>Public</a:t>
            </a:r>
            <a:endParaRPr/>
          </a:p>
          <a:p>
            <a:pPr marL="0" marR="0" lvl="0" indent="0" algn="ctr" rtl="0">
              <a:spcBef>
                <a:spcPts val="0"/>
              </a:spcBef>
              <a:spcAft>
                <a:spcPts val="0"/>
              </a:spcAft>
              <a:buNone/>
            </a:pPr>
            <a:r>
              <a:rPr lang="en-US" sz="1867">
                <a:solidFill>
                  <a:schemeClr val="accent1"/>
                </a:solidFill>
                <a:latin typeface="Proxima Nova"/>
                <a:ea typeface="Proxima Nova"/>
                <a:cs typeface="Proxima Nova"/>
                <a:sym typeface="Proxima Nova"/>
              </a:rPr>
              <a:t>(IaaS)</a:t>
            </a:r>
            <a:endParaRPr/>
          </a:p>
        </p:txBody>
      </p:sp>
      <p:pic>
        <p:nvPicPr>
          <p:cNvPr id="951" name="Google Shape;951;p70"/>
          <p:cNvPicPr preferRelativeResize="0"/>
          <p:nvPr/>
        </p:nvPicPr>
        <p:blipFill rotWithShape="1">
          <a:blip r:embed="rId3">
            <a:alphaModFix/>
          </a:blip>
          <a:srcRect/>
          <a:stretch/>
        </p:blipFill>
        <p:spPr>
          <a:xfrm>
            <a:off x="9833939" y="5144053"/>
            <a:ext cx="1043612" cy="1043612"/>
          </a:xfrm>
          <a:prstGeom prst="rect">
            <a:avLst/>
          </a:prstGeom>
          <a:noFill/>
          <a:ln>
            <a:noFill/>
          </a:ln>
        </p:spPr>
      </p:pic>
      <p:pic>
        <p:nvPicPr>
          <p:cNvPr id="952" name="Google Shape;952;p70"/>
          <p:cNvPicPr preferRelativeResize="0"/>
          <p:nvPr/>
        </p:nvPicPr>
        <p:blipFill rotWithShape="1">
          <a:blip r:embed="rId4">
            <a:alphaModFix/>
          </a:blip>
          <a:srcRect/>
          <a:stretch/>
        </p:blipFill>
        <p:spPr>
          <a:xfrm>
            <a:off x="9844983" y="686353"/>
            <a:ext cx="1043612" cy="1043612"/>
          </a:xfrm>
          <a:prstGeom prst="rect">
            <a:avLst/>
          </a:prstGeom>
          <a:noFill/>
          <a:ln>
            <a:noFill/>
          </a:ln>
        </p:spPr>
      </p:pic>
      <p:pic>
        <p:nvPicPr>
          <p:cNvPr id="953" name="Google Shape;953;p70"/>
          <p:cNvPicPr preferRelativeResize="0"/>
          <p:nvPr/>
        </p:nvPicPr>
        <p:blipFill rotWithShape="1">
          <a:blip r:embed="rId5">
            <a:alphaModFix/>
          </a:blip>
          <a:srcRect/>
          <a:stretch/>
        </p:blipFill>
        <p:spPr>
          <a:xfrm>
            <a:off x="9845104" y="2197536"/>
            <a:ext cx="1041400" cy="1041400"/>
          </a:xfrm>
          <a:prstGeom prst="rect">
            <a:avLst/>
          </a:prstGeom>
          <a:noFill/>
          <a:ln>
            <a:noFill/>
          </a:ln>
        </p:spPr>
      </p:pic>
      <p:pic>
        <p:nvPicPr>
          <p:cNvPr id="954" name="Google Shape;954;p70"/>
          <p:cNvPicPr preferRelativeResize="0"/>
          <p:nvPr/>
        </p:nvPicPr>
        <p:blipFill rotWithShape="1">
          <a:blip r:embed="rId6">
            <a:alphaModFix/>
          </a:blip>
          <a:srcRect/>
          <a:stretch/>
        </p:blipFill>
        <p:spPr>
          <a:xfrm>
            <a:off x="9844146" y="3659114"/>
            <a:ext cx="1061015" cy="1061015"/>
          </a:xfrm>
          <a:prstGeom prst="rect">
            <a:avLst/>
          </a:prstGeom>
          <a:noFill/>
          <a:ln>
            <a:noFill/>
          </a:ln>
        </p:spPr>
      </p:pic>
      <p:sp>
        <p:nvSpPr>
          <p:cNvPr id="955" name="Google Shape;955;p70"/>
          <p:cNvSpPr/>
          <p:nvPr/>
        </p:nvSpPr>
        <p:spPr>
          <a:xfrm>
            <a:off x="4940957" y="550985"/>
            <a:ext cx="4441800" cy="2822400"/>
          </a:xfrm>
          <a:prstGeom prst="rect">
            <a:avLst/>
          </a:prstGeom>
          <a:noFill/>
          <a:ln w="19050" cap="flat" cmpd="sng">
            <a:solidFill>
              <a:schemeClr val="accen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accent1"/>
              </a:solidFill>
              <a:latin typeface="Proxima Nova"/>
              <a:ea typeface="Proxima Nova"/>
              <a:cs typeface="Proxima Nova"/>
              <a:sym typeface="Proxima Nova"/>
            </a:endParaRPr>
          </a:p>
        </p:txBody>
      </p:sp>
      <p:sp>
        <p:nvSpPr>
          <p:cNvPr id="956" name="Google Shape;956;p70"/>
          <p:cNvSpPr/>
          <p:nvPr/>
        </p:nvSpPr>
        <p:spPr>
          <a:xfrm>
            <a:off x="349424" y="550985"/>
            <a:ext cx="4481400" cy="2822400"/>
          </a:xfrm>
          <a:prstGeom prst="rect">
            <a:avLst/>
          </a:prstGeom>
          <a:noFill/>
          <a:ln w="19050" cap="flat" cmpd="sng">
            <a:solidFill>
              <a:schemeClr val="accen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accent1"/>
              </a:solidFill>
              <a:latin typeface="Proxima Nova"/>
              <a:ea typeface="Proxima Nova"/>
              <a:cs typeface="Proxima Nova"/>
              <a:sym typeface="Proxima Nova"/>
            </a:endParaRPr>
          </a:p>
        </p:txBody>
      </p:sp>
      <p:sp>
        <p:nvSpPr>
          <p:cNvPr id="957" name="Google Shape;957;p70"/>
          <p:cNvSpPr/>
          <p:nvPr/>
        </p:nvSpPr>
        <p:spPr>
          <a:xfrm>
            <a:off x="4940957" y="555501"/>
            <a:ext cx="4441800" cy="5778600"/>
          </a:xfrm>
          <a:prstGeom prst="rect">
            <a:avLst/>
          </a:prstGeom>
          <a:noFill/>
          <a:ln w="19050" cap="flat" cmpd="sng">
            <a:solidFill>
              <a:schemeClr val="accen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accent1"/>
              </a:solidFill>
              <a:latin typeface="Proxima Nova"/>
              <a:ea typeface="Proxima Nova"/>
              <a:cs typeface="Proxima Nova"/>
              <a:sym typeface="Proxima Nova"/>
            </a:endParaRPr>
          </a:p>
        </p:txBody>
      </p:sp>
      <p:sp>
        <p:nvSpPr>
          <p:cNvPr id="958" name="Google Shape;958;p70"/>
          <p:cNvSpPr/>
          <p:nvPr/>
        </p:nvSpPr>
        <p:spPr>
          <a:xfrm>
            <a:off x="349424" y="550985"/>
            <a:ext cx="4481400" cy="5778600"/>
          </a:xfrm>
          <a:prstGeom prst="rect">
            <a:avLst/>
          </a:prstGeom>
          <a:noFill/>
          <a:ln w="19050" cap="flat" cmpd="sng">
            <a:solidFill>
              <a:schemeClr val="accen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accent1"/>
              </a:solidFill>
              <a:latin typeface="Proxima Nova"/>
              <a:ea typeface="Proxima Nova"/>
              <a:cs typeface="Proxima Nova"/>
              <a:sym typeface="Proxima Nova"/>
            </a:endParaRPr>
          </a:p>
        </p:txBody>
      </p:sp>
      <p:sp>
        <p:nvSpPr>
          <p:cNvPr id="959" name="Google Shape;959;p70"/>
          <p:cNvSpPr txBox="1"/>
          <p:nvPr/>
        </p:nvSpPr>
        <p:spPr>
          <a:xfrm>
            <a:off x="1841274" y="719700"/>
            <a:ext cx="934800" cy="379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67">
                <a:solidFill>
                  <a:schemeClr val="accent1"/>
                </a:solidFill>
                <a:latin typeface="Proxima Nova"/>
                <a:ea typeface="Proxima Nova"/>
                <a:cs typeface="Proxima Nova"/>
                <a:sym typeface="Proxima Nova"/>
              </a:rPr>
              <a:t>Users</a:t>
            </a:r>
            <a:endParaRPr/>
          </a:p>
        </p:txBody>
      </p:sp>
      <p:sp>
        <p:nvSpPr>
          <p:cNvPr id="960" name="Google Shape;960;p70"/>
          <p:cNvSpPr txBox="1"/>
          <p:nvPr/>
        </p:nvSpPr>
        <p:spPr>
          <a:xfrm>
            <a:off x="1837007" y="2767015"/>
            <a:ext cx="1018200" cy="379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67">
                <a:solidFill>
                  <a:schemeClr val="accent1"/>
                </a:solidFill>
                <a:latin typeface="Proxima Nova"/>
                <a:ea typeface="Proxima Nova"/>
                <a:cs typeface="Proxima Nova"/>
                <a:sym typeface="Proxima Nova"/>
              </a:rPr>
              <a:t>Devices</a:t>
            </a:r>
            <a:endParaRPr/>
          </a:p>
        </p:txBody>
      </p:sp>
      <p:sp>
        <p:nvSpPr>
          <p:cNvPr id="961" name="Google Shape;961;p70"/>
          <p:cNvSpPr txBox="1"/>
          <p:nvPr/>
        </p:nvSpPr>
        <p:spPr>
          <a:xfrm>
            <a:off x="275525" y="1753175"/>
            <a:ext cx="976500" cy="379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67">
                <a:solidFill>
                  <a:schemeClr val="accent1"/>
                </a:solidFill>
                <a:latin typeface="Proxima Nova"/>
                <a:ea typeface="Proxima Nova"/>
                <a:cs typeface="Proxima Nova"/>
                <a:sym typeface="Proxima Nova"/>
              </a:rPr>
              <a:t>Things</a:t>
            </a:r>
            <a:endParaRPr/>
          </a:p>
        </p:txBody>
      </p:sp>
      <p:sp>
        <p:nvSpPr>
          <p:cNvPr id="962" name="Google Shape;962;p70"/>
          <p:cNvSpPr txBox="1"/>
          <p:nvPr/>
        </p:nvSpPr>
        <p:spPr>
          <a:xfrm>
            <a:off x="3066548" y="1120284"/>
            <a:ext cx="1311600" cy="379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67">
                <a:solidFill>
                  <a:schemeClr val="accent1"/>
                </a:solidFill>
                <a:latin typeface="Proxima Nova"/>
                <a:ea typeface="Proxima Nova"/>
                <a:cs typeface="Proxima Nova"/>
                <a:sym typeface="Proxima Nova"/>
              </a:rPr>
              <a:t>SD-Access</a:t>
            </a:r>
            <a:endParaRPr/>
          </a:p>
        </p:txBody>
      </p:sp>
      <p:cxnSp>
        <p:nvCxnSpPr>
          <p:cNvPr id="963" name="Google Shape;963;p70"/>
          <p:cNvCxnSpPr/>
          <p:nvPr/>
        </p:nvCxnSpPr>
        <p:spPr>
          <a:xfrm>
            <a:off x="1422723" y="944062"/>
            <a:ext cx="2022300" cy="717600"/>
          </a:xfrm>
          <a:prstGeom prst="straightConnector1">
            <a:avLst/>
          </a:prstGeom>
          <a:noFill/>
          <a:ln w="25400" cap="rnd" cmpd="sng">
            <a:solidFill>
              <a:schemeClr val="accent1"/>
            </a:solidFill>
            <a:prstDash val="solid"/>
            <a:miter lim="800000"/>
            <a:headEnd type="none" w="sm" len="sm"/>
            <a:tailEnd type="triangle" w="med" len="med"/>
          </a:ln>
        </p:spPr>
      </p:cxnSp>
      <p:cxnSp>
        <p:nvCxnSpPr>
          <p:cNvPr id="964" name="Google Shape;964;p70"/>
          <p:cNvCxnSpPr/>
          <p:nvPr/>
        </p:nvCxnSpPr>
        <p:spPr>
          <a:xfrm rot="10800000" flipH="1">
            <a:off x="1451435" y="2250047"/>
            <a:ext cx="1992300" cy="621000"/>
          </a:xfrm>
          <a:prstGeom prst="straightConnector1">
            <a:avLst/>
          </a:prstGeom>
          <a:noFill/>
          <a:ln w="25400" cap="rnd" cmpd="sng">
            <a:solidFill>
              <a:schemeClr val="accent1"/>
            </a:solidFill>
            <a:prstDash val="solid"/>
            <a:miter lim="800000"/>
            <a:headEnd type="none" w="sm" len="sm"/>
            <a:tailEnd type="triangle" w="med" len="med"/>
          </a:ln>
        </p:spPr>
      </p:cxnSp>
      <p:cxnSp>
        <p:nvCxnSpPr>
          <p:cNvPr id="965" name="Google Shape;965;p70"/>
          <p:cNvCxnSpPr>
            <a:endCxn id="966" idx="1"/>
          </p:cNvCxnSpPr>
          <p:nvPr/>
        </p:nvCxnSpPr>
        <p:spPr>
          <a:xfrm>
            <a:off x="1354405" y="1952805"/>
            <a:ext cx="2003700" cy="6600"/>
          </a:xfrm>
          <a:prstGeom prst="straightConnector1">
            <a:avLst/>
          </a:prstGeom>
          <a:noFill/>
          <a:ln w="25400" cap="rnd" cmpd="sng">
            <a:solidFill>
              <a:schemeClr val="accent1"/>
            </a:solidFill>
            <a:prstDash val="solid"/>
            <a:miter lim="800000"/>
            <a:headEnd type="none" w="sm" len="sm"/>
            <a:tailEnd type="triangle" w="med" len="med"/>
          </a:ln>
        </p:spPr>
      </p:cxnSp>
      <p:cxnSp>
        <p:nvCxnSpPr>
          <p:cNvPr id="967" name="Google Shape;967;p70"/>
          <p:cNvCxnSpPr>
            <a:stCxn id="966" idx="3"/>
            <a:endCxn id="968" idx="1"/>
          </p:cNvCxnSpPr>
          <p:nvPr/>
        </p:nvCxnSpPr>
        <p:spPr>
          <a:xfrm rot="10800000" flipH="1">
            <a:off x="4089505" y="1957005"/>
            <a:ext cx="1398600" cy="2400"/>
          </a:xfrm>
          <a:prstGeom prst="straightConnector1">
            <a:avLst/>
          </a:prstGeom>
          <a:noFill/>
          <a:ln w="25400" cap="rnd" cmpd="sng">
            <a:solidFill>
              <a:schemeClr val="accent1"/>
            </a:solidFill>
            <a:prstDash val="solid"/>
            <a:miter lim="800000"/>
            <a:headEnd type="none" w="sm" len="sm"/>
            <a:tailEnd type="triangle" w="med" len="med"/>
          </a:ln>
        </p:spPr>
      </p:cxnSp>
      <p:pic>
        <p:nvPicPr>
          <p:cNvPr id="969" name="Google Shape;969;p70"/>
          <p:cNvPicPr preferRelativeResize="0"/>
          <p:nvPr/>
        </p:nvPicPr>
        <p:blipFill rotWithShape="1">
          <a:blip r:embed="rId7">
            <a:alphaModFix/>
          </a:blip>
          <a:srcRect/>
          <a:stretch/>
        </p:blipFill>
        <p:spPr>
          <a:xfrm>
            <a:off x="1236055" y="1654573"/>
            <a:ext cx="609600" cy="609600"/>
          </a:xfrm>
          <a:prstGeom prst="rect">
            <a:avLst/>
          </a:prstGeom>
          <a:noFill/>
          <a:ln>
            <a:noFill/>
          </a:ln>
        </p:spPr>
      </p:pic>
      <p:pic>
        <p:nvPicPr>
          <p:cNvPr id="970" name="Google Shape;970;p70"/>
          <p:cNvPicPr preferRelativeResize="0"/>
          <p:nvPr/>
        </p:nvPicPr>
        <p:blipFill rotWithShape="1">
          <a:blip r:embed="rId8">
            <a:alphaModFix/>
          </a:blip>
          <a:srcRect/>
          <a:stretch/>
        </p:blipFill>
        <p:spPr>
          <a:xfrm>
            <a:off x="1236055" y="2669885"/>
            <a:ext cx="609600" cy="609600"/>
          </a:xfrm>
          <a:prstGeom prst="rect">
            <a:avLst/>
          </a:prstGeom>
          <a:noFill/>
          <a:ln>
            <a:noFill/>
          </a:ln>
        </p:spPr>
      </p:pic>
      <p:pic>
        <p:nvPicPr>
          <p:cNvPr id="971" name="Google Shape;971;p70"/>
          <p:cNvPicPr preferRelativeResize="0"/>
          <p:nvPr/>
        </p:nvPicPr>
        <p:blipFill rotWithShape="1">
          <a:blip r:embed="rId9">
            <a:alphaModFix/>
          </a:blip>
          <a:srcRect/>
          <a:stretch/>
        </p:blipFill>
        <p:spPr>
          <a:xfrm>
            <a:off x="1236055" y="639261"/>
            <a:ext cx="609600" cy="609600"/>
          </a:xfrm>
          <a:prstGeom prst="rect">
            <a:avLst/>
          </a:prstGeom>
          <a:noFill/>
          <a:ln>
            <a:noFill/>
          </a:ln>
        </p:spPr>
      </p:pic>
      <p:pic>
        <p:nvPicPr>
          <p:cNvPr id="972" name="Google Shape;972;p70"/>
          <p:cNvPicPr preferRelativeResize="0"/>
          <p:nvPr/>
        </p:nvPicPr>
        <p:blipFill rotWithShape="1">
          <a:blip r:embed="rId10">
            <a:alphaModFix/>
          </a:blip>
          <a:srcRect/>
          <a:stretch/>
        </p:blipFill>
        <p:spPr>
          <a:xfrm>
            <a:off x="3419065" y="1652573"/>
            <a:ext cx="609600" cy="609600"/>
          </a:xfrm>
          <a:prstGeom prst="rect">
            <a:avLst/>
          </a:prstGeom>
          <a:noFill/>
          <a:ln>
            <a:noFill/>
          </a:ln>
        </p:spPr>
      </p:pic>
      <p:sp>
        <p:nvSpPr>
          <p:cNvPr id="973" name="Google Shape;973;p70"/>
          <p:cNvSpPr txBox="1"/>
          <p:nvPr/>
        </p:nvSpPr>
        <p:spPr>
          <a:xfrm>
            <a:off x="5308705" y="1283844"/>
            <a:ext cx="1090500" cy="379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67">
                <a:solidFill>
                  <a:schemeClr val="accent1"/>
                </a:solidFill>
                <a:latin typeface="Proxima Nova"/>
                <a:ea typeface="Proxima Nova"/>
                <a:cs typeface="Proxima Nova"/>
                <a:sym typeface="Proxima Nova"/>
              </a:rPr>
              <a:t>SD-WAN</a:t>
            </a:r>
            <a:endParaRPr/>
          </a:p>
        </p:txBody>
      </p:sp>
      <p:sp>
        <p:nvSpPr>
          <p:cNvPr id="974" name="Google Shape;974;p70"/>
          <p:cNvSpPr txBox="1"/>
          <p:nvPr/>
        </p:nvSpPr>
        <p:spPr>
          <a:xfrm>
            <a:off x="7303225" y="2250175"/>
            <a:ext cx="934800" cy="666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67">
                <a:solidFill>
                  <a:schemeClr val="accent1"/>
                </a:solidFill>
                <a:latin typeface="Proxima Nova"/>
                <a:ea typeface="Proxima Nova"/>
                <a:cs typeface="Proxima Nova"/>
                <a:sym typeface="Proxima Nova"/>
              </a:rPr>
              <a:t>Cloud</a:t>
            </a:r>
            <a:endParaRPr/>
          </a:p>
          <a:p>
            <a:pPr marL="0" marR="0" lvl="0" indent="0" algn="ctr" rtl="0">
              <a:spcBef>
                <a:spcPts val="0"/>
              </a:spcBef>
              <a:spcAft>
                <a:spcPts val="0"/>
              </a:spcAft>
              <a:buNone/>
            </a:pPr>
            <a:r>
              <a:rPr lang="en-US" sz="1867">
                <a:solidFill>
                  <a:schemeClr val="accent1"/>
                </a:solidFill>
                <a:latin typeface="Proxima Nova"/>
                <a:ea typeface="Proxima Nova"/>
                <a:cs typeface="Proxima Nova"/>
                <a:sym typeface="Proxima Nova"/>
              </a:rPr>
              <a:t>Edge</a:t>
            </a:r>
            <a:endParaRPr/>
          </a:p>
        </p:txBody>
      </p:sp>
      <p:cxnSp>
        <p:nvCxnSpPr>
          <p:cNvPr id="975" name="Google Shape;975;p70"/>
          <p:cNvCxnSpPr>
            <a:stCxn id="968" idx="3"/>
            <a:endCxn id="976" idx="1"/>
          </p:cNvCxnSpPr>
          <p:nvPr/>
        </p:nvCxnSpPr>
        <p:spPr>
          <a:xfrm>
            <a:off x="6219525" y="1957084"/>
            <a:ext cx="1269300" cy="0"/>
          </a:xfrm>
          <a:prstGeom prst="straightConnector1">
            <a:avLst/>
          </a:prstGeom>
          <a:noFill/>
          <a:ln w="25400" cap="rnd" cmpd="sng">
            <a:solidFill>
              <a:schemeClr val="accent1"/>
            </a:solidFill>
            <a:prstDash val="solid"/>
            <a:miter lim="800000"/>
            <a:headEnd type="none" w="sm" len="sm"/>
            <a:tailEnd type="triangle" w="med" len="med"/>
          </a:ln>
        </p:spPr>
      </p:cxnSp>
      <p:pic>
        <p:nvPicPr>
          <p:cNvPr id="977" name="Google Shape;977;p70"/>
          <p:cNvPicPr preferRelativeResize="0"/>
          <p:nvPr/>
        </p:nvPicPr>
        <p:blipFill rotWithShape="1">
          <a:blip r:embed="rId11">
            <a:alphaModFix/>
          </a:blip>
          <a:srcRect/>
          <a:stretch/>
        </p:blipFill>
        <p:spPr>
          <a:xfrm>
            <a:off x="5549085" y="1656548"/>
            <a:ext cx="609600" cy="609600"/>
          </a:xfrm>
          <a:prstGeom prst="rect">
            <a:avLst/>
          </a:prstGeom>
          <a:noFill/>
          <a:ln>
            <a:noFill/>
          </a:ln>
        </p:spPr>
      </p:pic>
      <p:pic>
        <p:nvPicPr>
          <p:cNvPr id="978" name="Google Shape;978;p70"/>
          <p:cNvPicPr preferRelativeResize="0"/>
          <p:nvPr/>
        </p:nvPicPr>
        <p:blipFill rotWithShape="1">
          <a:blip r:embed="rId12">
            <a:alphaModFix/>
          </a:blip>
          <a:srcRect/>
          <a:stretch/>
        </p:blipFill>
        <p:spPr>
          <a:xfrm>
            <a:off x="7555484" y="1662899"/>
            <a:ext cx="609600" cy="609600"/>
          </a:xfrm>
          <a:prstGeom prst="rect">
            <a:avLst/>
          </a:prstGeom>
          <a:noFill/>
          <a:ln>
            <a:noFill/>
          </a:ln>
        </p:spPr>
      </p:pic>
      <p:sp>
        <p:nvSpPr>
          <p:cNvPr id="979" name="Google Shape;979;p70"/>
          <p:cNvSpPr txBox="1"/>
          <p:nvPr/>
        </p:nvSpPr>
        <p:spPr>
          <a:xfrm>
            <a:off x="1866674" y="3628850"/>
            <a:ext cx="934800" cy="379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67">
                <a:solidFill>
                  <a:schemeClr val="accent2"/>
                </a:solidFill>
                <a:latin typeface="Proxima Nova"/>
                <a:ea typeface="Proxima Nova"/>
                <a:cs typeface="Proxima Nova"/>
                <a:sym typeface="Proxima Nova"/>
              </a:rPr>
              <a:t>Users</a:t>
            </a:r>
            <a:endParaRPr/>
          </a:p>
        </p:txBody>
      </p:sp>
      <p:sp>
        <p:nvSpPr>
          <p:cNvPr id="980" name="Google Shape;980;p70"/>
          <p:cNvSpPr txBox="1"/>
          <p:nvPr/>
        </p:nvSpPr>
        <p:spPr>
          <a:xfrm>
            <a:off x="1862407" y="5722181"/>
            <a:ext cx="1018200" cy="379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67">
                <a:solidFill>
                  <a:schemeClr val="accent2"/>
                </a:solidFill>
                <a:latin typeface="Proxima Nova"/>
                <a:ea typeface="Proxima Nova"/>
                <a:cs typeface="Proxima Nova"/>
                <a:sym typeface="Proxima Nova"/>
              </a:rPr>
              <a:t>Devices</a:t>
            </a:r>
            <a:endParaRPr/>
          </a:p>
        </p:txBody>
      </p:sp>
      <p:sp>
        <p:nvSpPr>
          <p:cNvPr id="981" name="Google Shape;981;p70"/>
          <p:cNvSpPr txBox="1"/>
          <p:nvPr/>
        </p:nvSpPr>
        <p:spPr>
          <a:xfrm>
            <a:off x="275524" y="4696100"/>
            <a:ext cx="1043700" cy="379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67">
                <a:solidFill>
                  <a:schemeClr val="accent2"/>
                </a:solidFill>
                <a:latin typeface="Proxima Nova"/>
                <a:ea typeface="Proxima Nova"/>
                <a:cs typeface="Proxima Nova"/>
                <a:sym typeface="Proxima Nova"/>
              </a:rPr>
              <a:t>Things</a:t>
            </a:r>
            <a:endParaRPr/>
          </a:p>
        </p:txBody>
      </p:sp>
      <p:sp>
        <p:nvSpPr>
          <p:cNvPr id="982" name="Google Shape;982;p70"/>
          <p:cNvSpPr txBox="1"/>
          <p:nvPr/>
        </p:nvSpPr>
        <p:spPr>
          <a:xfrm>
            <a:off x="3170677" y="5231825"/>
            <a:ext cx="1460100" cy="666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67">
                <a:solidFill>
                  <a:schemeClr val="accent2"/>
                </a:solidFill>
                <a:latin typeface="Proxima Nova"/>
                <a:ea typeface="Proxima Nova"/>
                <a:cs typeface="Proxima Nova"/>
                <a:sym typeface="Proxima Nova"/>
              </a:rPr>
              <a:t>Adaptive</a:t>
            </a:r>
            <a:endParaRPr/>
          </a:p>
          <a:p>
            <a:pPr marL="0" marR="0" lvl="0" indent="0" algn="ctr" rtl="0">
              <a:spcBef>
                <a:spcPts val="0"/>
              </a:spcBef>
              <a:spcAft>
                <a:spcPts val="0"/>
              </a:spcAft>
              <a:buNone/>
            </a:pPr>
            <a:r>
              <a:rPr lang="en-US" sz="1867">
                <a:solidFill>
                  <a:schemeClr val="accent2"/>
                </a:solidFill>
                <a:latin typeface="Proxima Nova"/>
                <a:ea typeface="Proxima Nova"/>
                <a:cs typeface="Proxima Nova"/>
                <a:sym typeface="Proxima Nova"/>
              </a:rPr>
              <a:t>Policy</a:t>
            </a:r>
            <a:endParaRPr/>
          </a:p>
        </p:txBody>
      </p:sp>
      <p:cxnSp>
        <p:nvCxnSpPr>
          <p:cNvPr id="983" name="Google Shape;983;p70"/>
          <p:cNvCxnSpPr/>
          <p:nvPr/>
        </p:nvCxnSpPr>
        <p:spPr>
          <a:xfrm>
            <a:off x="1411848" y="3899253"/>
            <a:ext cx="2025900" cy="698100"/>
          </a:xfrm>
          <a:prstGeom prst="straightConnector1">
            <a:avLst/>
          </a:prstGeom>
          <a:noFill/>
          <a:ln w="25400" cap="rnd" cmpd="sng">
            <a:solidFill>
              <a:schemeClr val="accent2"/>
            </a:solidFill>
            <a:prstDash val="solid"/>
            <a:miter lim="800000"/>
            <a:headEnd type="none" w="sm" len="sm"/>
            <a:tailEnd type="triangle" w="med" len="med"/>
          </a:ln>
        </p:spPr>
      </p:cxnSp>
      <p:cxnSp>
        <p:nvCxnSpPr>
          <p:cNvPr id="984" name="Google Shape;984;p70"/>
          <p:cNvCxnSpPr/>
          <p:nvPr/>
        </p:nvCxnSpPr>
        <p:spPr>
          <a:xfrm rot="10800000" flipH="1">
            <a:off x="1411848" y="5207029"/>
            <a:ext cx="2031900" cy="679800"/>
          </a:xfrm>
          <a:prstGeom prst="straightConnector1">
            <a:avLst/>
          </a:prstGeom>
          <a:noFill/>
          <a:ln w="25400" cap="rnd" cmpd="sng">
            <a:solidFill>
              <a:schemeClr val="accent2"/>
            </a:solidFill>
            <a:prstDash val="solid"/>
            <a:miter lim="800000"/>
            <a:headEnd type="none" w="sm" len="sm"/>
            <a:tailEnd type="triangle" w="med" len="med"/>
          </a:ln>
        </p:spPr>
      </p:cxnSp>
      <p:cxnSp>
        <p:nvCxnSpPr>
          <p:cNvPr id="985" name="Google Shape;985;p70"/>
          <p:cNvCxnSpPr>
            <a:endCxn id="986" idx="1"/>
          </p:cNvCxnSpPr>
          <p:nvPr/>
        </p:nvCxnSpPr>
        <p:spPr>
          <a:xfrm rot="10800000" flipH="1">
            <a:off x="1325905" y="4903677"/>
            <a:ext cx="2032200" cy="5400"/>
          </a:xfrm>
          <a:prstGeom prst="straightConnector1">
            <a:avLst/>
          </a:prstGeom>
          <a:noFill/>
          <a:ln w="25400" cap="rnd" cmpd="sng">
            <a:solidFill>
              <a:schemeClr val="accent2"/>
            </a:solidFill>
            <a:prstDash val="solid"/>
            <a:miter lim="800000"/>
            <a:headEnd type="none" w="sm" len="sm"/>
            <a:tailEnd type="triangle" w="med" len="med"/>
          </a:ln>
        </p:spPr>
      </p:cxnSp>
      <p:cxnSp>
        <p:nvCxnSpPr>
          <p:cNvPr id="987" name="Google Shape;987;p70"/>
          <p:cNvCxnSpPr>
            <a:stCxn id="986" idx="3"/>
            <a:endCxn id="988" idx="1"/>
          </p:cNvCxnSpPr>
          <p:nvPr/>
        </p:nvCxnSpPr>
        <p:spPr>
          <a:xfrm>
            <a:off x="4089505" y="4903677"/>
            <a:ext cx="1398600" cy="11100"/>
          </a:xfrm>
          <a:prstGeom prst="straightConnector1">
            <a:avLst/>
          </a:prstGeom>
          <a:noFill/>
          <a:ln w="25400" cap="rnd" cmpd="sng">
            <a:solidFill>
              <a:schemeClr val="accent2"/>
            </a:solidFill>
            <a:prstDash val="solid"/>
            <a:miter lim="800000"/>
            <a:headEnd type="none" w="sm" len="sm"/>
            <a:tailEnd type="triangle" w="med" len="med"/>
          </a:ln>
        </p:spPr>
      </p:cxnSp>
      <p:pic>
        <p:nvPicPr>
          <p:cNvPr id="989" name="Google Shape;989;p70"/>
          <p:cNvPicPr preferRelativeResize="0"/>
          <p:nvPr/>
        </p:nvPicPr>
        <p:blipFill rotWithShape="1">
          <a:blip r:embed="rId13">
            <a:alphaModFix/>
          </a:blip>
          <a:srcRect/>
          <a:stretch/>
        </p:blipFill>
        <p:spPr>
          <a:xfrm>
            <a:off x="1236055" y="4598681"/>
            <a:ext cx="609600" cy="609600"/>
          </a:xfrm>
          <a:prstGeom prst="rect">
            <a:avLst/>
          </a:prstGeom>
          <a:noFill/>
          <a:ln>
            <a:noFill/>
          </a:ln>
        </p:spPr>
      </p:pic>
      <p:pic>
        <p:nvPicPr>
          <p:cNvPr id="990" name="Google Shape;990;p70"/>
          <p:cNvPicPr preferRelativeResize="0"/>
          <p:nvPr/>
        </p:nvPicPr>
        <p:blipFill rotWithShape="1">
          <a:blip r:embed="rId14">
            <a:alphaModFix/>
          </a:blip>
          <a:srcRect/>
          <a:stretch/>
        </p:blipFill>
        <p:spPr>
          <a:xfrm>
            <a:off x="1236055" y="5633045"/>
            <a:ext cx="609600" cy="609600"/>
          </a:xfrm>
          <a:prstGeom prst="rect">
            <a:avLst/>
          </a:prstGeom>
          <a:noFill/>
          <a:ln>
            <a:noFill/>
          </a:ln>
        </p:spPr>
      </p:pic>
      <p:pic>
        <p:nvPicPr>
          <p:cNvPr id="991" name="Google Shape;991;p70"/>
          <p:cNvPicPr preferRelativeResize="0"/>
          <p:nvPr/>
        </p:nvPicPr>
        <p:blipFill rotWithShape="1">
          <a:blip r:embed="rId15">
            <a:alphaModFix/>
          </a:blip>
          <a:srcRect/>
          <a:stretch/>
        </p:blipFill>
        <p:spPr>
          <a:xfrm>
            <a:off x="1236055" y="3602421"/>
            <a:ext cx="609600" cy="609600"/>
          </a:xfrm>
          <a:prstGeom prst="rect">
            <a:avLst/>
          </a:prstGeom>
          <a:noFill/>
          <a:ln>
            <a:noFill/>
          </a:ln>
        </p:spPr>
      </p:pic>
      <p:pic>
        <p:nvPicPr>
          <p:cNvPr id="992" name="Google Shape;992;p70"/>
          <p:cNvPicPr preferRelativeResize="0"/>
          <p:nvPr/>
        </p:nvPicPr>
        <p:blipFill rotWithShape="1">
          <a:blip r:embed="rId16">
            <a:alphaModFix/>
          </a:blip>
          <a:srcRect/>
          <a:stretch/>
        </p:blipFill>
        <p:spPr>
          <a:xfrm>
            <a:off x="3419065" y="4600053"/>
            <a:ext cx="609600" cy="609600"/>
          </a:xfrm>
          <a:prstGeom prst="rect">
            <a:avLst/>
          </a:prstGeom>
          <a:noFill/>
          <a:ln>
            <a:noFill/>
          </a:ln>
        </p:spPr>
      </p:pic>
      <p:sp>
        <p:nvSpPr>
          <p:cNvPr id="993" name="Google Shape;993;p70"/>
          <p:cNvSpPr txBox="1"/>
          <p:nvPr/>
        </p:nvSpPr>
        <p:spPr>
          <a:xfrm>
            <a:off x="5308705" y="4216509"/>
            <a:ext cx="1090500" cy="379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67">
                <a:solidFill>
                  <a:schemeClr val="accent2"/>
                </a:solidFill>
                <a:latin typeface="Proxima Nova"/>
                <a:ea typeface="Proxima Nova"/>
                <a:cs typeface="Proxima Nova"/>
                <a:sym typeface="Proxima Nova"/>
              </a:rPr>
              <a:t>SD-WAN</a:t>
            </a:r>
            <a:endParaRPr/>
          </a:p>
        </p:txBody>
      </p:sp>
      <p:sp>
        <p:nvSpPr>
          <p:cNvPr id="994" name="Google Shape;994;p70"/>
          <p:cNvSpPr txBox="1"/>
          <p:nvPr/>
        </p:nvSpPr>
        <p:spPr>
          <a:xfrm>
            <a:off x="7279673" y="5279525"/>
            <a:ext cx="976500" cy="666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67">
                <a:solidFill>
                  <a:schemeClr val="accent2"/>
                </a:solidFill>
                <a:latin typeface="Proxima Nova"/>
                <a:ea typeface="Proxima Nova"/>
                <a:cs typeface="Proxima Nova"/>
                <a:sym typeface="Proxima Nova"/>
              </a:rPr>
              <a:t>Cloud</a:t>
            </a:r>
            <a:endParaRPr/>
          </a:p>
          <a:p>
            <a:pPr marL="0" marR="0" lvl="0" indent="0" algn="ctr" rtl="0">
              <a:spcBef>
                <a:spcPts val="0"/>
              </a:spcBef>
              <a:spcAft>
                <a:spcPts val="0"/>
              </a:spcAft>
              <a:buNone/>
            </a:pPr>
            <a:r>
              <a:rPr lang="en-US" sz="1867">
                <a:solidFill>
                  <a:schemeClr val="accent2"/>
                </a:solidFill>
                <a:latin typeface="Proxima Nova"/>
                <a:ea typeface="Proxima Nova"/>
                <a:cs typeface="Proxima Nova"/>
                <a:sym typeface="Proxima Nova"/>
              </a:rPr>
              <a:t>Edge</a:t>
            </a:r>
            <a:endParaRPr/>
          </a:p>
        </p:txBody>
      </p:sp>
      <p:cxnSp>
        <p:nvCxnSpPr>
          <p:cNvPr id="995" name="Google Shape;995;p70"/>
          <p:cNvCxnSpPr>
            <a:stCxn id="988" idx="3"/>
            <a:endCxn id="996" idx="1"/>
          </p:cNvCxnSpPr>
          <p:nvPr/>
        </p:nvCxnSpPr>
        <p:spPr>
          <a:xfrm rot="10800000" flipH="1">
            <a:off x="6219525" y="4912019"/>
            <a:ext cx="1269000" cy="2700"/>
          </a:xfrm>
          <a:prstGeom prst="straightConnector1">
            <a:avLst/>
          </a:prstGeom>
          <a:noFill/>
          <a:ln w="25400" cap="rnd" cmpd="sng">
            <a:solidFill>
              <a:schemeClr val="accent2"/>
            </a:solidFill>
            <a:prstDash val="solid"/>
            <a:miter lim="800000"/>
            <a:headEnd type="none" w="sm" len="sm"/>
            <a:tailEnd type="triangle" w="med" len="med"/>
          </a:ln>
        </p:spPr>
      </p:cxnSp>
      <p:pic>
        <p:nvPicPr>
          <p:cNvPr id="997" name="Google Shape;997;p70"/>
          <p:cNvPicPr preferRelativeResize="0"/>
          <p:nvPr/>
        </p:nvPicPr>
        <p:blipFill rotWithShape="1">
          <a:blip r:embed="rId17">
            <a:alphaModFix/>
          </a:blip>
          <a:srcRect/>
          <a:stretch/>
        </p:blipFill>
        <p:spPr>
          <a:xfrm>
            <a:off x="5549085" y="4595564"/>
            <a:ext cx="609600" cy="609600"/>
          </a:xfrm>
          <a:prstGeom prst="rect">
            <a:avLst/>
          </a:prstGeom>
          <a:noFill/>
          <a:ln>
            <a:noFill/>
          </a:ln>
        </p:spPr>
      </p:pic>
      <p:sp>
        <p:nvSpPr>
          <p:cNvPr id="996" name="Google Shape;996;p70"/>
          <p:cNvSpPr/>
          <p:nvPr/>
        </p:nvSpPr>
        <p:spPr>
          <a:xfrm>
            <a:off x="7488603" y="4546428"/>
            <a:ext cx="731400" cy="731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Proxima Nova"/>
              <a:ea typeface="Proxima Nova"/>
              <a:cs typeface="Proxima Nova"/>
              <a:sym typeface="Proxima Nova"/>
            </a:endParaRPr>
          </a:p>
        </p:txBody>
      </p:sp>
      <p:pic>
        <p:nvPicPr>
          <p:cNvPr id="998" name="Google Shape;998;p70"/>
          <p:cNvPicPr preferRelativeResize="0"/>
          <p:nvPr/>
        </p:nvPicPr>
        <p:blipFill rotWithShape="1">
          <a:blip r:embed="rId18">
            <a:alphaModFix/>
          </a:blip>
          <a:srcRect/>
          <a:stretch/>
        </p:blipFill>
        <p:spPr>
          <a:xfrm>
            <a:off x="7549563" y="4607388"/>
            <a:ext cx="609600" cy="609600"/>
          </a:xfrm>
          <a:prstGeom prst="rect">
            <a:avLst/>
          </a:prstGeom>
          <a:noFill/>
          <a:ln>
            <a:noFill/>
          </a:ln>
        </p:spPr>
      </p:pic>
      <p:sp>
        <p:nvSpPr>
          <p:cNvPr id="976" name="Google Shape;976;p70"/>
          <p:cNvSpPr/>
          <p:nvPr/>
        </p:nvSpPr>
        <p:spPr>
          <a:xfrm>
            <a:off x="7488763" y="1591384"/>
            <a:ext cx="731400" cy="731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Proxima Nova"/>
              <a:ea typeface="Proxima Nova"/>
              <a:cs typeface="Proxima Nova"/>
              <a:sym typeface="Proxima Nova"/>
            </a:endParaRPr>
          </a:p>
        </p:txBody>
      </p:sp>
      <p:sp>
        <p:nvSpPr>
          <p:cNvPr id="988" name="Google Shape;988;p70"/>
          <p:cNvSpPr/>
          <p:nvPr/>
        </p:nvSpPr>
        <p:spPr>
          <a:xfrm>
            <a:off x="5488125" y="4549019"/>
            <a:ext cx="731400" cy="731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Proxima Nova"/>
              <a:ea typeface="Proxima Nova"/>
              <a:cs typeface="Proxima Nova"/>
              <a:sym typeface="Proxima Nova"/>
            </a:endParaRPr>
          </a:p>
        </p:txBody>
      </p:sp>
      <p:sp>
        <p:nvSpPr>
          <p:cNvPr id="986" name="Google Shape;986;p70"/>
          <p:cNvSpPr/>
          <p:nvPr/>
        </p:nvSpPr>
        <p:spPr>
          <a:xfrm>
            <a:off x="3358105" y="4537977"/>
            <a:ext cx="731400" cy="731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Proxima Nova"/>
              <a:ea typeface="Proxima Nova"/>
              <a:cs typeface="Proxima Nova"/>
              <a:sym typeface="Proxima Nova"/>
            </a:endParaRPr>
          </a:p>
        </p:txBody>
      </p:sp>
      <p:sp>
        <p:nvSpPr>
          <p:cNvPr id="968" name="Google Shape;968;p70"/>
          <p:cNvSpPr/>
          <p:nvPr/>
        </p:nvSpPr>
        <p:spPr>
          <a:xfrm>
            <a:off x="5488125" y="1591384"/>
            <a:ext cx="731400" cy="731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Proxima Nova"/>
              <a:ea typeface="Proxima Nova"/>
              <a:cs typeface="Proxima Nova"/>
              <a:sym typeface="Proxima Nova"/>
            </a:endParaRPr>
          </a:p>
        </p:txBody>
      </p:sp>
      <p:sp>
        <p:nvSpPr>
          <p:cNvPr id="966" name="Google Shape;966;p70"/>
          <p:cNvSpPr/>
          <p:nvPr/>
        </p:nvSpPr>
        <p:spPr>
          <a:xfrm>
            <a:off x="3358105" y="1593705"/>
            <a:ext cx="731400" cy="731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Proxima Nova"/>
              <a:ea typeface="Proxima Nova"/>
              <a:cs typeface="Proxima Nova"/>
              <a:sym typeface="Proxima Nova"/>
            </a:endParaRPr>
          </a:p>
        </p:txBody>
      </p:sp>
      <p:sp>
        <p:nvSpPr>
          <p:cNvPr id="999" name="Google Shape;999;p70"/>
          <p:cNvSpPr txBox="1"/>
          <p:nvPr/>
        </p:nvSpPr>
        <p:spPr>
          <a:xfrm>
            <a:off x="5488126" y="175208"/>
            <a:ext cx="3171900" cy="897000"/>
          </a:xfrm>
          <a:prstGeom prst="rect">
            <a:avLst/>
          </a:prstGeom>
          <a:solidFill>
            <a:schemeClr val="lt1"/>
          </a:solidFill>
          <a:ln w="9525" cap="flat" cmpd="sng">
            <a:solidFill>
              <a:schemeClr val="lt1"/>
            </a:solidFill>
            <a:prstDash val="dash"/>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5867">
                <a:solidFill>
                  <a:schemeClr val="accent1"/>
                </a:solidFill>
                <a:latin typeface="Arial"/>
                <a:ea typeface="Arial"/>
                <a:cs typeface="Arial"/>
                <a:sym typeface="Arial"/>
              </a:rPr>
              <a:t>Domain</a:t>
            </a:r>
            <a:endParaRPr/>
          </a:p>
        </p:txBody>
      </p:sp>
      <p:sp>
        <p:nvSpPr>
          <p:cNvPr id="1000" name="Google Shape;1000;p70"/>
          <p:cNvSpPr txBox="1"/>
          <p:nvPr/>
        </p:nvSpPr>
        <p:spPr>
          <a:xfrm>
            <a:off x="3804206" y="115957"/>
            <a:ext cx="2001900" cy="1122000"/>
          </a:xfrm>
          <a:prstGeom prst="rect">
            <a:avLst/>
          </a:prstGeom>
          <a:solidFill>
            <a:schemeClr val="lt1"/>
          </a:solidFill>
          <a:ln w="9525" cap="flat" cmpd="sng">
            <a:solidFill>
              <a:schemeClr val="lt1"/>
            </a:solidFill>
            <a:prstDash val="dash"/>
            <a:round/>
            <a:headEnd type="none" w="sm" len="sm"/>
            <a:tailEnd type="none" w="sm" len="sm"/>
          </a:ln>
        </p:spPr>
        <p:txBody>
          <a:bodyPr spcFirstLastPara="1" wrap="square" lIns="91425" tIns="45700" rIns="91425" bIns="45700" anchor="t" anchorCtr="0">
            <a:noAutofit/>
          </a:bodyPr>
          <a:lstStyle/>
          <a:p>
            <a:pPr marL="0" marR="0" lvl="0" indent="0" algn="r" rtl="0">
              <a:spcBef>
                <a:spcPts val="0"/>
              </a:spcBef>
              <a:spcAft>
                <a:spcPts val="0"/>
              </a:spcAft>
              <a:buNone/>
            </a:pPr>
            <a:r>
              <a:rPr lang="en-US" sz="5867">
                <a:solidFill>
                  <a:schemeClr val="accent3"/>
                </a:solidFill>
                <a:latin typeface="Arial"/>
                <a:ea typeface="Arial"/>
                <a:cs typeface="Arial"/>
                <a:sym typeface="Arial"/>
              </a:rPr>
              <a:t>Multi</a:t>
            </a:r>
            <a:endParaRPr/>
          </a:p>
        </p:txBody>
      </p:sp>
      <p:cxnSp>
        <p:nvCxnSpPr>
          <p:cNvPr id="1001" name="Google Shape;1001;p70"/>
          <p:cNvCxnSpPr>
            <a:stCxn id="966" idx="2"/>
            <a:endCxn id="986" idx="0"/>
          </p:cNvCxnSpPr>
          <p:nvPr/>
        </p:nvCxnSpPr>
        <p:spPr>
          <a:xfrm>
            <a:off x="3723805" y="2325105"/>
            <a:ext cx="0" cy="2212800"/>
          </a:xfrm>
          <a:prstGeom prst="straightConnector1">
            <a:avLst/>
          </a:prstGeom>
          <a:noFill/>
          <a:ln w="25400" cap="rnd" cmpd="sng">
            <a:solidFill>
              <a:schemeClr val="accent1"/>
            </a:solidFill>
            <a:prstDash val="solid"/>
            <a:miter lim="800000"/>
            <a:headEnd type="triangle" w="med" len="med"/>
            <a:tailEnd type="triangle" w="med" len="med"/>
          </a:ln>
        </p:spPr>
      </p:cxnSp>
      <p:cxnSp>
        <p:nvCxnSpPr>
          <p:cNvPr id="1002" name="Google Shape;1002;p70"/>
          <p:cNvCxnSpPr>
            <a:stCxn id="976" idx="3"/>
          </p:cNvCxnSpPr>
          <p:nvPr/>
        </p:nvCxnSpPr>
        <p:spPr>
          <a:xfrm rot="10800000" flipH="1">
            <a:off x="8220163" y="1248784"/>
            <a:ext cx="1543200" cy="708300"/>
          </a:xfrm>
          <a:prstGeom prst="straightConnector1">
            <a:avLst/>
          </a:prstGeom>
          <a:noFill/>
          <a:ln w="25400" cap="rnd" cmpd="sng">
            <a:solidFill>
              <a:schemeClr val="accent1"/>
            </a:solidFill>
            <a:prstDash val="solid"/>
            <a:miter lim="800000"/>
            <a:headEnd type="none" w="sm" len="sm"/>
            <a:tailEnd type="triangle" w="med" len="med"/>
          </a:ln>
        </p:spPr>
      </p:cxnSp>
      <p:cxnSp>
        <p:nvCxnSpPr>
          <p:cNvPr id="1003" name="Google Shape;1003;p70"/>
          <p:cNvCxnSpPr>
            <a:stCxn id="976" idx="3"/>
          </p:cNvCxnSpPr>
          <p:nvPr/>
        </p:nvCxnSpPr>
        <p:spPr>
          <a:xfrm>
            <a:off x="8220163" y="1957084"/>
            <a:ext cx="1554300" cy="3566400"/>
          </a:xfrm>
          <a:prstGeom prst="straightConnector1">
            <a:avLst/>
          </a:prstGeom>
          <a:noFill/>
          <a:ln w="25400" cap="rnd" cmpd="sng">
            <a:solidFill>
              <a:schemeClr val="accent1"/>
            </a:solidFill>
            <a:prstDash val="solid"/>
            <a:miter lim="800000"/>
            <a:headEnd type="none" w="sm" len="sm"/>
            <a:tailEnd type="triangle" w="med" len="med"/>
          </a:ln>
        </p:spPr>
      </p:cxnSp>
      <p:cxnSp>
        <p:nvCxnSpPr>
          <p:cNvPr id="1004" name="Google Shape;1004;p70"/>
          <p:cNvCxnSpPr>
            <a:stCxn id="976" idx="3"/>
          </p:cNvCxnSpPr>
          <p:nvPr/>
        </p:nvCxnSpPr>
        <p:spPr>
          <a:xfrm>
            <a:off x="8220163" y="1957084"/>
            <a:ext cx="1543200" cy="737100"/>
          </a:xfrm>
          <a:prstGeom prst="straightConnector1">
            <a:avLst/>
          </a:prstGeom>
          <a:noFill/>
          <a:ln w="25400" cap="rnd" cmpd="sng">
            <a:solidFill>
              <a:schemeClr val="accent1"/>
            </a:solidFill>
            <a:prstDash val="solid"/>
            <a:miter lim="800000"/>
            <a:headEnd type="none" w="sm" len="sm"/>
            <a:tailEnd type="triangle" w="med" len="med"/>
          </a:ln>
        </p:spPr>
      </p:cxnSp>
      <p:cxnSp>
        <p:nvCxnSpPr>
          <p:cNvPr id="1005" name="Google Shape;1005;p70"/>
          <p:cNvCxnSpPr>
            <a:stCxn id="976" idx="3"/>
          </p:cNvCxnSpPr>
          <p:nvPr/>
        </p:nvCxnSpPr>
        <p:spPr>
          <a:xfrm>
            <a:off x="8220163" y="1957084"/>
            <a:ext cx="1543200" cy="2206500"/>
          </a:xfrm>
          <a:prstGeom prst="straightConnector1">
            <a:avLst/>
          </a:prstGeom>
          <a:noFill/>
          <a:ln w="25400" cap="rnd" cmpd="sng">
            <a:solidFill>
              <a:schemeClr val="accent1"/>
            </a:solidFill>
            <a:prstDash val="solid"/>
            <a:miter lim="800000"/>
            <a:headEnd type="none" w="sm" len="sm"/>
            <a:tailEnd type="triangle" w="med" len="med"/>
          </a:ln>
        </p:spPr>
      </p:cxnSp>
      <p:cxnSp>
        <p:nvCxnSpPr>
          <p:cNvPr id="1006" name="Google Shape;1006;p70"/>
          <p:cNvCxnSpPr>
            <a:stCxn id="996" idx="3"/>
          </p:cNvCxnSpPr>
          <p:nvPr/>
        </p:nvCxnSpPr>
        <p:spPr>
          <a:xfrm rot="10800000" flipH="1">
            <a:off x="8220003" y="1384128"/>
            <a:ext cx="1543500" cy="3528000"/>
          </a:xfrm>
          <a:prstGeom prst="straightConnector1">
            <a:avLst/>
          </a:prstGeom>
          <a:noFill/>
          <a:ln w="25400" cap="rnd" cmpd="sng">
            <a:solidFill>
              <a:schemeClr val="accent2"/>
            </a:solidFill>
            <a:prstDash val="solid"/>
            <a:miter lim="800000"/>
            <a:headEnd type="none" w="sm" len="sm"/>
            <a:tailEnd type="triangle" w="med" len="med"/>
          </a:ln>
        </p:spPr>
      </p:cxnSp>
      <p:cxnSp>
        <p:nvCxnSpPr>
          <p:cNvPr id="1007" name="Google Shape;1007;p70"/>
          <p:cNvCxnSpPr>
            <a:stCxn id="996" idx="3"/>
          </p:cNvCxnSpPr>
          <p:nvPr/>
        </p:nvCxnSpPr>
        <p:spPr>
          <a:xfrm>
            <a:off x="8220003" y="4912128"/>
            <a:ext cx="1543500" cy="720900"/>
          </a:xfrm>
          <a:prstGeom prst="straightConnector1">
            <a:avLst/>
          </a:prstGeom>
          <a:noFill/>
          <a:ln w="25400" cap="rnd" cmpd="sng">
            <a:solidFill>
              <a:schemeClr val="accent2"/>
            </a:solidFill>
            <a:prstDash val="solid"/>
            <a:miter lim="800000"/>
            <a:headEnd type="none" w="sm" len="sm"/>
            <a:tailEnd type="triangle" w="med" len="med"/>
          </a:ln>
        </p:spPr>
      </p:cxnSp>
      <p:cxnSp>
        <p:nvCxnSpPr>
          <p:cNvPr id="1008" name="Google Shape;1008;p70"/>
          <p:cNvCxnSpPr>
            <a:stCxn id="996" idx="3"/>
          </p:cNvCxnSpPr>
          <p:nvPr/>
        </p:nvCxnSpPr>
        <p:spPr>
          <a:xfrm rot="10800000" flipH="1">
            <a:off x="8220003" y="2755728"/>
            <a:ext cx="1543500" cy="2156400"/>
          </a:xfrm>
          <a:prstGeom prst="straightConnector1">
            <a:avLst/>
          </a:prstGeom>
          <a:noFill/>
          <a:ln w="25400" cap="rnd" cmpd="sng">
            <a:solidFill>
              <a:schemeClr val="accent2"/>
            </a:solidFill>
            <a:prstDash val="solid"/>
            <a:miter lim="800000"/>
            <a:headEnd type="none" w="sm" len="sm"/>
            <a:tailEnd type="triangle" w="med" len="med"/>
          </a:ln>
        </p:spPr>
      </p:cxnSp>
      <p:cxnSp>
        <p:nvCxnSpPr>
          <p:cNvPr id="1009" name="Google Shape;1009;p70"/>
          <p:cNvCxnSpPr>
            <a:stCxn id="996" idx="3"/>
          </p:cNvCxnSpPr>
          <p:nvPr/>
        </p:nvCxnSpPr>
        <p:spPr>
          <a:xfrm rot="10800000" flipH="1">
            <a:off x="8220003" y="4262028"/>
            <a:ext cx="1560000" cy="650100"/>
          </a:xfrm>
          <a:prstGeom prst="straightConnector1">
            <a:avLst/>
          </a:prstGeom>
          <a:noFill/>
          <a:ln w="25400" cap="rnd" cmpd="sng">
            <a:solidFill>
              <a:schemeClr val="accent2"/>
            </a:solidFill>
            <a:prstDash val="solid"/>
            <a:miter lim="800000"/>
            <a:headEnd type="none" w="sm" len="sm"/>
            <a:tailEnd type="triangle" w="med" len="me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955"/>
                                        </p:tgtEl>
                                      </p:cBhvr>
                                    </p:animEffect>
                                    <p:set>
                                      <p:cBhvr>
                                        <p:cTn id="7" dur="1" fill="hold">
                                          <p:stCondLst>
                                            <p:cond delay="1000"/>
                                          </p:stCondLst>
                                        </p:cTn>
                                        <p:tgtEl>
                                          <p:spTgt spid="95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956"/>
                                        </p:tgtEl>
                                      </p:cBhvr>
                                    </p:animEffect>
                                    <p:set>
                                      <p:cBhvr>
                                        <p:cTn id="10" dur="1" fill="hold">
                                          <p:stCondLst>
                                            <p:cond delay="1000"/>
                                          </p:stCondLst>
                                        </p:cTn>
                                        <p:tgtEl>
                                          <p:spTgt spid="956"/>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957"/>
                                        </p:tgtEl>
                                        <p:attrNameLst>
                                          <p:attrName>style.visibility</p:attrName>
                                        </p:attrNameLst>
                                      </p:cBhvr>
                                      <p:to>
                                        <p:strVal val="visible"/>
                                      </p:to>
                                    </p:set>
                                    <p:animEffect transition="in" filter="fade">
                                      <p:cBhvr>
                                        <p:cTn id="13" dur="1000"/>
                                        <p:tgtEl>
                                          <p:spTgt spid="957"/>
                                        </p:tgtEl>
                                      </p:cBhvr>
                                    </p:animEffect>
                                  </p:childTnLst>
                                </p:cTn>
                              </p:par>
                              <p:par>
                                <p:cTn id="14" presetID="10" presetClass="entr" presetSubtype="0" fill="hold" nodeType="withEffect">
                                  <p:stCondLst>
                                    <p:cond delay="0"/>
                                  </p:stCondLst>
                                  <p:childTnLst>
                                    <p:set>
                                      <p:cBhvr>
                                        <p:cTn id="15" dur="1" fill="hold">
                                          <p:stCondLst>
                                            <p:cond delay="0"/>
                                          </p:stCondLst>
                                        </p:cTn>
                                        <p:tgtEl>
                                          <p:spTgt spid="958"/>
                                        </p:tgtEl>
                                        <p:attrNameLst>
                                          <p:attrName>style.visibility</p:attrName>
                                        </p:attrNameLst>
                                      </p:cBhvr>
                                      <p:to>
                                        <p:strVal val="visible"/>
                                      </p:to>
                                    </p:set>
                                    <p:animEffect transition="in" filter="fade">
                                      <p:cBhvr>
                                        <p:cTn id="16" dur="1000"/>
                                        <p:tgtEl>
                                          <p:spTgt spid="958"/>
                                        </p:tgtEl>
                                      </p:cBhvr>
                                    </p:animEffect>
                                  </p:childTnLst>
                                </p:cTn>
                              </p:par>
                              <p:par>
                                <p:cTn id="17" presetID="10" presetClass="entr" presetSubtype="0" fill="hold" nodeType="withEffect">
                                  <p:stCondLst>
                                    <p:cond delay="0"/>
                                  </p:stCondLst>
                                  <p:childTnLst>
                                    <p:set>
                                      <p:cBhvr>
                                        <p:cTn id="18" dur="1" fill="hold">
                                          <p:stCondLst>
                                            <p:cond delay="0"/>
                                          </p:stCondLst>
                                        </p:cTn>
                                        <p:tgtEl>
                                          <p:spTgt spid="979"/>
                                        </p:tgtEl>
                                        <p:attrNameLst>
                                          <p:attrName>style.visibility</p:attrName>
                                        </p:attrNameLst>
                                      </p:cBhvr>
                                      <p:to>
                                        <p:strVal val="visible"/>
                                      </p:to>
                                    </p:set>
                                    <p:animEffect transition="in" filter="fade">
                                      <p:cBhvr>
                                        <p:cTn id="19" dur="1000"/>
                                        <p:tgtEl>
                                          <p:spTgt spid="979"/>
                                        </p:tgtEl>
                                      </p:cBhvr>
                                    </p:animEffect>
                                  </p:childTnLst>
                                </p:cTn>
                              </p:par>
                              <p:par>
                                <p:cTn id="20" presetID="10" presetClass="entr" presetSubtype="0" fill="hold" nodeType="withEffect">
                                  <p:stCondLst>
                                    <p:cond delay="0"/>
                                  </p:stCondLst>
                                  <p:childTnLst>
                                    <p:set>
                                      <p:cBhvr>
                                        <p:cTn id="21" dur="1" fill="hold">
                                          <p:stCondLst>
                                            <p:cond delay="0"/>
                                          </p:stCondLst>
                                        </p:cTn>
                                        <p:tgtEl>
                                          <p:spTgt spid="980"/>
                                        </p:tgtEl>
                                        <p:attrNameLst>
                                          <p:attrName>style.visibility</p:attrName>
                                        </p:attrNameLst>
                                      </p:cBhvr>
                                      <p:to>
                                        <p:strVal val="visible"/>
                                      </p:to>
                                    </p:set>
                                    <p:animEffect transition="in" filter="fade">
                                      <p:cBhvr>
                                        <p:cTn id="22" dur="1000"/>
                                        <p:tgtEl>
                                          <p:spTgt spid="980"/>
                                        </p:tgtEl>
                                      </p:cBhvr>
                                    </p:animEffect>
                                  </p:childTnLst>
                                </p:cTn>
                              </p:par>
                              <p:par>
                                <p:cTn id="23" presetID="10" presetClass="entr" presetSubtype="0" fill="hold" nodeType="withEffect">
                                  <p:stCondLst>
                                    <p:cond delay="0"/>
                                  </p:stCondLst>
                                  <p:childTnLst>
                                    <p:set>
                                      <p:cBhvr>
                                        <p:cTn id="24" dur="1" fill="hold">
                                          <p:stCondLst>
                                            <p:cond delay="0"/>
                                          </p:stCondLst>
                                        </p:cTn>
                                        <p:tgtEl>
                                          <p:spTgt spid="981"/>
                                        </p:tgtEl>
                                        <p:attrNameLst>
                                          <p:attrName>style.visibility</p:attrName>
                                        </p:attrNameLst>
                                      </p:cBhvr>
                                      <p:to>
                                        <p:strVal val="visible"/>
                                      </p:to>
                                    </p:set>
                                    <p:animEffect transition="in" filter="fade">
                                      <p:cBhvr>
                                        <p:cTn id="25" dur="1000"/>
                                        <p:tgtEl>
                                          <p:spTgt spid="981"/>
                                        </p:tgtEl>
                                      </p:cBhvr>
                                    </p:animEffect>
                                  </p:childTnLst>
                                </p:cTn>
                              </p:par>
                              <p:par>
                                <p:cTn id="26" presetID="10" presetClass="entr" presetSubtype="0" fill="hold" nodeType="withEffect">
                                  <p:stCondLst>
                                    <p:cond delay="0"/>
                                  </p:stCondLst>
                                  <p:childTnLst>
                                    <p:set>
                                      <p:cBhvr>
                                        <p:cTn id="27" dur="1" fill="hold">
                                          <p:stCondLst>
                                            <p:cond delay="0"/>
                                          </p:stCondLst>
                                        </p:cTn>
                                        <p:tgtEl>
                                          <p:spTgt spid="982"/>
                                        </p:tgtEl>
                                        <p:attrNameLst>
                                          <p:attrName>style.visibility</p:attrName>
                                        </p:attrNameLst>
                                      </p:cBhvr>
                                      <p:to>
                                        <p:strVal val="visible"/>
                                      </p:to>
                                    </p:set>
                                    <p:animEffect transition="in" filter="fade">
                                      <p:cBhvr>
                                        <p:cTn id="28" dur="1000"/>
                                        <p:tgtEl>
                                          <p:spTgt spid="982"/>
                                        </p:tgtEl>
                                      </p:cBhvr>
                                    </p:animEffect>
                                  </p:childTnLst>
                                </p:cTn>
                              </p:par>
                              <p:par>
                                <p:cTn id="29" presetID="10" presetClass="entr" presetSubtype="0" fill="hold" nodeType="withEffect">
                                  <p:stCondLst>
                                    <p:cond delay="0"/>
                                  </p:stCondLst>
                                  <p:childTnLst>
                                    <p:set>
                                      <p:cBhvr>
                                        <p:cTn id="30" dur="1" fill="hold">
                                          <p:stCondLst>
                                            <p:cond delay="0"/>
                                          </p:stCondLst>
                                        </p:cTn>
                                        <p:tgtEl>
                                          <p:spTgt spid="983"/>
                                        </p:tgtEl>
                                        <p:attrNameLst>
                                          <p:attrName>style.visibility</p:attrName>
                                        </p:attrNameLst>
                                      </p:cBhvr>
                                      <p:to>
                                        <p:strVal val="visible"/>
                                      </p:to>
                                    </p:set>
                                    <p:animEffect transition="in" filter="fade">
                                      <p:cBhvr>
                                        <p:cTn id="31" dur="1000"/>
                                        <p:tgtEl>
                                          <p:spTgt spid="983"/>
                                        </p:tgtEl>
                                      </p:cBhvr>
                                    </p:animEffect>
                                  </p:childTnLst>
                                </p:cTn>
                              </p:par>
                              <p:par>
                                <p:cTn id="32" presetID="10" presetClass="entr" presetSubtype="0" fill="hold" nodeType="withEffect">
                                  <p:stCondLst>
                                    <p:cond delay="0"/>
                                  </p:stCondLst>
                                  <p:childTnLst>
                                    <p:set>
                                      <p:cBhvr>
                                        <p:cTn id="33" dur="1" fill="hold">
                                          <p:stCondLst>
                                            <p:cond delay="0"/>
                                          </p:stCondLst>
                                        </p:cTn>
                                        <p:tgtEl>
                                          <p:spTgt spid="984"/>
                                        </p:tgtEl>
                                        <p:attrNameLst>
                                          <p:attrName>style.visibility</p:attrName>
                                        </p:attrNameLst>
                                      </p:cBhvr>
                                      <p:to>
                                        <p:strVal val="visible"/>
                                      </p:to>
                                    </p:set>
                                    <p:animEffect transition="in" filter="fade">
                                      <p:cBhvr>
                                        <p:cTn id="34" dur="1000"/>
                                        <p:tgtEl>
                                          <p:spTgt spid="984"/>
                                        </p:tgtEl>
                                      </p:cBhvr>
                                    </p:animEffect>
                                  </p:childTnLst>
                                </p:cTn>
                              </p:par>
                              <p:par>
                                <p:cTn id="35" presetID="10" presetClass="entr" presetSubtype="0" fill="hold" nodeType="withEffect">
                                  <p:stCondLst>
                                    <p:cond delay="0"/>
                                  </p:stCondLst>
                                  <p:childTnLst>
                                    <p:set>
                                      <p:cBhvr>
                                        <p:cTn id="36" dur="1" fill="hold">
                                          <p:stCondLst>
                                            <p:cond delay="0"/>
                                          </p:stCondLst>
                                        </p:cTn>
                                        <p:tgtEl>
                                          <p:spTgt spid="985"/>
                                        </p:tgtEl>
                                        <p:attrNameLst>
                                          <p:attrName>style.visibility</p:attrName>
                                        </p:attrNameLst>
                                      </p:cBhvr>
                                      <p:to>
                                        <p:strVal val="visible"/>
                                      </p:to>
                                    </p:set>
                                    <p:animEffect transition="in" filter="fade">
                                      <p:cBhvr>
                                        <p:cTn id="37" dur="1000"/>
                                        <p:tgtEl>
                                          <p:spTgt spid="985"/>
                                        </p:tgtEl>
                                      </p:cBhvr>
                                    </p:animEffect>
                                  </p:childTnLst>
                                </p:cTn>
                              </p:par>
                              <p:par>
                                <p:cTn id="38" presetID="10" presetClass="entr" presetSubtype="0" fill="hold" nodeType="withEffect">
                                  <p:stCondLst>
                                    <p:cond delay="0"/>
                                  </p:stCondLst>
                                  <p:childTnLst>
                                    <p:set>
                                      <p:cBhvr>
                                        <p:cTn id="39" dur="1" fill="hold">
                                          <p:stCondLst>
                                            <p:cond delay="0"/>
                                          </p:stCondLst>
                                        </p:cTn>
                                        <p:tgtEl>
                                          <p:spTgt spid="987"/>
                                        </p:tgtEl>
                                        <p:attrNameLst>
                                          <p:attrName>style.visibility</p:attrName>
                                        </p:attrNameLst>
                                      </p:cBhvr>
                                      <p:to>
                                        <p:strVal val="visible"/>
                                      </p:to>
                                    </p:set>
                                    <p:animEffect transition="in" filter="fade">
                                      <p:cBhvr>
                                        <p:cTn id="40" dur="1000"/>
                                        <p:tgtEl>
                                          <p:spTgt spid="987"/>
                                        </p:tgtEl>
                                      </p:cBhvr>
                                    </p:animEffect>
                                  </p:childTnLst>
                                </p:cTn>
                              </p:par>
                              <p:par>
                                <p:cTn id="41" presetID="10" presetClass="entr" presetSubtype="0" fill="hold" nodeType="withEffect">
                                  <p:stCondLst>
                                    <p:cond delay="0"/>
                                  </p:stCondLst>
                                  <p:childTnLst>
                                    <p:set>
                                      <p:cBhvr>
                                        <p:cTn id="42" dur="1" fill="hold">
                                          <p:stCondLst>
                                            <p:cond delay="0"/>
                                          </p:stCondLst>
                                        </p:cTn>
                                        <p:tgtEl>
                                          <p:spTgt spid="989"/>
                                        </p:tgtEl>
                                        <p:attrNameLst>
                                          <p:attrName>style.visibility</p:attrName>
                                        </p:attrNameLst>
                                      </p:cBhvr>
                                      <p:to>
                                        <p:strVal val="visible"/>
                                      </p:to>
                                    </p:set>
                                    <p:animEffect transition="in" filter="fade">
                                      <p:cBhvr>
                                        <p:cTn id="43" dur="1000"/>
                                        <p:tgtEl>
                                          <p:spTgt spid="989"/>
                                        </p:tgtEl>
                                      </p:cBhvr>
                                    </p:animEffect>
                                  </p:childTnLst>
                                </p:cTn>
                              </p:par>
                              <p:par>
                                <p:cTn id="44" presetID="10" presetClass="entr" presetSubtype="0" fill="hold" nodeType="withEffect">
                                  <p:stCondLst>
                                    <p:cond delay="0"/>
                                  </p:stCondLst>
                                  <p:childTnLst>
                                    <p:set>
                                      <p:cBhvr>
                                        <p:cTn id="45" dur="1" fill="hold">
                                          <p:stCondLst>
                                            <p:cond delay="0"/>
                                          </p:stCondLst>
                                        </p:cTn>
                                        <p:tgtEl>
                                          <p:spTgt spid="990"/>
                                        </p:tgtEl>
                                        <p:attrNameLst>
                                          <p:attrName>style.visibility</p:attrName>
                                        </p:attrNameLst>
                                      </p:cBhvr>
                                      <p:to>
                                        <p:strVal val="visible"/>
                                      </p:to>
                                    </p:set>
                                    <p:animEffect transition="in" filter="fade">
                                      <p:cBhvr>
                                        <p:cTn id="46" dur="1000"/>
                                        <p:tgtEl>
                                          <p:spTgt spid="990"/>
                                        </p:tgtEl>
                                      </p:cBhvr>
                                    </p:animEffect>
                                  </p:childTnLst>
                                </p:cTn>
                              </p:par>
                              <p:par>
                                <p:cTn id="47" presetID="10" presetClass="entr" presetSubtype="0" fill="hold" nodeType="withEffect">
                                  <p:stCondLst>
                                    <p:cond delay="0"/>
                                  </p:stCondLst>
                                  <p:childTnLst>
                                    <p:set>
                                      <p:cBhvr>
                                        <p:cTn id="48" dur="1" fill="hold">
                                          <p:stCondLst>
                                            <p:cond delay="0"/>
                                          </p:stCondLst>
                                        </p:cTn>
                                        <p:tgtEl>
                                          <p:spTgt spid="991"/>
                                        </p:tgtEl>
                                        <p:attrNameLst>
                                          <p:attrName>style.visibility</p:attrName>
                                        </p:attrNameLst>
                                      </p:cBhvr>
                                      <p:to>
                                        <p:strVal val="visible"/>
                                      </p:to>
                                    </p:set>
                                    <p:animEffect transition="in" filter="fade">
                                      <p:cBhvr>
                                        <p:cTn id="49" dur="1000"/>
                                        <p:tgtEl>
                                          <p:spTgt spid="991"/>
                                        </p:tgtEl>
                                      </p:cBhvr>
                                    </p:animEffect>
                                  </p:childTnLst>
                                </p:cTn>
                              </p:par>
                              <p:par>
                                <p:cTn id="50" presetID="10" presetClass="entr" presetSubtype="0" fill="hold" nodeType="withEffect">
                                  <p:stCondLst>
                                    <p:cond delay="0"/>
                                  </p:stCondLst>
                                  <p:childTnLst>
                                    <p:set>
                                      <p:cBhvr>
                                        <p:cTn id="51" dur="1" fill="hold">
                                          <p:stCondLst>
                                            <p:cond delay="0"/>
                                          </p:stCondLst>
                                        </p:cTn>
                                        <p:tgtEl>
                                          <p:spTgt spid="992"/>
                                        </p:tgtEl>
                                        <p:attrNameLst>
                                          <p:attrName>style.visibility</p:attrName>
                                        </p:attrNameLst>
                                      </p:cBhvr>
                                      <p:to>
                                        <p:strVal val="visible"/>
                                      </p:to>
                                    </p:set>
                                    <p:animEffect transition="in" filter="fade">
                                      <p:cBhvr>
                                        <p:cTn id="52" dur="1000"/>
                                        <p:tgtEl>
                                          <p:spTgt spid="992"/>
                                        </p:tgtEl>
                                      </p:cBhvr>
                                    </p:animEffect>
                                  </p:childTnLst>
                                </p:cTn>
                              </p:par>
                              <p:par>
                                <p:cTn id="53" presetID="10" presetClass="entr" presetSubtype="0" fill="hold" nodeType="withEffect">
                                  <p:stCondLst>
                                    <p:cond delay="0"/>
                                  </p:stCondLst>
                                  <p:childTnLst>
                                    <p:set>
                                      <p:cBhvr>
                                        <p:cTn id="54" dur="1" fill="hold">
                                          <p:stCondLst>
                                            <p:cond delay="0"/>
                                          </p:stCondLst>
                                        </p:cTn>
                                        <p:tgtEl>
                                          <p:spTgt spid="993"/>
                                        </p:tgtEl>
                                        <p:attrNameLst>
                                          <p:attrName>style.visibility</p:attrName>
                                        </p:attrNameLst>
                                      </p:cBhvr>
                                      <p:to>
                                        <p:strVal val="visible"/>
                                      </p:to>
                                    </p:set>
                                    <p:animEffect transition="in" filter="fade">
                                      <p:cBhvr>
                                        <p:cTn id="55" dur="1000"/>
                                        <p:tgtEl>
                                          <p:spTgt spid="993"/>
                                        </p:tgtEl>
                                      </p:cBhvr>
                                    </p:animEffect>
                                  </p:childTnLst>
                                </p:cTn>
                              </p:par>
                              <p:par>
                                <p:cTn id="56" presetID="10" presetClass="entr" presetSubtype="0" fill="hold" nodeType="withEffect">
                                  <p:stCondLst>
                                    <p:cond delay="0"/>
                                  </p:stCondLst>
                                  <p:childTnLst>
                                    <p:set>
                                      <p:cBhvr>
                                        <p:cTn id="57" dur="1" fill="hold">
                                          <p:stCondLst>
                                            <p:cond delay="0"/>
                                          </p:stCondLst>
                                        </p:cTn>
                                        <p:tgtEl>
                                          <p:spTgt spid="994"/>
                                        </p:tgtEl>
                                        <p:attrNameLst>
                                          <p:attrName>style.visibility</p:attrName>
                                        </p:attrNameLst>
                                      </p:cBhvr>
                                      <p:to>
                                        <p:strVal val="visible"/>
                                      </p:to>
                                    </p:set>
                                    <p:animEffect transition="in" filter="fade">
                                      <p:cBhvr>
                                        <p:cTn id="58" dur="1000"/>
                                        <p:tgtEl>
                                          <p:spTgt spid="994"/>
                                        </p:tgtEl>
                                      </p:cBhvr>
                                    </p:animEffect>
                                  </p:childTnLst>
                                </p:cTn>
                              </p:par>
                              <p:par>
                                <p:cTn id="59" presetID="10" presetClass="entr" presetSubtype="0" fill="hold" nodeType="withEffect">
                                  <p:stCondLst>
                                    <p:cond delay="0"/>
                                  </p:stCondLst>
                                  <p:childTnLst>
                                    <p:set>
                                      <p:cBhvr>
                                        <p:cTn id="60" dur="1" fill="hold">
                                          <p:stCondLst>
                                            <p:cond delay="0"/>
                                          </p:stCondLst>
                                        </p:cTn>
                                        <p:tgtEl>
                                          <p:spTgt spid="995"/>
                                        </p:tgtEl>
                                        <p:attrNameLst>
                                          <p:attrName>style.visibility</p:attrName>
                                        </p:attrNameLst>
                                      </p:cBhvr>
                                      <p:to>
                                        <p:strVal val="visible"/>
                                      </p:to>
                                    </p:set>
                                    <p:animEffect transition="in" filter="fade">
                                      <p:cBhvr>
                                        <p:cTn id="61" dur="1000"/>
                                        <p:tgtEl>
                                          <p:spTgt spid="995"/>
                                        </p:tgtEl>
                                      </p:cBhvr>
                                    </p:animEffect>
                                  </p:childTnLst>
                                </p:cTn>
                              </p:par>
                              <p:par>
                                <p:cTn id="62" presetID="10" presetClass="entr" presetSubtype="0" fill="hold" nodeType="withEffect">
                                  <p:stCondLst>
                                    <p:cond delay="0"/>
                                  </p:stCondLst>
                                  <p:childTnLst>
                                    <p:set>
                                      <p:cBhvr>
                                        <p:cTn id="63" dur="1" fill="hold">
                                          <p:stCondLst>
                                            <p:cond delay="0"/>
                                          </p:stCondLst>
                                        </p:cTn>
                                        <p:tgtEl>
                                          <p:spTgt spid="1007"/>
                                        </p:tgtEl>
                                        <p:attrNameLst>
                                          <p:attrName>style.visibility</p:attrName>
                                        </p:attrNameLst>
                                      </p:cBhvr>
                                      <p:to>
                                        <p:strVal val="visible"/>
                                      </p:to>
                                    </p:set>
                                    <p:animEffect transition="in" filter="fade">
                                      <p:cBhvr>
                                        <p:cTn id="64" dur="1000"/>
                                        <p:tgtEl>
                                          <p:spTgt spid="1007"/>
                                        </p:tgtEl>
                                      </p:cBhvr>
                                    </p:animEffect>
                                  </p:childTnLst>
                                </p:cTn>
                              </p:par>
                              <p:par>
                                <p:cTn id="65" presetID="10" presetClass="entr" presetSubtype="0" fill="hold" nodeType="withEffect">
                                  <p:stCondLst>
                                    <p:cond delay="0"/>
                                  </p:stCondLst>
                                  <p:childTnLst>
                                    <p:set>
                                      <p:cBhvr>
                                        <p:cTn id="66" dur="1" fill="hold">
                                          <p:stCondLst>
                                            <p:cond delay="0"/>
                                          </p:stCondLst>
                                        </p:cTn>
                                        <p:tgtEl>
                                          <p:spTgt spid="1009"/>
                                        </p:tgtEl>
                                        <p:attrNameLst>
                                          <p:attrName>style.visibility</p:attrName>
                                        </p:attrNameLst>
                                      </p:cBhvr>
                                      <p:to>
                                        <p:strVal val="visible"/>
                                      </p:to>
                                    </p:set>
                                    <p:animEffect transition="in" filter="fade">
                                      <p:cBhvr>
                                        <p:cTn id="67" dur="1000"/>
                                        <p:tgtEl>
                                          <p:spTgt spid="1009"/>
                                        </p:tgtEl>
                                      </p:cBhvr>
                                    </p:animEffect>
                                  </p:childTnLst>
                                </p:cTn>
                              </p:par>
                              <p:par>
                                <p:cTn id="68" presetID="10" presetClass="entr" presetSubtype="0" fill="hold" nodeType="withEffect">
                                  <p:stCondLst>
                                    <p:cond delay="0"/>
                                  </p:stCondLst>
                                  <p:childTnLst>
                                    <p:set>
                                      <p:cBhvr>
                                        <p:cTn id="69" dur="1" fill="hold">
                                          <p:stCondLst>
                                            <p:cond delay="0"/>
                                          </p:stCondLst>
                                        </p:cTn>
                                        <p:tgtEl>
                                          <p:spTgt spid="997"/>
                                        </p:tgtEl>
                                        <p:attrNameLst>
                                          <p:attrName>style.visibility</p:attrName>
                                        </p:attrNameLst>
                                      </p:cBhvr>
                                      <p:to>
                                        <p:strVal val="visible"/>
                                      </p:to>
                                    </p:set>
                                    <p:animEffect transition="in" filter="fade">
                                      <p:cBhvr>
                                        <p:cTn id="70" dur="1000"/>
                                        <p:tgtEl>
                                          <p:spTgt spid="997"/>
                                        </p:tgtEl>
                                      </p:cBhvr>
                                    </p:animEffect>
                                  </p:childTnLst>
                                </p:cTn>
                              </p:par>
                              <p:par>
                                <p:cTn id="71" presetID="10" presetClass="entr" presetSubtype="0" fill="hold" nodeType="withEffect">
                                  <p:stCondLst>
                                    <p:cond delay="0"/>
                                  </p:stCondLst>
                                  <p:childTnLst>
                                    <p:set>
                                      <p:cBhvr>
                                        <p:cTn id="72" dur="1" fill="hold">
                                          <p:stCondLst>
                                            <p:cond delay="0"/>
                                          </p:stCondLst>
                                        </p:cTn>
                                        <p:tgtEl>
                                          <p:spTgt spid="996"/>
                                        </p:tgtEl>
                                        <p:attrNameLst>
                                          <p:attrName>style.visibility</p:attrName>
                                        </p:attrNameLst>
                                      </p:cBhvr>
                                      <p:to>
                                        <p:strVal val="visible"/>
                                      </p:to>
                                    </p:set>
                                    <p:animEffect transition="in" filter="fade">
                                      <p:cBhvr>
                                        <p:cTn id="73" dur="1000"/>
                                        <p:tgtEl>
                                          <p:spTgt spid="996"/>
                                        </p:tgtEl>
                                      </p:cBhvr>
                                    </p:animEffect>
                                  </p:childTnLst>
                                </p:cTn>
                              </p:par>
                              <p:par>
                                <p:cTn id="74" presetID="10" presetClass="entr" presetSubtype="0" fill="hold" nodeType="withEffect">
                                  <p:stCondLst>
                                    <p:cond delay="0"/>
                                  </p:stCondLst>
                                  <p:childTnLst>
                                    <p:set>
                                      <p:cBhvr>
                                        <p:cTn id="75" dur="1" fill="hold">
                                          <p:stCondLst>
                                            <p:cond delay="0"/>
                                          </p:stCondLst>
                                        </p:cTn>
                                        <p:tgtEl>
                                          <p:spTgt spid="998"/>
                                        </p:tgtEl>
                                        <p:attrNameLst>
                                          <p:attrName>style.visibility</p:attrName>
                                        </p:attrNameLst>
                                      </p:cBhvr>
                                      <p:to>
                                        <p:strVal val="visible"/>
                                      </p:to>
                                    </p:set>
                                    <p:animEffect transition="in" filter="fade">
                                      <p:cBhvr>
                                        <p:cTn id="76" dur="1000"/>
                                        <p:tgtEl>
                                          <p:spTgt spid="998"/>
                                        </p:tgtEl>
                                      </p:cBhvr>
                                    </p:animEffect>
                                  </p:childTnLst>
                                </p:cTn>
                              </p:par>
                              <p:par>
                                <p:cTn id="77" presetID="10" presetClass="entr" presetSubtype="0" fill="hold" nodeType="withEffect">
                                  <p:stCondLst>
                                    <p:cond delay="0"/>
                                  </p:stCondLst>
                                  <p:childTnLst>
                                    <p:set>
                                      <p:cBhvr>
                                        <p:cTn id="78" dur="1" fill="hold">
                                          <p:stCondLst>
                                            <p:cond delay="0"/>
                                          </p:stCondLst>
                                        </p:cTn>
                                        <p:tgtEl>
                                          <p:spTgt spid="988"/>
                                        </p:tgtEl>
                                        <p:attrNameLst>
                                          <p:attrName>style.visibility</p:attrName>
                                        </p:attrNameLst>
                                      </p:cBhvr>
                                      <p:to>
                                        <p:strVal val="visible"/>
                                      </p:to>
                                    </p:set>
                                    <p:animEffect transition="in" filter="fade">
                                      <p:cBhvr>
                                        <p:cTn id="79" dur="1000"/>
                                        <p:tgtEl>
                                          <p:spTgt spid="988"/>
                                        </p:tgtEl>
                                      </p:cBhvr>
                                    </p:animEffect>
                                  </p:childTnLst>
                                </p:cTn>
                              </p:par>
                              <p:par>
                                <p:cTn id="80" presetID="10" presetClass="entr" presetSubtype="0" fill="hold" nodeType="withEffect">
                                  <p:stCondLst>
                                    <p:cond delay="0"/>
                                  </p:stCondLst>
                                  <p:childTnLst>
                                    <p:set>
                                      <p:cBhvr>
                                        <p:cTn id="81" dur="1" fill="hold">
                                          <p:stCondLst>
                                            <p:cond delay="0"/>
                                          </p:stCondLst>
                                        </p:cTn>
                                        <p:tgtEl>
                                          <p:spTgt spid="986"/>
                                        </p:tgtEl>
                                        <p:attrNameLst>
                                          <p:attrName>style.visibility</p:attrName>
                                        </p:attrNameLst>
                                      </p:cBhvr>
                                      <p:to>
                                        <p:strVal val="visible"/>
                                      </p:to>
                                    </p:set>
                                    <p:animEffect transition="in" filter="fade">
                                      <p:cBhvr>
                                        <p:cTn id="82" dur="1000"/>
                                        <p:tgtEl>
                                          <p:spTgt spid="986"/>
                                        </p:tgtEl>
                                      </p:cBhvr>
                                    </p:animEffect>
                                  </p:childTnLst>
                                </p:cTn>
                              </p:par>
                              <p:par>
                                <p:cTn id="83" presetID="10" presetClass="entr" presetSubtype="0" fill="hold" nodeType="withEffect">
                                  <p:stCondLst>
                                    <p:cond delay="0"/>
                                  </p:stCondLst>
                                  <p:childTnLst>
                                    <p:set>
                                      <p:cBhvr>
                                        <p:cTn id="84" dur="1" fill="hold">
                                          <p:stCondLst>
                                            <p:cond delay="0"/>
                                          </p:stCondLst>
                                        </p:cTn>
                                        <p:tgtEl>
                                          <p:spTgt spid="1006"/>
                                        </p:tgtEl>
                                        <p:attrNameLst>
                                          <p:attrName>style.visibility</p:attrName>
                                        </p:attrNameLst>
                                      </p:cBhvr>
                                      <p:to>
                                        <p:strVal val="visible"/>
                                      </p:to>
                                    </p:set>
                                    <p:animEffect transition="in" filter="fade">
                                      <p:cBhvr>
                                        <p:cTn id="85" dur="1000"/>
                                        <p:tgtEl>
                                          <p:spTgt spid="1006"/>
                                        </p:tgtEl>
                                      </p:cBhvr>
                                    </p:animEffect>
                                  </p:childTnLst>
                                </p:cTn>
                              </p:par>
                              <p:par>
                                <p:cTn id="86" presetID="10" presetClass="entr" presetSubtype="0" fill="hold" nodeType="withEffect">
                                  <p:stCondLst>
                                    <p:cond delay="0"/>
                                  </p:stCondLst>
                                  <p:childTnLst>
                                    <p:set>
                                      <p:cBhvr>
                                        <p:cTn id="87" dur="1" fill="hold">
                                          <p:stCondLst>
                                            <p:cond delay="0"/>
                                          </p:stCondLst>
                                        </p:cTn>
                                        <p:tgtEl>
                                          <p:spTgt spid="1008"/>
                                        </p:tgtEl>
                                        <p:attrNameLst>
                                          <p:attrName>style.visibility</p:attrName>
                                        </p:attrNameLst>
                                      </p:cBhvr>
                                      <p:to>
                                        <p:strVal val="visible"/>
                                      </p:to>
                                    </p:set>
                                    <p:animEffect transition="in" filter="fade">
                                      <p:cBhvr>
                                        <p:cTn id="88" dur="1000"/>
                                        <p:tgtEl>
                                          <p:spTgt spid="1008"/>
                                        </p:tgtEl>
                                      </p:cBhvr>
                                    </p:animEffect>
                                  </p:childTnLst>
                                </p:cTn>
                              </p:par>
                              <p:par>
                                <p:cTn id="89" presetID="10" presetClass="entr" presetSubtype="0" fill="hold" nodeType="withEffect">
                                  <p:stCondLst>
                                    <p:cond delay="0"/>
                                  </p:stCondLst>
                                  <p:childTnLst>
                                    <p:set>
                                      <p:cBhvr>
                                        <p:cTn id="90" dur="1" fill="hold">
                                          <p:stCondLst>
                                            <p:cond delay="0"/>
                                          </p:stCondLst>
                                        </p:cTn>
                                        <p:tgtEl>
                                          <p:spTgt spid="1001"/>
                                        </p:tgtEl>
                                        <p:attrNameLst>
                                          <p:attrName>style.visibility</p:attrName>
                                        </p:attrNameLst>
                                      </p:cBhvr>
                                      <p:to>
                                        <p:strVal val="visible"/>
                                      </p:to>
                                    </p:set>
                                    <p:animEffect transition="in" filter="fade">
                                      <p:cBhvr>
                                        <p:cTn id="91" dur="500"/>
                                        <p:tgtEl>
                                          <p:spTgt spid="1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grpSp>
        <p:nvGrpSpPr>
          <p:cNvPr id="1014" name="Google Shape;1014;p71"/>
          <p:cNvGrpSpPr/>
          <p:nvPr/>
        </p:nvGrpSpPr>
        <p:grpSpPr>
          <a:xfrm>
            <a:off x="1381468" y="501204"/>
            <a:ext cx="9276664" cy="4434794"/>
            <a:chOff x="1381468" y="501204"/>
            <a:chExt cx="9276664" cy="4434794"/>
          </a:xfrm>
        </p:grpSpPr>
        <p:pic>
          <p:nvPicPr>
            <p:cNvPr id="1015" name="Google Shape;1015;p71"/>
            <p:cNvPicPr preferRelativeResize="0"/>
            <p:nvPr/>
          </p:nvPicPr>
          <p:blipFill rotWithShape="1">
            <a:blip r:embed="rId3">
              <a:alphaModFix/>
            </a:blip>
            <a:srcRect/>
            <a:stretch/>
          </p:blipFill>
          <p:spPr>
            <a:xfrm>
              <a:off x="1381468" y="501204"/>
              <a:ext cx="9276664" cy="4434794"/>
            </a:xfrm>
            <a:prstGeom prst="rect">
              <a:avLst/>
            </a:prstGeom>
            <a:noFill/>
            <a:ln>
              <a:noFill/>
            </a:ln>
          </p:spPr>
        </p:pic>
        <p:pic>
          <p:nvPicPr>
            <p:cNvPr id="1016" name="Google Shape;1016;p71"/>
            <p:cNvPicPr preferRelativeResize="0"/>
            <p:nvPr/>
          </p:nvPicPr>
          <p:blipFill rotWithShape="1">
            <a:blip r:embed="rId3">
              <a:alphaModFix/>
            </a:blip>
            <a:srcRect l="12094" t="42098" r="81820" b="46427"/>
            <a:stretch/>
          </p:blipFill>
          <p:spPr>
            <a:xfrm>
              <a:off x="2519593" y="2872316"/>
              <a:ext cx="564542" cy="508885"/>
            </a:xfrm>
            <a:prstGeom prst="rect">
              <a:avLst/>
            </a:prstGeom>
            <a:noFill/>
            <a:ln>
              <a:noFill/>
            </a:ln>
          </p:spPr>
        </p:pic>
      </p:grpSp>
      <p:sp>
        <p:nvSpPr>
          <p:cNvPr id="1017" name="Google Shape;1017;p71"/>
          <p:cNvSpPr txBox="1">
            <a:spLocks noGrp="1"/>
          </p:cNvSpPr>
          <p:nvPr>
            <p:ph type="title"/>
          </p:nvPr>
        </p:nvSpPr>
        <p:spPr>
          <a:xfrm>
            <a:off x="0" y="-31525"/>
            <a:ext cx="121920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3600"/>
              <a:buFont typeface="Proxima Nova"/>
              <a:buNone/>
            </a:pPr>
            <a:r>
              <a:rPr lang="en-US">
                <a:solidFill>
                  <a:schemeClr val="accent1"/>
                </a:solidFill>
              </a:rPr>
              <a:t>Advantages of the MS390</a:t>
            </a:r>
            <a:endParaRPr>
              <a:solidFill>
                <a:schemeClr val="accent1"/>
              </a:solidFill>
            </a:endParaRPr>
          </a:p>
        </p:txBody>
      </p:sp>
      <p:sp>
        <p:nvSpPr>
          <p:cNvPr id="1018" name="Google Shape;1018;p71"/>
          <p:cNvSpPr txBox="1">
            <a:spLocks noGrp="1"/>
          </p:cNvSpPr>
          <p:nvPr>
            <p:ph type="sldNum" idx="12"/>
          </p:nvPr>
        </p:nvSpPr>
        <p:spPr>
          <a:xfrm>
            <a:off x="11754643" y="6356350"/>
            <a:ext cx="442332"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25</a:t>
            </a:fld>
            <a:endParaRPr/>
          </a:p>
        </p:txBody>
      </p:sp>
      <p:sp>
        <p:nvSpPr>
          <p:cNvPr id="1019" name="Google Shape;1019;p71"/>
          <p:cNvSpPr txBox="1"/>
          <p:nvPr/>
        </p:nvSpPr>
        <p:spPr>
          <a:xfrm>
            <a:off x="2849313" y="4191629"/>
            <a:ext cx="2684795" cy="46307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2"/>
              </a:buClr>
              <a:buSzPts val="2000"/>
              <a:buFont typeface="Arial"/>
              <a:buNone/>
            </a:pPr>
            <a:r>
              <a:rPr lang="en-US" sz="2000">
                <a:solidFill>
                  <a:schemeClr val="dk2"/>
                </a:solidFill>
                <a:latin typeface="Proxima Nova"/>
                <a:ea typeface="Proxima Nova"/>
                <a:cs typeface="Proxima Nova"/>
                <a:sym typeface="Proxima Nova"/>
              </a:rPr>
              <a:t>48-port PoE &amp; mGig</a:t>
            </a:r>
            <a:endParaRPr sz="2000">
              <a:solidFill>
                <a:schemeClr val="dk2"/>
              </a:solidFill>
              <a:latin typeface="Proxima Nova"/>
              <a:ea typeface="Proxima Nova"/>
              <a:cs typeface="Proxima Nova"/>
              <a:sym typeface="Proxima Nova"/>
            </a:endParaRPr>
          </a:p>
        </p:txBody>
      </p:sp>
      <p:sp>
        <p:nvSpPr>
          <p:cNvPr id="1020" name="Google Shape;1020;p71"/>
          <p:cNvSpPr txBox="1"/>
          <p:nvPr/>
        </p:nvSpPr>
        <p:spPr>
          <a:xfrm>
            <a:off x="7899400" y="4342700"/>
            <a:ext cx="2070805" cy="38218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2"/>
              </a:buClr>
              <a:buSzPts val="2000"/>
              <a:buFont typeface="Arial"/>
              <a:buNone/>
            </a:pPr>
            <a:r>
              <a:rPr lang="en-US" sz="2000">
                <a:solidFill>
                  <a:schemeClr val="dk2"/>
                </a:solidFill>
                <a:latin typeface="Proxima Nova"/>
                <a:ea typeface="Proxima Nova"/>
                <a:cs typeface="Proxima Nova"/>
                <a:sym typeface="Proxima Nova"/>
              </a:rPr>
              <a:t>Adaptive Policy</a:t>
            </a:r>
            <a:endParaRPr/>
          </a:p>
        </p:txBody>
      </p:sp>
      <p:sp>
        <p:nvSpPr>
          <p:cNvPr id="1021" name="Google Shape;1021;p71"/>
          <p:cNvSpPr txBox="1"/>
          <p:nvPr/>
        </p:nvSpPr>
        <p:spPr>
          <a:xfrm>
            <a:off x="2891998" y="5016841"/>
            <a:ext cx="2411522" cy="5008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2"/>
              </a:buClr>
              <a:buSzPts val="2000"/>
              <a:buFont typeface="Arial"/>
              <a:buNone/>
            </a:pPr>
            <a:r>
              <a:rPr lang="en-US" sz="2000">
                <a:solidFill>
                  <a:schemeClr val="dk2"/>
                </a:solidFill>
                <a:latin typeface="Proxima Nova"/>
                <a:ea typeface="Proxima Nova"/>
                <a:cs typeface="Proxima Nova"/>
                <a:sym typeface="Proxima Nova"/>
              </a:rPr>
              <a:t>480 Gbps Stacking</a:t>
            </a:r>
            <a:endParaRPr/>
          </a:p>
        </p:txBody>
      </p:sp>
      <p:sp>
        <p:nvSpPr>
          <p:cNvPr id="1022" name="Google Shape;1022;p71"/>
          <p:cNvSpPr txBox="1"/>
          <p:nvPr/>
        </p:nvSpPr>
        <p:spPr>
          <a:xfrm>
            <a:off x="7898911" y="5097174"/>
            <a:ext cx="2064075" cy="34933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2"/>
              </a:buClr>
              <a:buSzPts val="2000"/>
              <a:buFont typeface="Arial"/>
              <a:buNone/>
            </a:pPr>
            <a:r>
              <a:rPr lang="en-US" sz="2000">
                <a:solidFill>
                  <a:schemeClr val="dk2"/>
                </a:solidFill>
                <a:latin typeface="Proxima Nova"/>
                <a:ea typeface="Proxima Nova"/>
                <a:cs typeface="Proxima Nova"/>
                <a:sym typeface="Proxima Nova"/>
              </a:rPr>
              <a:t>Modular Uplinks</a:t>
            </a:r>
            <a:endParaRPr/>
          </a:p>
        </p:txBody>
      </p:sp>
      <p:grpSp>
        <p:nvGrpSpPr>
          <p:cNvPr id="1023" name="Google Shape;1023;p71"/>
          <p:cNvGrpSpPr/>
          <p:nvPr/>
        </p:nvGrpSpPr>
        <p:grpSpPr>
          <a:xfrm>
            <a:off x="2087763" y="4228604"/>
            <a:ext cx="525888" cy="518624"/>
            <a:chOff x="1055250" y="1807866"/>
            <a:chExt cx="649046" cy="640081"/>
          </a:xfrm>
        </p:grpSpPr>
        <p:pic>
          <p:nvPicPr>
            <p:cNvPr id="1024" name="Google Shape;1024;p71"/>
            <p:cNvPicPr preferRelativeResize="0"/>
            <p:nvPr/>
          </p:nvPicPr>
          <p:blipFill rotWithShape="1">
            <a:blip r:embed="rId4">
              <a:alphaModFix/>
            </a:blip>
            <a:srcRect/>
            <a:stretch/>
          </p:blipFill>
          <p:spPr>
            <a:xfrm>
              <a:off x="1055250" y="1807866"/>
              <a:ext cx="525888" cy="525887"/>
            </a:xfrm>
            <a:prstGeom prst="rect">
              <a:avLst/>
            </a:prstGeom>
            <a:noFill/>
            <a:ln>
              <a:noFill/>
            </a:ln>
          </p:spPr>
        </p:pic>
        <p:sp>
          <p:nvSpPr>
            <p:cNvPr id="1025" name="Google Shape;1025;p71"/>
            <p:cNvSpPr/>
            <p:nvPr/>
          </p:nvSpPr>
          <p:spPr>
            <a:xfrm>
              <a:off x="1487080" y="2142512"/>
              <a:ext cx="166634" cy="251364"/>
            </a:xfrm>
            <a:custGeom>
              <a:avLst/>
              <a:gdLst/>
              <a:ahLst/>
              <a:cxnLst/>
              <a:rect l="l" t="t" r="r" b="b"/>
              <a:pathLst>
                <a:path w="202818" h="305946" extrusionOk="0">
                  <a:moveTo>
                    <a:pt x="72190" y="0"/>
                  </a:moveTo>
                  <a:lnTo>
                    <a:pt x="182193" y="6876"/>
                  </a:lnTo>
                  <a:lnTo>
                    <a:pt x="137504" y="116879"/>
                  </a:lnTo>
                  <a:lnTo>
                    <a:pt x="202818" y="134067"/>
                  </a:lnTo>
                  <a:lnTo>
                    <a:pt x="202818" y="147817"/>
                  </a:lnTo>
                  <a:lnTo>
                    <a:pt x="72190" y="305946"/>
                  </a:lnTo>
                  <a:lnTo>
                    <a:pt x="61877" y="202818"/>
                  </a:lnTo>
                  <a:lnTo>
                    <a:pt x="61877" y="165005"/>
                  </a:lnTo>
                  <a:lnTo>
                    <a:pt x="0" y="151255"/>
                  </a:lnTo>
                  <a:lnTo>
                    <a:pt x="0" y="151255"/>
                  </a:lnTo>
                  <a:lnTo>
                    <a:pt x="72190"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Proxima Nova"/>
                <a:ea typeface="Proxima Nova"/>
                <a:cs typeface="Proxima Nova"/>
                <a:sym typeface="Proxima Nova"/>
              </a:endParaRPr>
            </a:p>
          </p:txBody>
        </p:sp>
        <p:pic>
          <p:nvPicPr>
            <p:cNvPr id="1026" name="Google Shape;1026;p71"/>
            <p:cNvPicPr preferRelativeResize="0"/>
            <p:nvPr/>
          </p:nvPicPr>
          <p:blipFill rotWithShape="1">
            <a:blip r:embed="rId5">
              <a:alphaModFix/>
            </a:blip>
            <a:srcRect l="26907" t="14156" r="26255" b="20270"/>
            <a:stretch/>
          </p:blipFill>
          <p:spPr>
            <a:xfrm>
              <a:off x="1457979" y="2103103"/>
              <a:ext cx="246317" cy="344844"/>
            </a:xfrm>
            <a:prstGeom prst="rect">
              <a:avLst/>
            </a:prstGeom>
            <a:noFill/>
            <a:ln>
              <a:noFill/>
            </a:ln>
          </p:spPr>
        </p:pic>
      </p:grpSp>
      <p:pic>
        <p:nvPicPr>
          <p:cNvPr id="1027" name="Google Shape;1027;p71"/>
          <p:cNvPicPr preferRelativeResize="0"/>
          <p:nvPr/>
        </p:nvPicPr>
        <p:blipFill rotWithShape="1">
          <a:blip r:embed="rId6">
            <a:alphaModFix/>
          </a:blip>
          <a:srcRect/>
          <a:stretch/>
        </p:blipFill>
        <p:spPr>
          <a:xfrm>
            <a:off x="2127895" y="5010679"/>
            <a:ext cx="518623" cy="518623"/>
          </a:xfrm>
          <a:prstGeom prst="rect">
            <a:avLst/>
          </a:prstGeom>
          <a:noFill/>
          <a:ln>
            <a:noFill/>
          </a:ln>
        </p:spPr>
      </p:pic>
      <p:pic>
        <p:nvPicPr>
          <p:cNvPr id="1028" name="Google Shape;1028;p71"/>
          <p:cNvPicPr preferRelativeResize="0"/>
          <p:nvPr/>
        </p:nvPicPr>
        <p:blipFill rotWithShape="1">
          <a:blip r:embed="rId7">
            <a:alphaModFix/>
          </a:blip>
          <a:srcRect/>
          <a:stretch/>
        </p:blipFill>
        <p:spPr>
          <a:xfrm>
            <a:off x="7049748" y="4242255"/>
            <a:ext cx="518623" cy="518623"/>
          </a:xfrm>
          <a:prstGeom prst="rect">
            <a:avLst/>
          </a:prstGeom>
          <a:noFill/>
          <a:ln>
            <a:noFill/>
          </a:ln>
        </p:spPr>
      </p:pic>
      <p:pic>
        <p:nvPicPr>
          <p:cNvPr id="1029" name="Google Shape;1029;p71"/>
          <p:cNvPicPr preferRelativeResize="0"/>
          <p:nvPr/>
        </p:nvPicPr>
        <p:blipFill rotWithShape="1">
          <a:blip r:embed="rId8">
            <a:alphaModFix/>
          </a:blip>
          <a:srcRect/>
          <a:stretch/>
        </p:blipFill>
        <p:spPr>
          <a:xfrm>
            <a:off x="7151348" y="5071648"/>
            <a:ext cx="518623" cy="518623"/>
          </a:xfrm>
          <a:prstGeom prst="rect">
            <a:avLst/>
          </a:prstGeom>
          <a:noFill/>
          <a:ln>
            <a:noFill/>
          </a:ln>
        </p:spPr>
      </p:pic>
      <p:sp>
        <p:nvSpPr>
          <p:cNvPr id="1030" name="Google Shape;1030;p71"/>
          <p:cNvSpPr txBox="1"/>
          <p:nvPr/>
        </p:nvSpPr>
        <p:spPr>
          <a:xfrm>
            <a:off x="2912748" y="5762327"/>
            <a:ext cx="1731696" cy="48725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2"/>
              </a:buClr>
              <a:buSzPts val="2000"/>
              <a:buFont typeface="Arial"/>
              <a:buNone/>
            </a:pPr>
            <a:r>
              <a:rPr lang="en-US" sz="2000">
                <a:solidFill>
                  <a:schemeClr val="dk2"/>
                </a:solidFill>
                <a:latin typeface="Proxima Nova"/>
                <a:ea typeface="Proxima Nova"/>
                <a:cs typeface="Proxima Nova"/>
                <a:sym typeface="Proxima Nova"/>
              </a:rPr>
              <a:t>StackPower</a:t>
            </a:r>
            <a:endParaRPr sz="2000">
              <a:solidFill>
                <a:schemeClr val="dk2"/>
              </a:solidFill>
              <a:latin typeface="Proxima Nova"/>
              <a:ea typeface="Proxima Nova"/>
              <a:cs typeface="Proxima Nova"/>
              <a:sym typeface="Proxima Nova"/>
            </a:endParaRPr>
          </a:p>
        </p:txBody>
      </p:sp>
      <p:sp>
        <p:nvSpPr>
          <p:cNvPr id="1031" name="Google Shape;1031;p71"/>
          <p:cNvSpPr txBox="1"/>
          <p:nvPr/>
        </p:nvSpPr>
        <p:spPr>
          <a:xfrm>
            <a:off x="7899400" y="5787360"/>
            <a:ext cx="2226675" cy="43718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2"/>
              </a:buClr>
              <a:buSzPts val="2000"/>
              <a:buFont typeface="Arial"/>
              <a:buNone/>
            </a:pPr>
            <a:r>
              <a:rPr lang="en-US" sz="2000">
                <a:solidFill>
                  <a:schemeClr val="dk2"/>
                </a:solidFill>
                <a:latin typeface="Proxima Nova"/>
                <a:ea typeface="Proxima Nova"/>
                <a:cs typeface="Proxima Nova"/>
                <a:sym typeface="Proxima Nova"/>
              </a:rPr>
              <a:t>Physical Stacking</a:t>
            </a:r>
            <a:endParaRPr/>
          </a:p>
        </p:txBody>
      </p:sp>
      <p:pic>
        <p:nvPicPr>
          <p:cNvPr id="1032" name="Google Shape;1032;p71"/>
          <p:cNvPicPr preferRelativeResize="0"/>
          <p:nvPr/>
        </p:nvPicPr>
        <p:blipFill rotWithShape="1">
          <a:blip r:embed="rId9">
            <a:alphaModFix/>
          </a:blip>
          <a:srcRect/>
          <a:stretch/>
        </p:blipFill>
        <p:spPr>
          <a:xfrm>
            <a:off x="2127895" y="5783400"/>
            <a:ext cx="518623" cy="518623"/>
          </a:xfrm>
          <a:prstGeom prst="rect">
            <a:avLst/>
          </a:prstGeom>
          <a:noFill/>
          <a:ln>
            <a:noFill/>
          </a:ln>
        </p:spPr>
      </p:pic>
      <p:pic>
        <p:nvPicPr>
          <p:cNvPr id="1033" name="Google Shape;1033;p71"/>
          <p:cNvPicPr preferRelativeResize="0"/>
          <p:nvPr/>
        </p:nvPicPr>
        <p:blipFill rotWithShape="1">
          <a:blip r:embed="rId10">
            <a:alphaModFix/>
          </a:blip>
          <a:srcRect/>
          <a:stretch/>
        </p:blipFill>
        <p:spPr>
          <a:xfrm>
            <a:off x="7125948" y="5837726"/>
            <a:ext cx="518623" cy="518623"/>
          </a:xfrm>
          <a:prstGeom prst="rect">
            <a:avLst/>
          </a:prstGeom>
          <a:noFill/>
          <a:ln>
            <a:noFill/>
          </a:ln>
        </p:spPr>
      </p:pic>
    </p:spTree>
  </p:cSld>
  <p:clrMapOvr>
    <a:masterClrMapping/>
  </p:clrMapOvr>
  <p:transition spd="slow">
    <p:push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37"/>
        <p:cNvGrpSpPr/>
        <p:nvPr/>
      </p:nvGrpSpPr>
      <p:grpSpPr>
        <a:xfrm>
          <a:off x="0" y="0"/>
          <a:ext cx="0" cy="0"/>
          <a:chOff x="0" y="0"/>
          <a:chExt cx="0" cy="0"/>
        </a:xfrm>
      </p:grpSpPr>
      <p:sp>
        <p:nvSpPr>
          <p:cNvPr id="1038" name="Google Shape;1038;p72"/>
          <p:cNvSpPr txBox="1"/>
          <p:nvPr/>
        </p:nvSpPr>
        <p:spPr>
          <a:xfrm>
            <a:off x="242371" y="788892"/>
            <a:ext cx="11111429" cy="79193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6"/>
              </a:buClr>
              <a:buSzPts val="4800"/>
              <a:buFont typeface="Proxima Nova"/>
              <a:buNone/>
            </a:pPr>
            <a:r>
              <a:rPr lang="en-US" sz="4800" b="0" i="0">
                <a:solidFill>
                  <a:schemeClr val="accent6"/>
                </a:solidFill>
                <a:latin typeface="Proxima Nova"/>
                <a:ea typeface="Proxima Nova"/>
                <a:cs typeface="Proxima Nova"/>
                <a:sym typeface="Proxima Nova"/>
              </a:rPr>
              <a:t>License Tiers</a:t>
            </a:r>
            <a:endParaRPr/>
          </a:p>
        </p:txBody>
      </p:sp>
      <p:sp>
        <p:nvSpPr>
          <p:cNvPr id="1039" name="Google Shape;1039;p72"/>
          <p:cNvSpPr txBox="1"/>
          <p:nvPr/>
        </p:nvSpPr>
        <p:spPr>
          <a:xfrm>
            <a:off x="1713581" y="2467723"/>
            <a:ext cx="2273259" cy="806449"/>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accent2"/>
              </a:buClr>
              <a:buSzPts val="3200"/>
              <a:buFont typeface="Arial"/>
              <a:buNone/>
            </a:pPr>
            <a:r>
              <a:rPr lang="en-US" sz="3200" b="1" i="0">
                <a:solidFill>
                  <a:schemeClr val="accent2"/>
                </a:solidFill>
                <a:latin typeface="Proxima Nova Semibold"/>
                <a:ea typeface="Proxima Nova Semibold"/>
                <a:cs typeface="Proxima Nova Semibold"/>
                <a:sym typeface="Proxima Nova Semibold"/>
              </a:rPr>
              <a:t>Enterprise</a:t>
            </a:r>
            <a:endParaRPr/>
          </a:p>
        </p:txBody>
      </p:sp>
      <p:sp>
        <p:nvSpPr>
          <p:cNvPr id="1040" name="Google Shape;1040;p72"/>
          <p:cNvSpPr txBox="1"/>
          <p:nvPr/>
        </p:nvSpPr>
        <p:spPr>
          <a:xfrm>
            <a:off x="1713581" y="3338673"/>
            <a:ext cx="3442619" cy="127985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2000"/>
              <a:buFont typeface="Arial"/>
              <a:buNone/>
            </a:pPr>
            <a:r>
              <a:rPr lang="en-US" sz="2000" b="1" i="0">
                <a:solidFill>
                  <a:srgbClr val="434343"/>
                </a:solidFill>
                <a:latin typeface="Proxima Nova"/>
                <a:ea typeface="Proxima Nova"/>
                <a:cs typeface="Proxima Nova"/>
                <a:sym typeface="Proxima Nova"/>
              </a:rPr>
              <a:t>MS350 Feature Parity</a:t>
            </a:r>
            <a:endParaRPr>
              <a:solidFill>
                <a:srgbClr val="434343"/>
              </a:solidFill>
            </a:endParaRPr>
          </a:p>
          <a:p>
            <a:pPr marL="0" marR="0" lvl="0" indent="0" algn="l" rtl="0">
              <a:lnSpc>
                <a:spcPct val="100000"/>
              </a:lnSpc>
              <a:spcBef>
                <a:spcPts val="1000"/>
              </a:spcBef>
              <a:spcAft>
                <a:spcPts val="0"/>
              </a:spcAft>
              <a:buClr>
                <a:schemeClr val="dk2"/>
              </a:buClr>
              <a:buSzPts val="2000"/>
              <a:buFont typeface="Arial"/>
              <a:buNone/>
            </a:pPr>
            <a:r>
              <a:rPr lang="en-US" sz="2000" b="1" i="0">
                <a:solidFill>
                  <a:srgbClr val="434343"/>
                </a:solidFill>
                <a:latin typeface="Proxima Nova"/>
                <a:ea typeface="Proxima Nova"/>
                <a:cs typeface="Proxima Nova"/>
                <a:sym typeface="Proxima Nova"/>
              </a:rPr>
              <a:t>OSPF (Max 1,000 routes)</a:t>
            </a:r>
            <a:endParaRPr>
              <a:solidFill>
                <a:srgbClr val="434343"/>
              </a:solidFill>
            </a:endParaRPr>
          </a:p>
        </p:txBody>
      </p:sp>
      <p:sp>
        <p:nvSpPr>
          <p:cNvPr id="1041" name="Google Shape;1041;p72"/>
          <p:cNvSpPr txBox="1"/>
          <p:nvPr/>
        </p:nvSpPr>
        <p:spPr>
          <a:xfrm>
            <a:off x="6488781" y="2397874"/>
            <a:ext cx="3200400" cy="806449"/>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accent1"/>
              </a:buClr>
              <a:buSzPts val="3200"/>
              <a:buFont typeface="Arial"/>
              <a:buNone/>
            </a:pPr>
            <a:r>
              <a:rPr lang="en-US" sz="3200" b="1" i="0">
                <a:solidFill>
                  <a:schemeClr val="accent1"/>
                </a:solidFill>
                <a:latin typeface="Proxima Nova Semibold"/>
                <a:ea typeface="Proxima Nova Semibold"/>
                <a:cs typeface="Proxima Nova Semibold"/>
                <a:sym typeface="Proxima Nova Semibold"/>
              </a:rPr>
              <a:t>Advanced</a:t>
            </a:r>
            <a:endParaRPr/>
          </a:p>
        </p:txBody>
      </p:sp>
      <p:sp>
        <p:nvSpPr>
          <p:cNvPr id="1042" name="Google Shape;1042;p72"/>
          <p:cNvSpPr txBox="1"/>
          <p:nvPr/>
        </p:nvSpPr>
        <p:spPr>
          <a:xfrm>
            <a:off x="6488780" y="3271668"/>
            <a:ext cx="4484020" cy="17681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2000"/>
              <a:buFont typeface="Arial"/>
              <a:buNone/>
            </a:pPr>
            <a:r>
              <a:rPr lang="en-US" sz="2000" b="1" i="0">
                <a:solidFill>
                  <a:srgbClr val="434343"/>
                </a:solidFill>
                <a:latin typeface="Proxima Nova"/>
                <a:ea typeface="Proxima Nova"/>
                <a:cs typeface="Proxima Nova"/>
                <a:sym typeface="Proxima Nova"/>
              </a:rPr>
              <a:t>MS350 Feature Parity</a:t>
            </a:r>
            <a:endParaRPr>
              <a:solidFill>
                <a:srgbClr val="434343"/>
              </a:solidFill>
            </a:endParaRPr>
          </a:p>
          <a:p>
            <a:pPr marL="0" marR="0" lvl="0" indent="0" algn="l" rtl="0">
              <a:lnSpc>
                <a:spcPct val="100000"/>
              </a:lnSpc>
              <a:spcBef>
                <a:spcPts val="1000"/>
              </a:spcBef>
              <a:spcAft>
                <a:spcPts val="0"/>
              </a:spcAft>
              <a:buClr>
                <a:schemeClr val="dk2"/>
              </a:buClr>
              <a:buSzPts val="2000"/>
              <a:buFont typeface="Arial"/>
              <a:buNone/>
            </a:pPr>
            <a:r>
              <a:rPr lang="en-US" sz="2000" b="1" i="0">
                <a:solidFill>
                  <a:srgbClr val="434343"/>
                </a:solidFill>
                <a:latin typeface="Proxima Nova"/>
                <a:ea typeface="Proxima Nova"/>
                <a:cs typeface="Proxima Nova"/>
                <a:sym typeface="Proxima Nova"/>
              </a:rPr>
              <a:t>Full Routing + Adaptive Policy</a:t>
            </a:r>
            <a:endParaRPr>
              <a:solidFill>
                <a:srgbClr val="434343"/>
              </a:solidFill>
            </a:endParaRPr>
          </a:p>
          <a:p>
            <a:pPr marL="0" marR="0" lvl="0" indent="0" algn="l" rtl="0">
              <a:lnSpc>
                <a:spcPct val="100000"/>
              </a:lnSpc>
              <a:spcBef>
                <a:spcPts val="1000"/>
              </a:spcBef>
              <a:spcAft>
                <a:spcPts val="0"/>
              </a:spcAft>
              <a:buClr>
                <a:schemeClr val="dk2"/>
              </a:buClr>
              <a:buSzPts val="2000"/>
              <a:buFont typeface="Arial"/>
              <a:buNone/>
            </a:pPr>
            <a:endParaRPr>
              <a:solidFill>
                <a:srgbClr val="434343"/>
              </a:solidFill>
            </a:endParaRPr>
          </a:p>
        </p:txBody>
      </p:sp>
      <p:sp>
        <p:nvSpPr>
          <p:cNvPr id="1043" name="Google Shape;1043;p72"/>
          <p:cNvSpPr txBox="1"/>
          <p:nvPr/>
        </p:nvSpPr>
        <p:spPr>
          <a:xfrm>
            <a:off x="6614801" y="5750700"/>
            <a:ext cx="5635800" cy="6777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None/>
            </a:pPr>
            <a:endParaRPr sz="2000" b="1">
              <a:solidFill>
                <a:schemeClr val="dk2"/>
              </a:solidFill>
              <a:latin typeface="Proxima Nova"/>
              <a:ea typeface="Proxima Nova"/>
              <a:cs typeface="Proxima Nova"/>
              <a:sym typeface="Proxima Nova"/>
            </a:endParaRPr>
          </a:p>
        </p:txBody>
      </p:sp>
      <p:sp>
        <p:nvSpPr>
          <p:cNvPr id="1044" name="Google Shape;1044;p72"/>
          <p:cNvSpPr/>
          <p:nvPr/>
        </p:nvSpPr>
        <p:spPr>
          <a:xfrm>
            <a:off x="4985467" y="358527"/>
            <a:ext cx="1741335" cy="430365"/>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lt1"/>
              </a:buClr>
              <a:buSzPts val="1600"/>
              <a:buFont typeface="Proxima Nova"/>
              <a:buNone/>
            </a:pPr>
            <a:r>
              <a:rPr lang="en-US" sz="1600">
                <a:solidFill>
                  <a:schemeClr val="lt1"/>
                </a:solidFill>
                <a:latin typeface="Proxima Nova"/>
                <a:ea typeface="Proxima Nova"/>
                <a:cs typeface="Proxima Nova"/>
                <a:sym typeface="Proxima Nova"/>
              </a:rPr>
              <a:t>INTRODUCING</a:t>
            </a:r>
            <a:endParaRPr sz="1600">
              <a:solidFill>
                <a:schemeClr val="lt1"/>
              </a:solidFill>
              <a:latin typeface="Proxima Nova"/>
              <a:ea typeface="Proxima Nova"/>
              <a:cs typeface="Proxima Nova"/>
              <a:sym typeface="Proxima Nova"/>
            </a:endParaRPr>
          </a:p>
        </p:txBody>
      </p:sp>
      <p:cxnSp>
        <p:nvCxnSpPr>
          <p:cNvPr id="1045" name="Google Shape;1045;p72"/>
          <p:cNvCxnSpPr/>
          <p:nvPr/>
        </p:nvCxnSpPr>
        <p:spPr>
          <a:xfrm>
            <a:off x="5739322" y="2431925"/>
            <a:ext cx="48600" cy="3112800"/>
          </a:xfrm>
          <a:prstGeom prst="straightConnector1">
            <a:avLst/>
          </a:prstGeom>
          <a:noFill/>
          <a:ln w="9525" cap="flat" cmpd="sng">
            <a:solidFill>
              <a:srgbClr val="434343"/>
            </a:solidFill>
            <a:prstDash val="solid"/>
            <a:round/>
            <a:headEnd type="none" w="med" len="med"/>
            <a:tailEnd type="none" w="med" len="med"/>
          </a:ln>
        </p:spPr>
      </p:cxnSp>
    </p:spTree>
  </p:cSld>
  <p:clrMapOvr>
    <a:masterClrMapping/>
  </p:clrMapOvr>
  <p:transition spd="slow">
    <p:push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sp>
        <p:nvSpPr>
          <p:cNvPr id="1155" name="Google Shape;1155;p76"/>
          <p:cNvSpPr txBox="1">
            <a:spLocks noGrp="1"/>
          </p:cNvSpPr>
          <p:nvPr>
            <p:ph type="title"/>
          </p:nvPr>
        </p:nvSpPr>
        <p:spPr>
          <a:xfrm>
            <a:off x="838200" y="365126"/>
            <a:ext cx="10515600" cy="100972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accent6"/>
              </a:buClr>
              <a:buSzPts val="3600"/>
              <a:buFont typeface="Proxima Nova"/>
              <a:buNone/>
            </a:pPr>
            <a:r>
              <a:rPr lang="en-US" sz="3600"/>
              <a:t>A secure platform</a:t>
            </a:r>
            <a:endParaRPr sz="3600"/>
          </a:p>
        </p:txBody>
      </p:sp>
      <p:sp>
        <p:nvSpPr>
          <p:cNvPr id="1156" name="Google Shape;1156;p76"/>
          <p:cNvSpPr txBox="1">
            <a:spLocks noGrp="1"/>
          </p:cNvSpPr>
          <p:nvPr>
            <p:ph type="sldNum" idx="4294967295"/>
          </p:nvPr>
        </p:nvSpPr>
        <p:spPr>
          <a:xfrm>
            <a:off x="11749088" y="6356350"/>
            <a:ext cx="442912"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rgbClr val="9D9EA0"/>
                </a:solidFill>
                <a:latin typeface="Proxima Nova"/>
                <a:ea typeface="Proxima Nova"/>
                <a:cs typeface="Proxima Nova"/>
                <a:sym typeface="Proxima Nova"/>
              </a:rPr>
              <a:t>27</a:t>
            </a:fld>
            <a:endParaRPr sz="1000" b="0" i="0" u="none" strike="noStrike" cap="none">
              <a:solidFill>
                <a:srgbClr val="9D9EA0"/>
              </a:solidFill>
              <a:latin typeface="Proxima Nova"/>
              <a:ea typeface="Proxima Nova"/>
              <a:cs typeface="Proxima Nova"/>
              <a:sym typeface="Proxima Nova"/>
            </a:endParaRPr>
          </a:p>
        </p:txBody>
      </p:sp>
      <p:pic>
        <p:nvPicPr>
          <p:cNvPr id="1157" name="Google Shape;1157;p76"/>
          <p:cNvPicPr preferRelativeResize="0"/>
          <p:nvPr/>
        </p:nvPicPr>
        <p:blipFill rotWithShape="1">
          <a:blip r:embed="rId3">
            <a:alphaModFix/>
          </a:blip>
          <a:srcRect b="5571"/>
          <a:stretch/>
        </p:blipFill>
        <p:spPr>
          <a:xfrm>
            <a:off x="1850575" y="1298650"/>
            <a:ext cx="8490878" cy="534662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61"/>
        <p:cNvGrpSpPr/>
        <p:nvPr/>
      </p:nvGrpSpPr>
      <p:grpSpPr>
        <a:xfrm>
          <a:off x="0" y="0"/>
          <a:ext cx="0" cy="0"/>
          <a:chOff x="0" y="0"/>
          <a:chExt cx="0" cy="0"/>
        </a:xfrm>
      </p:grpSpPr>
      <p:pic>
        <p:nvPicPr>
          <p:cNvPr id="1162" name="Google Shape;1162;p77"/>
          <p:cNvPicPr preferRelativeResize="0"/>
          <p:nvPr/>
        </p:nvPicPr>
        <p:blipFill rotWithShape="1">
          <a:blip r:embed="rId3">
            <a:alphaModFix/>
          </a:blip>
          <a:srcRect l="15110" b="9485"/>
          <a:stretch/>
        </p:blipFill>
        <p:spPr>
          <a:xfrm>
            <a:off x="1757269" y="2362200"/>
            <a:ext cx="9167847" cy="4373525"/>
          </a:xfrm>
          <a:prstGeom prst="rect">
            <a:avLst/>
          </a:prstGeom>
          <a:noFill/>
          <a:ln>
            <a:noFill/>
          </a:ln>
        </p:spPr>
      </p:pic>
      <p:sp>
        <p:nvSpPr>
          <p:cNvPr id="1163" name="Google Shape;1163;p77"/>
          <p:cNvSpPr/>
          <p:nvPr/>
        </p:nvSpPr>
        <p:spPr>
          <a:xfrm>
            <a:off x="0" y="6078500"/>
            <a:ext cx="1778700" cy="642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1164" name="Google Shape;1164;p7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accent6"/>
              </a:buClr>
              <a:buSzPts val="4400"/>
              <a:buFont typeface="Proxima Nova"/>
              <a:buNone/>
            </a:pPr>
            <a:r>
              <a:rPr lang="en-US"/>
              <a:t>In One Intuitive Dashboard</a:t>
            </a:r>
            <a:endParaRPr/>
          </a:p>
        </p:txBody>
      </p:sp>
      <p:sp>
        <p:nvSpPr>
          <p:cNvPr id="1165" name="Google Shape;1165;p77"/>
          <p:cNvSpPr txBox="1">
            <a:spLocks noGrp="1"/>
          </p:cNvSpPr>
          <p:nvPr>
            <p:ph type="sldNum" idx="4294967295"/>
          </p:nvPr>
        </p:nvSpPr>
        <p:spPr>
          <a:xfrm>
            <a:off x="11749088" y="6356350"/>
            <a:ext cx="442912"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rgbClr val="9D9EA0"/>
                </a:solidFill>
                <a:latin typeface="Proxima Nova"/>
                <a:ea typeface="Proxima Nova"/>
                <a:cs typeface="Proxima Nova"/>
                <a:sym typeface="Proxima Nova"/>
              </a:rPr>
              <a:t>28</a:t>
            </a:fld>
            <a:endParaRPr sz="1000" b="0" i="0" u="none" strike="noStrike" cap="none">
              <a:solidFill>
                <a:srgbClr val="9D9EA0"/>
              </a:solidFill>
              <a:latin typeface="Proxima Nova"/>
              <a:ea typeface="Proxima Nova"/>
              <a:cs typeface="Proxima Nova"/>
              <a:sym typeface="Proxima Nova"/>
            </a:endParaRPr>
          </a:p>
        </p:txBody>
      </p:sp>
      <p:pic>
        <p:nvPicPr>
          <p:cNvPr id="1166" name="Google Shape;1166;p77" descr="Image result for monitor transparent png"/>
          <p:cNvPicPr preferRelativeResize="0"/>
          <p:nvPr/>
        </p:nvPicPr>
        <p:blipFill rotWithShape="1">
          <a:blip r:embed="rId4">
            <a:alphaModFix/>
          </a:blip>
          <a:srcRect b="42895"/>
          <a:stretch/>
        </p:blipFill>
        <p:spPr>
          <a:xfrm>
            <a:off x="1174658" y="1903715"/>
            <a:ext cx="10579985" cy="483199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sp>
        <p:nvSpPr>
          <p:cNvPr id="1171" name="Google Shape;1171;p78"/>
          <p:cNvSpPr txBox="1">
            <a:spLocks noGrp="1"/>
          </p:cNvSpPr>
          <p:nvPr>
            <p:ph type="sldNum" idx="12"/>
          </p:nvPr>
        </p:nvSpPr>
        <p:spPr>
          <a:xfrm>
            <a:off x="11754643" y="6356350"/>
            <a:ext cx="442332"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29</a:t>
            </a:fld>
            <a:endParaRPr/>
          </a:p>
        </p:txBody>
      </p:sp>
      <p:sp>
        <p:nvSpPr>
          <p:cNvPr id="1172" name="Google Shape;1172;p78"/>
          <p:cNvSpPr txBox="1">
            <a:spLocks noGrp="1"/>
          </p:cNvSpPr>
          <p:nvPr>
            <p:ph type="title"/>
          </p:nvPr>
        </p:nvSpPr>
        <p:spPr>
          <a:xfrm>
            <a:off x="838200" y="644378"/>
            <a:ext cx="10515600" cy="73874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accent6"/>
              </a:buClr>
              <a:buSzPts val="4400"/>
              <a:buFont typeface="Proxima Nova"/>
              <a:buNone/>
            </a:pPr>
            <a:r>
              <a:rPr lang="en-US" sz="4400"/>
              <a:t>Security Made Simple</a:t>
            </a:r>
            <a:endParaRPr/>
          </a:p>
        </p:txBody>
      </p:sp>
      <p:sp>
        <p:nvSpPr>
          <p:cNvPr id="1173" name="Google Shape;1173;p78"/>
          <p:cNvSpPr/>
          <p:nvPr/>
        </p:nvSpPr>
        <p:spPr>
          <a:xfrm>
            <a:off x="2296440" y="1465424"/>
            <a:ext cx="7599122" cy="37965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67">
                <a:solidFill>
                  <a:schemeClr val="dk1"/>
                </a:solidFill>
                <a:latin typeface="Proxima Nova"/>
                <a:ea typeface="Proxima Nova"/>
                <a:cs typeface="Proxima Nova"/>
                <a:sym typeface="Proxima Nova"/>
              </a:rPr>
              <a:t>Only Cisco Meraki can deliver on this promise for a digital workplace</a:t>
            </a:r>
            <a:endParaRPr/>
          </a:p>
        </p:txBody>
      </p:sp>
      <p:pic>
        <p:nvPicPr>
          <p:cNvPr id="1174" name="Google Shape;1174;p78"/>
          <p:cNvPicPr preferRelativeResize="0"/>
          <p:nvPr/>
        </p:nvPicPr>
        <p:blipFill rotWithShape="1">
          <a:blip r:embed="rId3">
            <a:alphaModFix/>
          </a:blip>
          <a:srcRect/>
          <a:stretch/>
        </p:blipFill>
        <p:spPr>
          <a:xfrm>
            <a:off x="1925916" y="2686568"/>
            <a:ext cx="1496868" cy="1006983"/>
          </a:xfrm>
          <a:prstGeom prst="rect">
            <a:avLst/>
          </a:prstGeom>
          <a:noFill/>
          <a:ln>
            <a:noFill/>
          </a:ln>
        </p:spPr>
      </p:pic>
      <p:pic>
        <p:nvPicPr>
          <p:cNvPr id="1175" name="Google Shape;1175;p78"/>
          <p:cNvPicPr preferRelativeResize="0"/>
          <p:nvPr/>
        </p:nvPicPr>
        <p:blipFill rotWithShape="1">
          <a:blip r:embed="rId4">
            <a:alphaModFix/>
          </a:blip>
          <a:srcRect/>
          <a:stretch/>
        </p:blipFill>
        <p:spPr>
          <a:xfrm>
            <a:off x="8857819" y="2664888"/>
            <a:ext cx="1319660" cy="1050342"/>
          </a:xfrm>
          <a:prstGeom prst="rect">
            <a:avLst/>
          </a:prstGeom>
          <a:noFill/>
          <a:ln>
            <a:noFill/>
          </a:ln>
        </p:spPr>
      </p:pic>
      <p:grpSp>
        <p:nvGrpSpPr>
          <p:cNvPr id="1176" name="Google Shape;1176;p78"/>
          <p:cNvGrpSpPr/>
          <p:nvPr/>
        </p:nvGrpSpPr>
        <p:grpSpPr>
          <a:xfrm>
            <a:off x="5587668" y="2686569"/>
            <a:ext cx="1016664" cy="1006982"/>
            <a:chOff x="7217552" y="3327527"/>
            <a:chExt cx="524984" cy="519984"/>
          </a:xfrm>
        </p:grpSpPr>
        <p:sp>
          <p:nvSpPr>
            <p:cNvPr id="1177" name="Google Shape;1177;p78"/>
            <p:cNvSpPr/>
            <p:nvPr/>
          </p:nvSpPr>
          <p:spPr>
            <a:xfrm>
              <a:off x="7225552" y="3327527"/>
              <a:ext cx="516984" cy="387988"/>
            </a:xfrm>
            <a:custGeom>
              <a:avLst/>
              <a:gdLst/>
              <a:ahLst/>
              <a:cxnLst/>
              <a:rect l="l" t="t" r="r" b="b"/>
              <a:pathLst>
                <a:path w="219" h="164" extrusionOk="0">
                  <a:moveTo>
                    <a:pt x="199" y="164"/>
                  </a:moveTo>
                  <a:cubicBezTo>
                    <a:pt x="198" y="164"/>
                    <a:pt x="197" y="164"/>
                    <a:pt x="197" y="164"/>
                  </a:cubicBezTo>
                  <a:cubicBezTo>
                    <a:pt x="194" y="162"/>
                    <a:pt x="193" y="159"/>
                    <a:pt x="194" y="156"/>
                  </a:cubicBezTo>
                  <a:cubicBezTo>
                    <a:pt x="206" y="133"/>
                    <a:pt x="207" y="106"/>
                    <a:pt x="199" y="81"/>
                  </a:cubicBezTo>
                  <a:cubicBezTo>
                    <a:pt x="191" y="57"/>
                    <a:pt x="173" y="37"/>
                    <a:pt x="150" y="25"/>
                  </a:cubicBezTo>
                  <a:cubicBezTo>
                    <a:pt x="126" y="14"/>
                    <a:pt x="100" y="12"/>
                    <a:pt x="75" y="20"/>
                  </a:cubicBezTo>
                  <a:cubicBezTo>
                    <a:pt x="50" y="29"/>
                    <a:pt x="31" y="46"/>
                    <a:pt x="19" y="70"/>
                  </a:cubicBezTo>
                  <a:cubicBezTo>
                    <a:pt x="16" y="76"/>
                    <a:pt x="13" y="83"/>
                    <a:pt x="12" y="90"/>
                  </a:cubicBezTo>
                  <a:cubicBezTo>
                    <a:pt x="11" y="93"/>
                    <a:pt x="8" y="95"/>
                    <a:pt x="5" y="94"/>
                  </a:cubicBezTo>
                  <a:cubicBezTo>
                    <a:pt x="2" y="94"/>
                    <a:pt x="0" y="90"/>
                    <a:pt x="0" y="87"/>
                  </a:cubicBezTo>
                  <a:cubicBezTo>
                    <a:pt x="2" y="80"/>
                    <a:pt x="5" y="72"/>
                    <a:pt x="9" y="65"/>
                  </a:cubicBezTo>
                  <a:cubicBezTo>
                    <a:pt x="22" y="38"/>
                    <a:pt x="44" y="19"/>
                    <a:pt x="71" y="10"/>
                  </a:cubicBezTo>
                  <a:cubicBezTo>
                    <a:pt x="99" y="0"/>
                    <a:pt x="129" y="2"/>
                    <a:pt x="155" y="15"/>
                  </a:cubicBezTo>
                  <a:cubicBezTo>
                    <a:pt x="181" y="28"/>
                    <a:pt x="200" y="50"/>
                    <a:pt x="210" y="78"/>
                  </a:cubicBezTo>
                  <a:cubicBezTo>
                    <a:pt x="219" y="105"/>
                    <a:pt x="217" y="135"/>
                    <a:pt x="204" y="161"/>
                  </a:cubicBezTo>
                  <a:cubicBezTo>
                    <a:pt x="203" y="163"/>
                    <a:pt x="201" y="164"/>
                    <a:pt x="199" y="164"/>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Proxima Nova"/>
                <a:ea typeface="Proxima Nova"/>
                <a:cs typeface="Proxima Nova"/>
                <a:sym typeface="Proxima Nova"/>
              </a:endParaRPr>
            </a:p>
          </p:txBody>
        </p:sp>
        <p:sp>
          <p:nvSpPr>
            <p:cNvPr id="1178" name="Google Shape;1178;p78"/>
            <p:cNvSpPr/>
            <p:nvPr/>
          </p:nvSpPr>
          <p:spPr>
            <a:xfrm>
              <a:off x="7255551" y="3509521"/>
              <a:ext cx="302991" cy="316990"/>
            </a:xfrm>
            <a:custGeom>
              <a:avLst/>
              <a:gdLst/>
              <a:ahLst/>
              <a:cxnLst/>
              <a:rect l="l" t="t" r="r" b="b"/>
              <a:pathLst>
                <a:path w="128" h="134" extrusionOk="0">
                  <a:moveTo>
                    <a:pt x="50" y="134"/>
                  </a:moveTo>
                  <a:cubicBezTo>
                    <a:pt x="48" y="134"/>
                    <a:pt x="46" y="133"/>
                    <a:pt x="45" y="131"/>
                  </a:cubicBezTo>
                  <a:cubicBezTo>
                    <a:pt x="43" y="128"/>
                    <a:pt x="44" y="125"/>
                    <a:pt x="47" y="123"/>
                  </a:cubicBezTo>
                  <a:cubicBezTo>
                    <a:pt x="47" y="123"/>
                    <a:pt x="78" y="106"/>
                    <a:pt x="94" y="81"/>
                  </a:cubicBezTo>
                  <a:cubicBezTo>
                    <a:pt x="104" y="67"/>
                    <a:pt x="110" y="48"/>
                    <a:pt x="113" y="40"/>
                  </a:cubicBezTo>
                  <a:cubicBezTo>
                    <a:pt x="116" y="30"/>
                    <a:pt x="113" y="23"/>
                    <a:pt x="102" y="18"/>
                  </a:cubicBezTo>
                  <a:cubicBezTo>
                    <a:pt x="93" y="13"/>
                    <a:pt x="81" y="17"/>
                    <a:pt x="76" y="27"/>
                  </a:cubicBezTo>
                  <a:cubicBezTo>
                    <a:pt x="74" y="30"/>
                    <a:pt x="73" y="33"/>
                    <a:pt x="71" y="37"/>
                  </a:cubicBezTo>
                  <a:cubicBezTo>
                    <a:pt x="66" y="47"/>
                    <a:pt x="61" y="60"/>
                    <a:pt x="53" y="70"/>
                  </a:cubicBezTo>
                  <a:cubicBezTo>
                    <a:pt x="41" y="86"/>
                    <a:pt x="9" y="96"/>
                    <a:pt x="8" y="96"/>
                  </a:cubicBezTo>
                  <a:cubicBezTo>
                    <a:pt x="5" y="97"/>
                    <a:pt x="2" y="95"/>
                    <a:pt x="1" y="92"/>
                  </a:cubicBezTo>
                  <a:cubicBezTo>
                    <a:pt x="0" y="89"/>
                    <a:pt x="1" y="86"/>
                    <a:pt x="4" y="85"/>
                  </a:cubicBezTo>
                  <a:cubicBezTo>
                    <a:pt x="13" y="83"/>
                    <a:pt x="36" y="74"/>
                    <a:pt x="44" y="63"/>
                  </a:cubicBezTo>
                  <a:cubicBezTo>
                    <a:pt x="51" y="54"/>
                    <a:pt x="56" y="42"/>
                    <a:pt x="61" y="32"/>
                  </a:cubicBezTo>
                  <a:cubicBezTo>
                    <a:pt x="62" y="28"/>
                    <a:pt x="64" y="25"/>
                    <a:pt x="65" y="22"/>
                  </a:cubicBezTo>
                  <a:cubicBezTo>
                    <a:pt x="73" y="6"/>
                    <a:pt x="92" y="0"/>
                    <a:pt x="107" y="8"/>
                  </a:cubicBezTo>
                  <a:cubicBezTo>
                    <a:pt x="123" y="15"/>
                    <a:pt x="128" y="28"/>
                    <a:pt x="123" y="44"/>
                  </a:cubicBezTo>
                  <a:cubicBezTo>
                    <a:pt x="121" y="52"/>
                    <a:pt x="114" y="72"/>
                    <a:pt x="104" y="88"/>
                  </a:cubicBezTo>
                  <a:cubicBezTo>
                    <a:pt x="86" y="115"/>
                    <a:pt x="54" y="132"/>
                    <a:pt x="52" y="133"/>
                  </a:cubicBezTo>
                  <a:cubicBezTo>
                    <a:pt x="51" y="134"/>
                    <a:pt x="51" y="134"/>
                    <a:pt x="50" y="134"/>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Proxima Nova"/>
                <a:ea typeface="Proxima Nova"/>
                <a:cs typeface="Proxima Nova"/>
                <a:sym typeface="Proxima Nova"/>
              </a:endParaRPr>
            </a:p>
          </p:txBody>
        </p:sp>
        <p:sp>
          <p:nvSpPr>
            <p:cNvPr id="1179" name="Google Shape;1179;p78"/>
            <p:cNvSpPr/>
            <p:nvPr/>
          </p:nvSpPr>
          <p:spPr>
            <a:xfrm>
              <a:off x="7227552" y="3455523"/>
              <a:ext cx="398988" cy="391988"/>
            </a:xfrm>
            <a:custGeom>
              <a:avLst/>
              <a:gdLst/>
              <a:ahLst/>
              <a:cxnLst/>
              <a:rect l="l" t="t" r="r" b="b"/>
              <a:pathLst>
                <a:path w="169" h="166" extrusionOk="0">
                  <a:moveTo>
                    <a:pt x="94" y="166"/>
                  </a:moveTo>
                  <a:cubicBezTo>
                    <a:pt x="92" y="166"/>
                    <a:pt x="91" y="166"/>
                    <a:pt x="89" y="164"/>
                  </a:cubicBezTo>
                  <a:cubicBezTo>
                    <a:pt x="87" y="162"/>
                    <a:pt x="88" y="158"/>
                    <a:pt x="90" y="156"/>
                  </a:cubicBezTo>
                  <a:cubicBezTo>
                    <a:pt x="91" y="156"/>
                    <a:pt x="115" y="137"/>
                    <a:pt x="129" y="117"/>
                  </a:cubicBezTo>
                  <a:cubicBezTo>
                    <a:pt x="136" y="106"/>
                    <a:pt x="142" y="93"/>
                    <a:pt x="147" y="77"/>
                  </a:cubicBezTo>
                  <a:cubicBezTo>
                    <a:pt x="157" y="48"/>
                    <a:pt x="150" y="29"/>
                    <a:pt x="126" y="18"/>
                  </a:cubicBezTo>
                  <a:cubicBezTo>
                    <a:pt x="103" y="6"/>
                    <a:pt x="77" y="16"/>
                    <a:pt x="64" y="39"/>
                  </a:cubicBezTo>
                  <a:cubicBezTo>
                    <a:pt x="64" y="39"/>
                    <a:pt x="63" y="41"/>
                    <a:pt x="63" y="42"/>
                  </a:cubicBezTo>
                  <a:cubicBezTo>
                    <a:pt x="60" y="49"/>
                    <a:pt x="56" y="60"/>
                    <a:pt x="49" y="71"/>
                  </a:cubicBezTo>
                  <a:cubicBezTo>
                    <a:pt x="39" y="88"/>
                    <a:pt x="9" y="96"/>
                    <a:pt x="7" y="96"/>
                  </a:cubicBezTo>
                  <a:cubicBezTo>
                    <a:pt x="4" y="97"/>
                    <a:pt x="1" y="95"/>
                    <a:pt x="0" y="92"/>
                  </a:cubicBezTo>
                  <a:cubicBezTo>
                    <a:pt x="0" y="89"/>
                    <a:pt x="2" y="86"/>
                    <a:pt x="5" y="85"/>
                  </a:cubicBezTo>
                  <a:cubicBezTo>
                    <a:pt x="12" y="83"/>
                    <a:pt x="33" y="76"/>
                    <a:pt x="40" y="65"/>
                  </a:cubicBezTo>
                  <a:cubicBezTo>
                    <a:pt x="46" y="55"/>
                    <a:pt x="50" y="45"/>
                    <a:pt x="52" y="39"/>
                  </a:cubicBezTo>
                  <a:cubicBezTo>
                    <a:pt x="53" y="36"/>
                    <a:pt x="53" y="34"/>
                    <a:pt x="54" y="33"/>
                  </a:cubicBezTo>
                  <a:cubicBezTo>
                    <a:pt x="62" y="20"/>
                    <a:pt x="73" y="10"/>
                    <a:pt x="87" y="5"/>
                  </a:cubicBezTo>
                  <a:cubicBezTo>
                    <a:pt x="102" y="0"/>
                    <a:pt x="117" y="1"/>
                    <a:pt x="131" y="7"/>
                  </a:cubicBezTo>
                  <a:cubicBezTo>
                    <a:pt x="160" y="22"/>
                    <a:pt x="169" y="46"/>
                    <a:pt x="158" y="81"/>
                  </a:cubicBezTo>
                  <a:cubicBezTo>
                    <a:pt x="152" y="98"/>
                    <a:pt x="146" y="112"/>
                    <a:pt x="138" y="123"/>
                  </a:cubicBezTo>
                  <a:cubicBezTo>
                    <a:pt x="123" y="145"/>
                    <a:pt x="98" y="164"/>
                    <a:pt x="97" y="165"/>
                  </a:cubicBezTo>
                  <a:cubicBezTo>
                    <a:pt x="96" y="166"/>
                    <a:pt x="95" y="166"/>
                    <a:pt x="94" y="166"/>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Proxima Nova"/>
                <a:ea typeface="Proxima Nova"/>
                <a:cs typeface="Proxima Nova"/>
                <a:sym typeface="Proxima Nova"/>
              </a:endParaRPr>
            </a:p>
          </p:txBody>
        </p:sp>
        <p:sp>
          <p:nvSpPr>
            <p:cNvPr id="1180" name="Google Shape;1180;p78"/>
            <p:cNvSpPr/>
            <p:nvPr/>
          </p:nvSpPr>
          <p:spPr>
            <a:xfrm>
              <a:off x="7217552" y="3370526"/>
              <a:ext cx="479985" cy="464986"/>
            </a:xfrm>
            <a:custGeom>
              <a:avLst/>
              <a:gdLst/>
              <a:ahLst/>
              <a:cxnLst/>
              <a:rect l="l" t="t" r="r" b="b"/>
              <a:pathLst>
                <a:path w="203" h="197" extrusionOk="0">
                  <a:moveTo>
                    <a:pt x="141" y="197"/>
                  </a:moveTo>
                  <a:cubicBezTo>
                    <a:pt x="140" y="197"/>
                    <a:pt x="139" y="197"/>
                    <a:pt x="137" y="196"/>
                  </a:cubicBezTo>
                  <a:cubicBezTo>
                    <a:pt x="135" y="194"/>
                    <a:pt x="135" y="190"/>
                    <a:pt x="137" y="188"/>
                  </a:cubicBezTo>
                  <a:cubicBezTo>
                    <a:pt x="137" y="188"/>
                    <a:pt x="159" y="163"/>
                    <a:pt x="171" y="133"/>
                  </a:cubicBezTo>
                  <a:cubicBezTo>
                    <a:pt x="190" y="86"/>
                    <a:pt x="179" y="49"/>
                    <a:pt x="141" y="30"/>
                  </a:cubicBezTo>
                  <a:cubicBezTo>
                    <a:pt x="106" y="13"/>
                    <a:pt x="62" y="27"/>
                    <a:pt x="45" y="63"/>
                  </a:cubicBezTo>
                  <a:cubicBezTo>
                    <a:pt x="43" y="67"/>
                    <a:pt x="42" y="71"/>
                    <a:pt x="41" y="75"/>
                  </a:cubicBezTo>
                  <a:cubicBezTo>
                    <a:pt x="40" y="77"/>
                    <a:pt x="39" y="80"/>
                    <a:pt x="38" y="82"/>
                  </a:cubicBezTo>
                  <a:cubicBezTo>
                    <a:pt x="32" y="100"/>
                    <a:pt x="8" y="106"/>
                    <a:pt x="7" y="106"/>
                  </a:cubicBezTo>
                  <a:cubicBezTo>
                    <a:pt x="4" y="107"/>
                    <a:pt x="1" y="105"/>
                    <a:pt x="0" y="102"/>
                  </a:cubicBezTo>
                  <a:cubicBezTo>
                    <a:pt x="0" y="99"/>
                    <a:pt x="1" y="96"/>
                    <a:pt x="5" y="95"/>
                  </a:cubicBezTo>
                  <a:cubicBezTo>
                    <a:pt x="5" y="95"/>
                    <a:pt x="24" y="91"/>
                    <a:pt x="28" y="78"/>
                  </a:cubicBezTo>
                  <a:cubicBezTo>
                    <a:pt x="28" y="76"/>
                    <a:pt x="29" y="74"/>
                    <a:pt x="30" y="72"/>
                  </a:cubicBezTo>
                  <a:cubicBezTo>
                    <a:pt x="31" y="67"/>
                    <a:pt x="32" y="63"/>
                    <a:pt x="35" y="58"/>
                  </a:cubicBezTo>
                  <a:cubicBezTo>
                    <a:pt x="55" y="17"/>
                    <a:pt x="105" y="0"/>
                    <a:pt x="146" y="20"/>
                  </a:cubicBezTo>
                  <a:cubicBezTo>
                    <a:pt x="190" y="41"/>
                    <a:pt x="203" y="85"/>
                    <a:pt x="182" y="137"/>
                  </a:cubicBezTo>
                  <a:cubicBezTo>
                    <a:pt x="169" y="169"/>
                    <a:pt x="146" y="194"/>
                    <a:pt x="146" y="195"/>
                  </a:cubicBezTo>
                  <a:cubicBezTo>
                    <a:pt x="144" y="197"/>
                    <a:pt x="143" y="197"/>
                    <a:pt x="141" y="197"/>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Proxima Nova"/>
                <a:ea typeface="Proxima Nova"/>
                <a:cs typeface="Proxima Nova"/>
                <a:sym typeface="Proxima Nova"/>
              </a:endParaRPr>
            </a:p>
          </p:txBody>
        </p:sp>
        <p:sp>
          <p:nvSpPr>
            <p:cNvPr id="1181" name="Google Shape;1181;p78"/>
            <p:cNvSpPr/>
            <p:nvPr/>
          </p:nvSpPr>
          <p:spPr>
            <a:xfrm>
              <a:off x="7295550" y="3585519"/>
              <a:ext cx="191994" cy="202994"/>
            </a:xfrm>
            <a:custGeom>
              <a:avLst/>
              <a:gdLst/>
              <a:ahLst/>
              <a:cxnLst/>
              <a:rect l="l" t="t" r="r" b="b"/>
              <a:pathLst>
                <a:path w="81" h="86" extrusionOk="0">
                  <a:moveTo>
                    <a:pt x="7" y="86"/>
                  </a:moveTo>
                  <a:cubicBezTo>
                    <a:pt x="5" y="86"/>
                    <a:pt x="3" y="85"/>
                    <a:pt x="2" y="83"/>
                  </a:cubicBezTo>
                  <a:cubicBezTo>
                    <a:pt x="0" y="80"/>
                    <a:pt x="2" y="76"/>
                    <a:pt x="4" y="75"/>
                  </a:cubicBezTo>
                  <a:cubicBezTo>
                    <a:pt x="5" y="75"/>
                    <a:pt x="33" y="62"/>
                    <a:pt x="45" y="48"/>
                  </a:cubicBezTo>
                  <a:cubicBezTo>
                    <a:pt x="65" y="26"/>
                    <a:pt x="69" y="5"/>
                    <a:pt x="69" y="5"/>
                  </a:cubicBezTo>
                  <a:cubicBezTo>
                    <a:pt x="70" y="2"/>
                    <a:pt x="73" y="0"/>
                    <a:pt x="76" y="0"/>
                  </a:cubicBezTo>
                  <a:cubicBezTo>
                    <a:pt x="79" y="1"/>
                    <a:pt x="81" y="4"/>
                    <a:pt x="81" y="7"/>
                  </a:cubicBezTo>
                  <a:cubicBezTo>
                    <a:pt x="80" y="8"/>
                    <a:pt x="75" y="31"/>
                    <a:pt x="54" y="56"/>
                  </a:cubicBezTo>
                  <a:cubicBezTo>
                    <a:pt x="39" y="72"/>
                    <a:pt x="10" y="85"/>
                    <a:pt x="9" y="86"/>
                  </a:cubicBezTo>
                  <a:cubicBezTo>
                    <a:pt x="8" y="86"/>
                    <a:pt x="8" y="86"/>
                    <a:pt x="7" y="86"/>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Proxima Nova"/>
                <a:ea typeface="Proxima Nova"/>
                <a:cs typeface="Proxima Nova"/>
                <a:sym typeface="Proxima Nova"/>
              </a:endParaRPr>
            </a:p>
          </p:txBody>
        </p:sp>
      </p:grpSp>
      <p:sp>
        <p:nvSpPr>
          <p:cNvPr id="1182" name="Google Shape;1182;p78"/>
          <p:cNvSpPr txBox="1"/>
          <p:nvPr/>
        </p:nvSpPr>
        <p:spPr>
          <a:xfrm>
            <a:off x="1408602" y="4086748"/>
            <a:ext cx="2531497" cy="43613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2000"/>
              <a:buFont typeface="Arial"/>
              <a:buNone/>
            </a:pPr>
            <a:r>
              <a:rPr lang="en-US" sz="2000" b="1" i="0">
                <a:solidFill>
                  <a:schemeClr val="dk2"/>
                </a:solidFill>
                <a:latin typeface="Proxima Nova"/>
                <a:ea typeface="Proxima Nova"/>
                <a:cs typeface="Proxima Nova"/>
                <a:sym typeface="Proxima Nova"/>
              </a:rPr>
              <a:t>SIMPLE</a:t>
            </a:r>
            <a:endParaRPr/>
          </a:p>
        </p:txBody>
      </p:sp>
      <p:sp>
        <p:nvSpPr>
          <p:cNvPr id="1183" name="Google Shape;1183;p78"/>
          <p:cNvSpPr txBox="1"/>
          <p:nvPr/>
        </p:nvSpPr>
        <p:spPr>
          <a:xfrm>
            <a:off x="4830251" y="4086748"/>
            <a:ext cx="2531497" cy="43613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2000"/>
              <a:buFont typeface="Arial"/>
              <a:buNone/>
            </a:pPr>
            <a:r>
              <a:rPr lang="en-US" sz="2000" b="1" i="0">
                <a:solidFill>
                  <a:schemeClr val="dk2"/>
                </a:solidFill>
                <a:latin typeface="Proxima Nova"/>
                <a:ea typeface="Proxima Nova"/>
                <a:cs typeface="Proxima Nova"/>
                <a:sym typeface="Proxima Nova"/>
              </a:rPr>
              <a:t>SECURE</a:t>
            </a:r>
            <a:endParaRPr/>
          </a:p>
        </p:txBody>
      </p:sp>
      <p:sp>
        <p:nvSpPr>
          <p:cNvPr id="1184" name="Google Shape;1184;p78"/>
          <p:cNvSpPr txBox="1"/>
          <p:nvPr/>
        </p:nvSpPr>
        <p:spPr>
          <a:xfrm>
            <a:off x="7974815" y="4086748"/>
            <a:ext cx="3085668" cy="43613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2000"/>
              <a:buFont typeface="Arial"/>
              <a:buNone/>
            </a:pPr>
            <a:r>
              <a:rPr lang="en-US" sz="2000" b="1" i="0">
                <a:solidFill>
                  <a:schemeClr val="dk2"/>
                </a:solidFill>
                <a:latin typeface="Proxima Nova"/>
                <a:ea typeface="Proxima Nova"/>
                <a:cs typeface="Proxima Nova"/>
                <a:sym typeface="Proxima Nova"/>
              </a:rPr>
              <a:t>DIGITAL WORKPLACE</a:t>
            </a:r>
            <a:endParaRPr/>
          </a:p>
        </p:txBody>
      </p:sp>
      <p:sp>
        <p:nvSpPr>
          <p:cNvPr id="1185" name="Google Shape;1185;p78"/>
          <p:cNvSpPr txBox="1"/>
          <p:nvPr/>
        </p:nvSpPr>
        <p:spPr>
          <a:xfrm>
            <a:off x="1408602" y="4535589"/>
            <a:ext cx="2531497" cy="43613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1400"/>
              <a:buFont typeface="Arial"/>
              <a:buNone/>
            </a:pPr>
            <a:r>
              <a:rPr lang="en-US" sz="1400" b="0" i="0">
                <a:solidFill>
                  <a:schemeClr val="dk2"/>
                </a:solidFill>
                <a:latin typeface="Proxima Nova"/>
                <a:ea typeface="Proxima Nova"/>
                <a:cs typeface="Proxima Nova"/>
                <a:sym typeface="Proxima Nova"/>
              </a:rPr>
              <a:t>Increased Productivity &amp; Error Reduction</a:t>
            </a:r>
            <a:endParaRPr/>
          </a:p>
        </p:txBody>
      </p:sp>
      <p:sp>
        <p:nvSpPr>
          <p:cNvPr id="1186" name="Google Shape;1186;p78"/>
          <p:cNvSpPr txBox="1"/>
          <p:nvPr/>
        </p:nvSpPr>
        <p:spPr>
          <a:xfrm>
            <a:off x="4830250" y="4541852"/>
            <a:ext cx="2531497" cy="43613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1400"/>
              <a:buFont typeface="Arial"/>
              <a:buNone/>
            </a:pPr>
            <a:r>
              <a:rPr lang="en-US" sz="1400" b="0" i="0">
                <a:solidFill>
                  <a:schemeClr val="dk2"/>
                </a:solidFill>
                <a:latin typeface="Proxima Nova"/>
                <a:ea typeface="Proxima Nova"/>
                <a:cs typeface="Proxima Nova"/>
                <a:sym typeface="Proxima Nova"/>
              </a:rPr>
              <a:t>Efficient &amp; Reliable Visibility of Policy</a:t>
            </a:r>
            <a:endParaRPr/>
          </a:p>
        </p:txBody>
      </p:sp>
      <p:sp>
        <p:nvSpPr>
          <p:cNvPr id="1187" name="Google Shape;1187;p78"/>
          <p:cNvSpPr txBox="1"/>
          <p:nvPr/>
        </p:nvSpPr>
        <p:spPr>
          <a:xfrm>
            <a:off x="8251898" y="4535589"/>
            <a:ext cx="2531497" cy="43613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1400"/>
              <a:buFont typeface="Arial"/>
              <a:buNone/>
            </a:pPr>
            <a:r>
              <a:rPr lang="en-US" sz="1400" b="0" i="0">
                <a:solidFill>
                  <a:schemeClr val="dk2"/>
                </a:solidFill>
                <a:latin typeface="Proxima Nova"/>
                <a:ea typeface="Proxima Nova"/>
                <a:cs typeface="Proxima Nova"/>
                <a:sym typeface="Proxima Nova"/>
              </a:rPr>
              <a:t>Dynamic &amp; Scalable Automation of Policies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6"/>
              </a:buClr>
              <a:buSzPts val="5000"/>
              <a:buFont typeface="Proxima Nova"/>
              <a:buNone/>
            </a:pPr>
            <a:r>
              <a:rPr lang="en-US"/>
              <a:t>Security is a journey not a destination</a:t>
            </a:r>
            <a:endParaRPr/>
          </a:p>
        </p:txBody>
      </p:sp>
      <p:sp>
        <p:nvSpPr>
          <p:cNvPr id="301" name="Google Shape;301;p45"/>
          <p:cNvSpPr txBox="1">
            <a:spLocks noGrp="1"/>
          </p:cNvSpPr>
          <p:nvPr>
            <p:ph type="sldNum" idx="12"/>
          </p:nvPr>
        </p:nvSpPr>
        <p:spPr>
          <a:xfrm>
            <a:off x="11754643" y="6356350"/>
            <a:ext cx="442332"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Shape 1192"/>
        <p:cNvGrpSpPr/>
        <p:nvPr/>
      </p:nvGrpSpPr>
      <p:grpSpPr>
        <a:xfrm>
          <a:off x="0" y="0"/>
          <a:ext cx="0" cy="0"/>
          <a:chOff x="0" y="0"/>
          <a:chExt cx="0" cy="0"/>
        </a:xfrm>
      </p:grpSpPr>
      <p:sp>
        <p:nvSpPr>
          <p:cNvPr id="1193" name="Google Shape;1193;p79"/>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6"/>
              </a:buClr>
              <a:buSzPts val="5000"/>
              <a:buFont typeface="Proxima Nova"/>
              <a:buNone/>
            </a:pPr>
            <a:r>
              <a:rPr lang="en-US"/>
              <a:t>Oh! One more thing…</a:t>
            </a:r>
            <a:endParaRPr/>
          </a:p>
        </p:txBody>
      </p:sp>
      <p:sp>
        <p:nvSpPr>
          <p:cNvPr id="1194" name="Google Shape;1194;p79"/>
          <p:cNvSpPr txBox="1">
            <a:spLocks noGrp="1"/>
          </p:cNvSpPr>
          <p:nvPr>
            <p:ph type="sldNum" idx="12"/>
          </p:nvPr>
        </p:nvSpPr>
        <p:spPr>
          <a:xfrm>
            <a:off x="11754643" y="6356350"/>
            <a:ext cx="442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1199"/>
        <p:cNvGrpSpPr/>
        <p:nvPr/>
      </p:nvGrpSpPr>
      <p:grpSpPr>
        <a:xfrm>
          <a:off x="0" y="0"/>
          <a:ext cx="0" cy="0"/>
          <a:chOff x="0" y="0"/>
          <a:chExt cx="0" cy="0"/>
        </a:xfrm>
      </p:grpSpPr>
      <p:sp>
        <p:nvSpPr>
          <p:cNvPr id="1200" name="Google Shape;1200;p80"/>
          <p:cNvSpPr txBox="1">
            <a:spLocks noGrp="1"/>
          </p:cNvSpPr>
          <p:nvPr>
            <p:ph type="title"/>
          </p:nvPr>
        </p:nvSpPr>
        <p:spPr>
          <a:xfrm>
            <a:off x="838200" y="133000"/>
            <a:ext cx="10515600" cy="167989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accent6"/>
              </a:buClr>
              <a:buSzPts val="4400"/>
              <a:buFont typeface="Proxima Nova"/>
              <a:buNone/>
            </a:pPr>
            <a:r>
              <a:rPr lang="en-US"/>
              <a:t>Meraki MG21/21E</a:t>
            </a:r>
            <a:endParaRPr/>
          </a:p>
        </p:txBody>
      </p:sp>
      <p:graphicFrame>
        <p:nvGraphicFramePr>
          <p:cNvPr id="1201" name="Google Shape;1201;p80"/>
          <p:cNvGraphicFramePr/>
          <p:nvPr/>
        </p:nvGraphicFramePr>
        <p:xfrm>
          <a:off x="6096000" y="2579935"/>
          <a:ext cx="5740400" cy="3239675"/>
        </p:xfrm>
        <a:graphic>
          <a:graphicData uri="http://schemas.openxmlformats.org/drawingml/2006/table">
            <a:tbl>
              <a:tblPr firstRow="1" bandRow="1">
                <a:noFill/>
                <a:tableStyleId>{130934D5-D0C0-4A53-838A-0A52C79593B6}</a:tableStyleId>
              </a:tblPr>
              <a:tblGrid>
                <a:gridCol w="2870200">
                  <a:extLst>
                    <a:ext uri="{9D8B030D-6E8A-4147-A177-3AD203B41FA5}">
                      <a16:colId xmlns:a16="http://schemas.microsoft.com/office/drawing/2014/main" val="20000"/>
                    </a:ext>
                  </a:extLst>
                </a:gridCol>
                <a:gridCol w="2870200">
                  <a:extLst>
                    <a:ext uri="{9D8B030D-6E8A-4147-A177-3AD203B41FA5}">
                      <a16:colId xmlns:a16="http://schemas.microsoft.com/office/drawing/2014/main" val="20001"/>
                    </a:ext>
                  </a:extLst>
                </a:gridCol>
              </a:tblGrid>
              <a:tr h="579700">
                <a:tc>
                  <a:txBody>
                    <a:bodyPr/>
                    <a:lstStyle/>
                    <a:p>
                      <a:pPr marL="0" marR="0" lvl="0" indent="0" algn="l" rtl="0">
                        <a:spcBef>
                          <a:spcPts val="0"/>
                        </a:spcBef>
                        <a:spcAft>
                          <a:spcPts val="0"/>
                        </a:spcAft>
                        <a:buNone/>
                      </a:pPr>
                      <a:r>
                        <a:rPr lang="en-US" sz="2000" b="1" u="none" strike="noStrike" cap="none">
                          <a:solidFill>
                            <a:schemeClr val="accent1"/>
                          </a:solidFill>
                        </a:rPr>
                        <a:t>Features</a:t>
                      </a:r>
                      <a:endParaRPr>
                        <a:solidFill>
                          <a:schemeClr val="accent1"/>
                        </a:solidFill>
                      </a:endParaRPr>
                    </a:p>
                  </a:txBody>
                  <a:tcPr marL="121925" marR="121925" marT="60950" marB="60950"/>
                </a:tc>
                <a:tc>
                  <a:txBody>
                    <a:bodyPr/>
                    <a:lstStyle/>
                    <a:p>
                      <a:pPr marL="0" marR="0" lvl="0" indent="0" algn="l" rtl="0">
                        <a:spcBef>
                          <a:spcPts val="0"/>
                        </a:spcBef>
                        <a:spcAft>
                          <a:spcPts val="0"/>
                        </a:spcAft>
                        <a:buNone/>
                      </a:pPr>
                      <a:endParaRPr sz="1900"/>
                    </a:p>
                  </a:txBody>
                  <a:tcPr marL="121925" marR="121925" marT="60950" marB="60950"/>
                </a:tc>
                <a:extLst>
                  <a:ext uri="{0D108BD9-81ED-4DB2-BD59-A6C34878D82A}">
                    <a16:rowId xmlns:a16="http://schemas.microsoft.com/office/drawing/2014/main" val="10000"/>
                  </a:ext>
                </a:extLst>
              </a:tr>
              <a:tr h="617225">
                <a:tc>
                  <a:txBody>
                    <a:bodyPr/>
                    <a:lstStyle/>
                    <a:p>
                      <a:pPr marL="285750" marR="0" lvl="0" indent="-285750" algn="l" rtl="0">
                        <a:spcBef>
                          <a:spcPts val="0"/>
                        </a:spcBef>
                        <a:spcAft>
                          <a:spcPts val="0"/>
                        </a:spcAft>
                        <a:buClr>
                          <a:schemeClr val="dk1"/>
                        </a:buClr>
                        <a:buSzPts val="1400"/>
                        <a:buFont typeface="Arial"/>
                        <a:buChar char="•"/>
                      </a:pPr>
                      <a:r>
                        <a:rPr lang="en-US" sz="1400"/>
                        <a:t>Cat 6 LTE</a:t>
                      </a:r>
                      <a:endParaRPr/>
                    </a:p>
                    <a:p>
                      <a:pPr marL="285750" marR="0" lvl="0" indent="-285750" algn="l" rtl="0">
                        <a:spcBef>
                          <a:spcPts val="0"/>
                        </a:spcBef>
                        <a:spcAft>
                          <a:spcPts val="0"/>
                        </a:spcAft>
                        <a:buClr>
                          <a:schemeClr val="dk1"/>
                        </a:buClr>
                        <a:buSzPts val="1400"/>
                        <a:buFont typeface="Arial"/>
                        <a:buChar char="•"/>
                      </a:pPr>
                      <a:r>
                        <a:rPr lang="en-US" sz="1400"/>
                        <a:t>Up to 300 Mbps</a:t>
                      </a:r>
                      <a:endParaRPr/>
                    </a:p>
                  </a:txBody>
                  <a:tcPr marL="121925" marR="121925" marT="60950" marB="60950"/>
                </a:tc>
                <a:tc>
                  <a:txBody>
                    <a:bodyPr/>
                    <a:lstStyle/>
                    <a:p>
                      <a:pPr marL="285750" marR="0" lvl="0" indent="-285750" algn="l" rtl="0">
                        <a:spcBef>
                          <a:spcPts val="0"/>
                        </a:spcBef>
                        <a:spcAft>
                          <a:spcPts val="0"/>
                        </a:spcAft>
                        <a:buClr>
                          <a:schemeClr val="dk1"/>
                        </a:buClr>
                        <a:buSzPts val="1400"/>
                        <a:buFont typeface="Arial"/>
                        <a:buChar char="•"/>
                      </a:pPr>
                      <a:r>
                        <a:rPr lang="en-US" sz="1400"/>
                        <a:t>Multi-surface mounting bracket</a:t>
                      </a:r>
                      <a:endParaRPr/>
                    </a:p>
                  </a:txBody>
                  <a:tcPr marL="121925" marR="121925" marT="60950" marB="60950"/>
                </a:tc>
                <a:extLst>
                  <a:ext uri="{0D108BD9-81ED-4DB2-BD59-A6C34878D82A}">
                    <a16:rowId xmlns:a16="http://schemas.microsoft.com/office/drawing/2014/main" val="10001"/>
                  </a:ext>
                </a:extLst>
              </a:tr>
              <a:tr h="853450">
                <a:tc>
                  <a:txBody>
                    <a:bodyPr/>
                    <a:lstStyle/>
                    <a:p>
                      <a:pPr marL="285750" marR="0" lvl="0" indent="-285750" algn="l" rtl="0">
                        <a:spcBef>
                          <a:spcPts val="0"/>
                        </a:spcBef>
                        <a:spcAft>
                          <a:spcPts val="0"/>
                        </a:spcAft>
                        <a:buClr>
                          <a:schemeClr val="dk1"/>
                        </a:buClr>
                        <a:buSzPts val="1400"/>
                        <a:buFont typeface="Arial"/>
                        <a:buChar char="•"/>
                      </a:pPr>
                      <a:r>
                        <a:rPr lang="en-US" sz="1400"/>
                        <a:t>2 X 1000 BaseT</a:t>
                      </a:r>
                      <a:endParaRPr/>
                    </a:p>
                  </a:txBody>
                  <a:tcPr marL="121925" marR="121925" marT="60950" marB="60950">
                    <a:solidFill>
                      <a:srgbClr val="B6D7A8"/>
                    </a:solidFill>
                  </a:tcPr>
                </a:tc>
                <a:tc>
                  <a:txBody>
                    <a:bodyPr/>
                    <a:lstStyle/>
                    <a:p>
                      <a:pPr marL="285750" marR="0" lvl="0" indent="-285750" algn="l" rtl="0">
                        <a:spcBef>
                          <a:spcPts val="0"/>
                        </a:spcBef>
                        <a:spcAft>
                          <a:spcPts val="0"/>
                        </a:spcAft>
                        <a:buClr>
                          <a:schemeClr val="dk1"/>
                        </a:buClr>
                        <a:buSzPts val="1400"/>
                        <a:buFont typeface="Arial"/>
                        <a:buChar char="•"/>
                      </a:pPr>
                      <a:r>
                        <a:rPr lang="en-US" sz="1400"/>
                        <a:t>Integrated high performance antenna (non E model)</a:t>
                      </a:r>
                      <a:endParaRPr/>
                    </a:p>
                  </a:txBody>
                  <a:tcPr marL="121925" marR="121925" marT="60950" marB="60950">
                    <a:solidFill>
                      <a:srgbClr val="B6D7A8"/>
                    </a:solidFill>
                  </a:tcPr>
                </a:tc>
                <a:extLst>
                  <a:ext uri="{0D108BD9-81ED-4DB2-BD59-A6C34878D82A}">
                    <a16:rowId xmlns:a16="http://schemas.microsoft.com/office/drawing/2014/main" val="10002"/>
                  </a:ext>
                </a:extLst>
              </a:tr>
              <a:tr h="609600">
                <a:tc>
                  <a:txBody>
                    <a:bodyPr/>
                    <a:lstStyle/>
                    <a:p>
                      <a:pPr marL="285750" marR="0" lvl="0" indent="-285750" algn="l" rtl="0">
                        <a:spcBef>
                          <a:spcPts val="0"/>
                        </a:spcBef>
                        <a:spcAft>
                          <a:spcPts val="0"/>
                        </a:spcAft>
                        <a:buClr>
                          <a:schemeClr val="dk1"/>
                        </a:buClr>
                        <a:buSzPts val="1400"/>
                        <a:buFont typeface="Arial"/>
                        <a:buChar char="•"/>
                      </a:pPr>
                      <a:r>
                        <a:rPr lang="en-US" sz="1400"/>
                        <a:t>Nano SIM slot</a:t>
                      </a:r>
                      <a:endParaRPr/>
                    </a:p>
                  </a:txBody>
                  <a:tcPr marL="121925" marR="121925" marT="60950" marB="60950"/>
                </a:tc>
                <a:tc>
                  <a:txBody>
                    <a:bodyPr/>
                    <a:lstStyle/>
                    <a:p>
                      <a:pPr marL="285750" marR="0" lvl="0" indent="-285750" algn="l" rtl="0">
                        <a:spcBef>
                          <a:spcPts val="0"/>
                        </a:spcBef>
                        <a:spcAft>
                          <a:spcPts val="0"/>
                        </a:spcAft>
                        <a:buClr>
                          <a:schemeClr val="dk1"/>
                        </a:buClr>
                        <a:buSzPts val="1400"/>
                        <a:buFont typeface="Arial"/>
                        <a:buChar char="•"/>
                      </a:pPr>
                      <a:r>
                        <a:rPr lang="en-US" sz="1400"/>
                        <a:t>External antenna capable model</a:t>
                      </a:r>
                      <a:endParaRPr/>
                    </a:p>
                  </a:txBody>
                  <a:tcPr marL="121925" marR="121925" marT="60950" marB="60950"/>
                </a:tc>
                <a:extLst>
                  <a:ext uri="{0D108BD9-81ED-4DB2-BD59-A6C34878D82A}">
                    <a16:rowId xmlns:a16="http://schemas.microsoft.com/office/drawing/2014/main" val="10003"/>
                  </a:ext>
                </a:extLst>
              </a:tr>
              <a:tr h="579700">
                <a:tc>
                  <a:txBody>
                    <a:bodyPr/>
                    <a:lstStyle/>
                    <a:p>
                      <a:pPr marL="285750" marR="0" lvl="0" indent="-285750" algn="l" rtl="0">
                        <a:spcBef>
                          <a:spcPts val="0"/>
                        </a:spcBef>
                        <a:spcAft>
                          <a:spcPts val="0"/>
                        </a:spcAft>
                        <a:buClr>
                          <a:schemeClr val="dk1"/>
                        </a:buClr>
                        <a:buSzPts val="1400"/>
                        <a:buFont typeface="Arial"/>
                        <a:buChar char="•"/>
                      </a:pPr>
                      <a:r>
                        <a:rPr lang="en-US" sz="1400"/>
                        <a:t>DC / PoE powered</a:t>
                      </a:r>
                      <a:endParaRPr/>
                    </a:p>
                  </a:txBody>
                  <a:tcPr marL="121925" marR="121925" marT="60950" marB="60950">
                    <a:solidFill>
                      <a:srgbClr val="B6D7A8"/>
                    </a:solidFill>
                  </a:tcPr>
                </a:tc>
                <a:tc>
                  <a:txBody>
                    <a:bodyPr/>
                    <a:lstStyle/>
                    <a:p>
                      <a:pPr marL="285750" marR="0" lvl="0" indent="-285750" algn="l" rtl="0">
                        <a:spcBef>
                          <a:spcPts val="0"/>
                        </a:spcBef>
                        <a:spcAft>
                          <a:spcPts val="0"/>
                        </a:spcAft>
                        <a:buClr>
                          <a:schemeClr val="dk1"/>
                        </a:buClr>
                        <a:buSzPts val="1400"/>
                        <a:buFont typeface="Arial"/>
                        <a:buChar char="•"/>
                      </a:pPr>
                      <a:r>
                        <a:rPr lang="en-US" sz="1400"/>
                        <a:t>Dipole included </a:t>
                      </a:r>
                      <a:endParaRPr/>
                    </a:p>
                    <a:p>
                      <a:pPr marL="285750" marR="0" lvl="0" indent="-285750" algn="l" rtl="0">
                        <a:spcBef>
                          <a:spcPts val="0"/>
                        </a:spcBef>
                        <a:spcAft>
                          <a:spcPts val="0"/>
                        </a:spcAft>
                        <a:buClr>
                          <a:schemeClr val="dk1"/>
                        </a:buClr>
                        <a:buSzPts val="1400"/>
                        <a:buFont typeface="Arial"/>
                        <a:buChar char="•"/>
                      </a:pPr>
                      <a:r>
                        <a:rPr lang="en-US" sz="1400"/>
                        <a:t>Patch antenna available</a:t>
                      </a:r>
                      <a:endParaRPr/>
                    </a:p>
                  </a:txBody>
                  <a:tcPr marL="121925" marR="121925" marT="60950" marB="60950">
                    <a:solidFill>
                      <a:srgbClr val="B6D7A8"/>
                    </a:solidFill>
                  </a:tcPr>
                </a:tc>
                <a:extLst>
                  <a:ext uri="{0D108BD9-81ED-4DB2-BD59-A6C34878D82A}">
                    <a16:rowId xmlns:a16="http://schemas.microsoft.com/office/drawing/2014/main" val="10004"/>
                  </a:ext>
                </a:extLst>
              </a:tr>
            </a:tbl>
          </a:graphicData>
        </a:graphic>
      </p:graphicFrame>
      <p:grpSp>
        <p:nvGrpSpPr>
          <p:cNvPr id="1202" name="Google Shape;1202;p80"/>
          <p:cNvGrpSpPr/>
          <p:nvPr/>
        </p:nvGrpSpPr>
        <p:grpSpPr>
          <a:xfrm>
            <a:off x="262466" y="1551985"/>
            <a:ext cx="5444068" cy="5139323"/>
            <a:chOff x="374649" y="984250"/>
            <a:chExt cx="4083051" cy="3854492"/>
          </a:xfrm>
        </p:grpSpPr>
        <p:pic>
          <p:nvPicPr>
            <p:cNvPr id="1203" name="Google Shape;1203;p80"/>
            <p:cNvPicPr preferRelativeResize="0"/>
            <p:nvPr/>
          </p:nvPicPr>
          <p:blipFill rotWithShape="1">
            <a:blip r:embed="rId3">
              <a:alphaModFix/>
            </a:blip>
            <a:srcRect l="33451" t="25758" r="33363" b="24945"/>
            <a:stretch/>
          </p:blipFill>
          <p:spPr>
            <a:xfrm>
              <a:off x="374649" y="1768475"/>
              <a:ext cx="2530639" cy="1879600"/>
            </a:xfrm>
            <a:prstGeom prst="rect">
              <a:avLst/>
            </a:prstGeom>
            <a:noFill/>
            <a:ln>
              <a:noFill/>
            </a:ln>
          </p:spPr>
        </p:pic>
        <p:pic>
          <p:nvPicPr>
            <p:cNvPr id="1204" name="Google Shape;1204;p80"/>
            <p:cNvPicPr preferRelativeResize="0"/>
            <p:nvPr/>
          </p:nvPicPr>
          <p:blipFill rotWithShape="1">
            <a:blip r:embed="rId4">
              <a:alphaModFix/>
            </a:blip>
            <a:srcRect l="38295" t="11080" r="38664" b="11703"/>
            <a:stretch/>
          </p:blipFill>
          <p:spPr>
            <a:xfrm>
              <a:off x="2157438" y="984250"/>
              <a:ext cx="2300262" cy="3854492"/>
            </a:xfrm>
            <a:prstGeom prst="rect">
              <a:avLst/>
            </a:prstGeom>
            <a:noFill/>
            <a:ln>
              <a:noFill/>
            </a:ln>
            <a:effectLst>
              <a:outerShdw blurRad="50800" dist="38100" dir="13500000" algn="br" rotWithShape="0">
                <a:srgbClr val="000000">
                  <a:alpha val="40000"/>
                </a:srgbClr>
              </a:outerShdw>
            </a:effectLst>
          </p:spPr>
        </p:pic>
      </p:grpSp>
      <p:sp>
        <p:nvSpPr>
          <p:cNvPr id="1205" name="Google Shape;1205;p80"/>
          <p:cNvSpPr/>
          <p:nvPr/>
        </p:nvSpPr>
        <p:spPr>
          <a:xfrm>
            <a:off x="5359178" y="141286"/>
            <a:ext cx="1741335" cy="430365"/>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lt1"/>
              </a:buClr>
              <a:buSzPts val="1600"/>
              <a:buFont typeface="Proxima Nova"/>
              <a:buNone/>
            </a:pPr>
            <a:r>
              <a:rPr lang="en-US" sz="1600">
                <a:solidFill>
                  <a:schemeClr val="lt1"/>
                </a:solidFill>
                <a:latin typeface="Proxima Nova"/>
                <a:ea typeface="Proxima Nova"/>
                <a:cs typeface="Proxima Nova"/>
                <a:sym typeface="Proxima Nova"/>
              </a:rPr>
              <a:t>INTRODUCING</a:t>
            </a:r>
            <a:endParaRPr sz="1600">
              <a:solidFill>
                <a:schemeClr val="lt1"/>
              </a:solidFill>
              <a:latin typeface="Proxima Nova"/>
              <a:ea typeface="Proxima Nova"/>
              <a:cs typeface="Proxima Nova"/>
              <a:sym typeface="Proxima Nova"/>
            </a:endParaRPr>
          </a:p>
        </p:txBody>
      </p:sp>
      <p:sp>
        <p:nvSpPr>
          <p:cNvPr id="1206" name="Google Shape;1206;p80"/>
          <p:cNvSpPr/>
          <p:nvPr/>
        </p:nvSpPr>
        <p:spPr>
          <a:xfrm>
            <a:off x="1647056" y="1169629"/>
            <a:ext cx="8872588" cy="379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67"/>
              <a:buFont typeface="Arial"/>
              <a:buNone/>
            </a:pPr>
            <a:r>
              <a:rPr lang="en-US" sz="1867">
                <a:solidFill>
                  <a:schemeClr val="accent3"/>
                </a:solidFill>
                <a:latin typeface="Proxima Nova"/>
                <a:ea typeface="Proxima Nova"/>
                <a:cs typeface="Proxima Nova"/>
                <a:sym typeface="Proxima Nova"/>
              </a:rPr>
              <a:t>Cloud-managed Cellular Gateway</a:t>
            </a:r>
            <a:endParaRPr sz="1400" b="0" i="0" u="none" strike="noStrike" cap="none">
              <a:solidFill>
                <a:schemeClr val="accent3"/>
              </a:solidFill>
              <a:latin typeface="Proxima Nova"/>
              <a:ea typeface="Proxima Nova"/>
              <a:cs typeface="Proxima Nova"/>
              <a:sym typeface="Proxima Nov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10"/>
        <p:cNvGrpSpPr/>
        <p:nvPr/>
      </p:nvGrpSpPr>
      <p:grpSpPr>
        <a:xfrm>
          <a:off x="0" y="0"/>
          <a:ext cx="0" cy="0"/>
          <a:chOff x="0" y="0"/>
          <a:chExt cx="0" cy="0"/>
        </a:xfrm>
      </p:grpSpPr>
      <p:sp>
        <p:nvSpPr>
          <p:cNvPr id="1211" name="Google Shape;1211;p81"/>
          <p:cNvSpPr txBox="1">
            <a:spLocks noGrp="1"/>
          </p:cNvSpPr>
          <p:nvPr>
            <p:ph type="title"/>
          </p:nvPr>
        </p:nvSpPr>
        <p:spPr>
          <a:xfrm>
            <a:off x="1593669" y="1057523"/>
            <a:ext cx="9004660" cy="437885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400"/>
              <a:buFont typeface="Proxima Nova"/>
              <a:buNone/>
            </a:pPr>
            <a:r>
              <a:rPr lang="en-US" sz="4400">
                <a:latin typeface="Proxima Nova"/>
                <a:ea typeface="Proxima Nova"/>
                <a:cs typeface="Proxima Nova"/>
                <a:sym typeface="Proxima Nova"/>
              </a:rPr>
              <a:t>Simplifying powerful technology to free passionate people to</a:t>
            </a:r>
            <a:br>
              <a:rPr lang="en-US" sz="4400">
                <a:latin typeface="Proxima Nova"/>
                <a:ea typeface="Proxima Nova"/>
                <a:cs typeface="Proxima Nova"/>
                <a:sym typeface="Proxima Nova"/>
              </a:rPr>
            </a:br>
            <a:r>
              <a:rPr lang="en-US" sz="4400">
                <a:latin typeface="Proxima Nova"/>
                <a:ea typeface="Proxima Nova"/>
                <a:cs typeface="Proxima Nova"/>
                <a:sym typeface="Proxima Nova"/>
              </a:rPr>
              <a:t>focus on their mission.</a:t>
            </a:r>
            <a:endParaRPr/>
          </a:p>
        </p:txBody>
      </p:sp>
      <p:sp>
        <p:nvSpPr>
          <p:cNvPr id="1212" name="Google Shape;1212;p81"/>
          <p:cNvSpPr txBox="1">
            <a:spLocks noGrp="1"/>
          </p:cNvSpPr>
          <p:nvPr>
            <p:ph type="sldNum" idx="12"/>
          </p:nvPr>
        </p:nvSpPr>
        <p:spPr>
          <a:xfrm>
            <a:off x="11754643" y="6356350"/>
            <a:ext cx="442332"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32</a:t>
            </a:fld>
            <a:endParaRPr/>
          </a:p>
        </p:txBody>
      </p:sp>
      <p:sp>
        <p:nvSpPr>
          <p:cNvPr id="1213" name="Google Shape;1213;p81"/>
          <p:cNvSpPr txBox="1"/>
          <p:nvPr/>
        </p:nvSpPr>
        <p:spPr>
          <a:xfrm>
            <a:off x="1593669" y="4254053"/>
            <a:ext cx="9004800" cy="883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600"/>
              <a:buFont typeface="Proxima Nova Semibold"/>
              <a:buNone/>
            </a:pPr>
            <a:r>
              <a:rPr lang="en-US" sz="3600" b="1" i="0" u="none" strike="noStrike" cap="none">
                <a:solidFill>
                  <a:schemeClr val="lt1"/>
                </a:solidFill>
                <a:latin typeface="Proxima Nova"/>
                <a:ea typeface="Proxima Nova"/>
                <a:cs typeface="Proxima Nova"/>
                <a:sym typeface="Proxima Nova"/>
              </a:rPr>
              <a:t>TECHNOLOGY THAT SIMPLY WORKS</a:t>
            </a:r>
            <a:endParaRPr sz="1400" b="0" i="0" u="none" strike="noStrike" cap="none">
              <a:solidFill>
                <a:srgbClr val="000000"/>
              </a:solidFill>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13"/>
                                        </p:tgtEl>
                                        <p:attrNameLst>
                                          <p:attrName>style.visibility</p:attrName>
                                        </p:attrNameLst>
                                      </p:cBhvr>
                                      <p:to>
                                        <p:strVal val="visible"/>
                                      </p:to>
                                    </p:set>
                                    <p:animEffect transition="in" filter="fade">
                                      <p:cBhvr>
                                        <p:cTn id="7" dur="500"/>
                                        <p:tgtEl>
                                          <p:spTgt spid="1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17"/>
        <p:cNvGrpSpPr/>
        <p:nvPr/>
      </p:nvGrpSpPr>
      <p:grpSpPr>
        <a:xfrm>
          <a:off x="0" y="0"/>
          <a:ext cx="0" cy="0"/>
          <a:chOff x="0" y="0"/>
          <a:chExt cx="0" cy="0"/>
        </a:xfrm>
      </p:grpSpPr>
      <p:sp>
        <p:nvSpPr>
          <p:cNvPr id="1218" name="Google Shape;1218;p82"/>
          <p:cNvSpPr txBox="1">
            <a:spLocks noGrp="1"/>
          </p:cNvSpPr>
          <p:nvPr>
            <p:ph type="title"/>
          </p:nvPr>
        </p:nvSpPr>
        <p:spPr>
          <a:xfrm>
            <a:off x="2271383" y="1421622"/>
            <a:ext cx="7649232" cy="401475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600"/>
              <a:buFont typeface="Proxima Nova"/>
              <a:buNone/>
            </a:pPr>
            <a:r>
              <a:rPr lang="en-US"/>
              <a:t>Thank you</a:t>
            </a:r>
            <a:endParaRPr/>
          </a:p>
        </p:txBody>
      </p:sp>
      <p:sp>
        <p:nvSpPr>
          <p:cNvPr id="1219" name="Google Shape;1219;p82"/>
          <p:cNvSpPr txBox="1">
            <a:spLocks noGrp="1"/>
          </p:cNvSpPr>
          <p:nvPr>
            <p:ph type="sldNum" idx="12"/>
          </p:nvPr>
        </p:nvSpPr>
        <p:spPr>
          <a:xfrm>
            <a:off x="11754643" y="6356350"/>
            <a:ext cx="442332"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cxnSp>
        <p:nvCxnSpPr>
          <p:cNvPr id="307" name="Google Shape;307;p46"/>
          <p:cNvCxnSpPr/>
          <p:nvPr/>
        </p:nvCxnSpPr>
        <p:spPr>
          <a:xfrm rot="10800000" flipH="1">
            <a:off x="2542999" y="3039272"/>
            <a:ext cx="2893159" cy="1"/>
          </a:xfrm>
          <a:prstGeom prst="straightConnector1">
            <a:avLst/>
          </a:prstGeom>
          <a:noFill/>
          <a:ln w="38100" cap="rnd" cmpd="sng">
            <a:solidFill>
              <a:schemeClr val="accent3"/>
            </a:solidFill>
            <a:prstDash val="dot"/>
            <a:miter lim="800000"/>
            <a:headEnd type="none" w="sm" len="sm"/>
            <a:tailEnd type="none" w="sm" len="sm"/>
          </a:ln>
        </p:spPr>
      </p:cxnSp>
      <p:cxnSp>
        <p:nvCxnSpPr>
          <p:cNvPr id="308" name="Google Shape;308;p46"/>
          <p:cNvCxnSpPr/>
          <p:nvPr/>
        </p:nvCxnSpPr>
        <p:spPr>
          <a:xfrm>
            <a:off x="5638098" y="3006871"/>
            <a:ext cx="0" cy="2208224"/>
          </a:xfrm>
          <a:prstGeom prst="straightConnector1">
            <a:avLst/>
          </a:prstGeom>
          <a:noFill/>
          <a:ln w="38100" cap="rnd" cmpd="sng">
            <a:solidFill>
              <a:schemeClr val="accent3"/>
            </a:solidFill>
            <a:prstDash val="dot"/>
            <a:miter lim="800000"/>
            <a:headEnd type="none" w="sm" len="sm"/>
            <a:tailEnd type="none" w="sm" len="sm"/>
          </a:ln>
        </p:spPr>
      </p:cxnSp>
      <p:sp>
        <p:nvSpPr>
          <p:cNvPr id="309" name="Google Shape;309;p46"/>
          <p:cNvSpPr txBox="1">
            <a:spLocks noGrp="1"/>
          </p:cNvSpPr>
          <p:nvPr>
            <p:ph type="title"/>
          </p:nvPr>
        </p:nvSpPr>
        <p:spPr>
          <a:xfrm>
            <a:off x="838200" y="365126"/>
            <a:ext cx="10515600" cy="99202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accent3"/>
              </a:buClr>
              <a:buSzPts val="4400"/>
              <a:buFont typeface="Proxima Nova"/>
              <a:buNone/>
            </a:pPr>
            <a:r>
              <a:rPr lang="en-US">
                <a:solidFill>
                  <a:schemeClr val="accent3"/>
                </a:solidFill>
              </a:rPr>
              <a:t>A Comprehensive Cloud Platform</a:t>
            </a:r>
            <a:endParaRPr>
              <a:solidFill>
                <a:schemeClr val="accent3"/>
              </a:solidFill>
            </a:endParaRPr>
          </a:p>
        </p:txBody>
      </p:sp>
      <p:sp>
        <p:nvSpPr>
          <p:cNvPr id="310" name="Google Shape;310;p46"/>
          <p:cNvSpPr/>
          <p:nvPr/>
        </p:nvSpPr>
        <p:spPr>
          <a:xfrm>
            <a:off x="0" y="5227725"/>
            <a:ext cx="12192000" cy="757800"/>
          </a:xfrm>
          <a:prstGeom prst="rect">
            <a:avLst/>
          </a:prstGeom>
          <a:solidFill>
            <a:schemeClr val="accent6"/>
          </a:solidFill>
          <a:ln>
            <a:noFill/>
          </a:ln>
        </p:spPr>
        <p:txBody>
          <a:bodyPr spcFirstLastPara="1" wrap="square" lIns="34275" tIns="17150" rIns="34275" bIns="17150" anchor="ctr" anchorCtr="0">
            <a:noAutofit/>
          </a:bodyPr>
          <a:lstStyle/>
          <a:p>
            <a:pPr marL="0" marR="0" lvl="0" indent="0" algn="ctr" rtl="0">
              <a:spcBef>
                <a:spcPts val="0"/>
              </a:spcBef>
              <a:spcAft>
                <a:spcPts val="0"/>
              </a:spcAft>
              <a:buClr>
                <a:schemeClr val="dk1"/>
              </a:buClr>
              <a:buSzPts val="1400"/>
              <a:buFont typeface="Proxima Nova"/>
              <a:buNone/>
            </a:pPr>
            <a:endParaRPr sz="1400" b="0" i="0" u="none" strike="noStrike" cap="none">
              <a:solidFill>
                <a:schemeClr val="lt1"/>
              </a:solidFill>
              <a:latin typeface="Proxima Nova"/>
              <a:ea typeface="Proxima Nova"/>
              <a:cs typeface="Proxima Nova"/>
              <a:sym typeface="Proxima Nova"/>
            </a:endParaRPr>
          </a:p>
        </p:txBody>
      </p:sp>
      <p:pic>
        <p:nvPicPr>
          <p:cNvPr id="311" name="Google Shape;311;p46"/>
          <p:cNvPicPr preferRelativeResize="0"/>
          <p:nvPr/>
        </p:nvPicPr>
        <p:blipFill rotWithShape="1">
          <a:blip r:embed="rId3">
            <a:alphaModFix/>
          </a:blip>
          <a:srcRect/>
          <a:stretch/>
        </p:blipFill>
        <p:spPr>
          <a:xfrm>
            <a:off x="1491278" y="5378251"/>
            <a:ext cx="1028643" cy="455270"/>
          </a:xfrm>
          <a:prstGeom prst="rect">
            <a:avLst/>
          </a:prstGeom>
          <a:noFill/>
          <a:ln>
            <a:noFill/>
          </a:ln>
        </p:spPr>
      </p:pic>
      <p:pic>
        <p:nvPicPr>
          <p:cNvPr id="312" name="Google Shape;312;p46"/>
          <p:cNvPicPr preferRelativeResize="0"/>
          <p:nvPr/>
        </p:nvPicPr>
        <p:blipFill rotWithShape="1">
          <a:blip r:embed="rId4">
            <a:alphaModFix/>
          </a:blip>
          <a:srcRect/>
          <a:stretch/>
        </p:blipFill>
        <p:spPr>
          <a:xfrm>
            <a:off x="8990964" y="5392351"/>
            <a:ext cx="1028643" cy="455270"/>
          </a:xfrm>
          <a:prstGeom prst="rect">
            <a:avLst/>
          </a:prstGeom>
          <a:noFill/>
          <a:ln>
            <a:noFill/>
          </a:ln>
        </p:spPr>
      </p:pic>
      <p:pic>
        <p:nvPicPr>
          <p:cNvPr id="313" name="Google Shape;313;p46"/>
          <p:cNvPicPr preferRelativeResize="0"/>
          <p:nvPr/>
        </p:nvPicPr>
        <p:blipFill rotWithShape="1">
          <a:blip r:embed="rId5">
            <a:alphaModFix/>
          </a:blip>
          <a:srcRect/>
          <a:stretch/>
        </p:blipFill>
        <p:spPr>
          <a:xfrm>
            <a:off x="3302605" y="5401777"/>
            <a:ext cx="911319" cy="403343"/>
          </a:xfrm>
          <a:prstGeom prst="rect">
            <a:avLst/>
          </a:prstGeom>
          <a:noFill/>
          <a:ln>
            <a:noFill/>
          </a:ln>
        </p:spPr>
      </p:pic>
      <p:pic>
        <p:nvPicPr>
          <p:cNvPr id="314" name="Google Shape;314;p46"/>
          <p:cNvPicPr preferRelativeResize="0"/>
          <p:nvPr/>
        </p:nvPicPr>
        <p:blipFill rotWithShape="1">
          <a:blip r:embed="rId6">
            <a:alphaModFix/>
          </a:blip>
          <a:srcRect/>
          <a:stretch/>
        </p:blipFill>
        <p:spPr>
          <a:xfrm>
            <a:off x="6944047" y="5385288"/>
            <a:ext cx="394295" cy="455269"/>
          </a:xfrm>
          <a:prstGeom prst="rect">
            <a:avLst/>
          </a:prstGeom>
          <a:noFill/>
          <a:ln>
            <a:noFill/>
          </a:ln>
        </p:spPr>
      </p:pic>
      <p:cxnSp>
        <p:nvCxnSpPr>
          <p:cNvPr id="315" name="Google Shape;315;p46"/>
          <p:cNvCxnSpPr/>
          <p:nvPr/>
        </p:nvCxnSpPr>
        <p:spPr>
          <a:xfrm>
            <a:off x="2886200" y="5500380"/>
            <a:ext cx="0" cy="252900"/>
          </a:xfrm>
          <a:prstGeom prst="straightConnector1">
            <a:avLst/>
          </a:prstGeom>
          <a:noFill/>
          <a:ln w="9525" cap="flat" cmpd="sng">
            <a:solidFill>
              <a:srgbClr val="F2F2F2"/>
            </a:solidFill>
            <a:prstDash val="solid"/>
            <a:miter lim="800000"/>
            <a:headEnd type="none" w="sm" len="sm"/>
            <a:tailEnd type="none" w="sm" len="sm"/>
          </a:ln>
        </p:spPr>
      </p:cxnSp>
      <p:cxnSp>
        <p:nvCxnSpPr>
          <p:cNvPr id="316" name="Google Shape;316;p46"/>
          <p:cNvCxnSpPr/>
          <p:nvPr/>
        </p:nvCxnSpPr>
        <p:spPr>
          <a:xfrm>
            <a:off x="4630331" y="5500380"/>
            <a:ext cx="0" cy="252900"/>
          </a:xfrm>
          <a:prstGeom prst="straightConnector1">
            <a:avLst/>
          </a:prstGeom>
          <a:noFill/>
          <a:ln w="9525" cap="flat" cmpd="sng">
            <a:solidFill>
              <a:srgbClr val="F2F2F2"/>
            </a:solidFill>
            <a:prstDash val="solid"/>
            <a:miter lim="800000"/>
            <a:headEnd type="none" w="sm" len="sm"/>
            <a:tailEnd type="none" w="sm" len="sm"/>
          </a:ln>
        </p:spPr>
      </p:cxnSp>
      <p:cxnSp>
        <p:nvCxnSpPr>
          <p:cNvPr id="317" name="Google Shape;317;p46"/>
          <p:cNvCxnSpPr/>
          <p:nvPr/>
        </p:nvCxnSpPr>
        <p:spPr>
          <a:xfrm>
            <a:off x="6527642" y="5500380"/>
            <a:ext cx="0" cy="252900"/>
          </a:xfrm>
          <a:prstGeom prst="straightConnector1">
            <a:avLst/>
          </a:prstGeom>
          <a:noFill/>
          <a:ln w="9525" cap="flat" cmpd="sng">
            <a:solidFill>
              <a:srgbClr val="F2F2F2"/>
            </a:solidFill>
            <a:prstDash val="solid"/>
            <a:miter lim="800000"/>
            <a:headEnd type="none" w="sm" len="sm"/>
            <a:tailEnd type="none" w="sm" len="sm"/>
          </a:ln>
        </p:spPr>
      </p:cxnSp>
      <p:cxnSp>
        <p:nvCxnSpPr>
          <p:cNvPr id="318" name="Google Shape;318;p46"/>
          <p:cNvCxnSpPr/>
          <p:nvPr/>
        </p:nvCxnSpPr>
        <p:spPr>
          <a:xfrm>
            <a:off x="7754749" y="5500380"/>
            <a:ext cx="0" cy="252900"/>
          </a:xfrm>
          <a:prstGeom prst="straightConnector1">
            <a:avLst/>
          </a:prstGeom>
          <a:noFill/>
          <a:ln w="9525" cap="flat" cmpd="sng">
            <a:solidFill>
              <a:srgbClr val="F2F2F2"/>
            </a:solidFill>
            <a:prstDash val="solid"/>
            <a:miter lim="800000"/>
            <a:headEnd type="none" w="sm" len="sm"/>
            <a:tailEnd type="none" w="sm" len="sm"/>
          </a:ln>
        </p:spPr>
      </p:cxnSp>
      <p:cxnSp>
        <p:nvCxnSpPr>
          <p:cNvPr id="319" name="Google Shape;319;p46"/>
          <p:cNvCxnSpPr/>
          <p:nvPr/>
        </p:nvCxnSpPr>
        <p:spPr>
          <a:xfrm>
            <a:off x="8806416" y="5500380"/>
            <a:ext cx="0" cy="252900"/>
          </a:xfrm>
          <a:prstGeom prst="straightConnector1">
            <a:avLst/>
          </a:prstGeom>
          <a:noFill/>
          <a:ln w="9525" cap="flat" cmpd="sng">
            <a:solidFill>
              <a:srgbClr val="F2F2F2"/>
            </a:solidFill>
            <a:prstDash val="solid"/>
            <a:miter lim="800000"/>
            <a:headEnd type="none" w="sm" len="sm"/>
            <a:tailEnd type="none" w="sm" len="sm"/>
          </a:ln>
        </p:spPr>
      </p:cxnSp>
      <p:grpSp>
        <p:nvGrpSpPr>
          <p:cNvPr id="320" name="Google Shape;320;p46"/>
          <p:cNvGrpSpPr/>
          <p:nvPr/>
        </p:nvGrpSpPr>
        <p:grpSpPr>
          <a:xfrm>
            <a:off x="5890180" y="1727518"/>
            <a:ext cx="5673033" cy="2694363"/>
            <a:chOff x="5890180" y="1727518"/>
            <a:chExt cx="5673033" cy="2694363"/>
          </a:xfrm>
        </p:grpSpPr>
        <p:cxnSp>
          <p:nvCxnSpPr>
            <p:cNvPr id="321" name="Google Shape;321;p46"/>
            <p:cNvCxnSpPr/>
            <p:nvPr/>
          </p:nvCxnSpPr>
          <p:spPr>
            <a:xfrm rot="10800000" flipH="1">
              <a:off x="5890180" y="3040789"/>
              <a:ext cx="2893159" cy="1"/>
            </a:xfrm>
            <a:prstGeom prst="straightConnector1">
              <a:avLst/>
            </a:prstGeom>
            <a:noFill/>
            <a:ln w="38100" cap="rnd" cmpd="sng">
              <a:solidFill>
                <a:schemeClr val="accent3"/>
              </a:solidFill>
              <a:prstDash val="dot"/>
              <a:miter lim="800000"/>
              <a:headEnd type="none" w="sm" len="sm"/>
              <a:tailEnd type="none" w="sm" len="sm"/>
            </a:ln>
          </p:spPr>
        </p:cxnSp>
        <p:sp>
          <p:nvSpPr>
            <p:cNvPr id="322" name="Google Shape;322;p46"/>
            <p:cNvSpPr/>
            <p:nvPr/>
          </p:nvSpPr>
          <p:spPr>
            <a:xfrm>
              <a:off x="7738458" y="2162994"/>
              <a:ext cx="3824755" cy="2258887"/>
            </a:xfrm>
            <a:prstGeom prst="roundRect">
              <a:avLst>
                <a:gd name="adj" fmla="val 15556"/>
              </a:avLst>
            </a:prstGeom>
            <a:solidFill>
              <a:schemeClr val="lt1"/>
            </a:solidFill>
            <a:ln w="38100" cap="flat" cmpd="sng">
              <a:solidFill>
                <a:srgbClr val="37AD71"/>
              </a:solidFill>
              <a:prstDash val="solid"/>
              <a:miter lim="800000"/>
              <a:headEnd type="none" w="sm" len="sm"/>
              <a:tailEnd type="none" w="sm" len="sm"/>
            </a:ln>
          </p:spPr>
          <p:txBody>
            <a:bodyPr spcFirstLastPara="1" wrap="square" lIns="34275" tIns="17150" rIns="34275" bIns="17150" anchor="ctr" anchorCtr="0">
              <a:noAutofit/>
            </a:bodyPr>
            <a:lstStyle/>
            <a:p>
              <a:pPr marL="0" marR="0" lvl="0" indent="0" algn="ctr" rtl="0">
                <a:spcBef>
                  <a:spcPts val="0"/>
                </a:spcBef>
                <a:spcAft>
                  <a:spcPts val="0"/>
                </a:spcAft>
                <a:buClr>
                  <a:schemeClr val="dk1"/>
                </a:buClr>
                <a:buSzPts val="1400"/>
                <a:buFont typeface="Proxima Nova"/>
                <a:buNone/>
              </a:pPr>
              <a:endParaRPr sz="1400" b="0" i="0" u="none" strike="noStrike" cap="none">
                <a:solidFill>
                  <a:schemeClr val="lt1"/>
                </a:solidFill>
                <a:latin typeface="Proxima Nova"/>
                <a:ea typeface="Proxima Nova"/>
                <a:cs typeface="Proxima Nova"/>
                <a:sym typeface="Proxima Nova"/>
              </a:endParaRPr>
            </a:p>
          </p:txBody>
        </p:sp>
        <p:sp>
          <p:nvSpPr>
            <p:cNvPr id="323" name="Google Shape;323;p46"/>
            <p:cNvSpPr/>
            <p:nvPr/>
          </p:nvSpPr>
          <p:spPr>
            <a:xfrm>
              <a:off x="7781283" y="2191293"/>
              <a:ext cx="3754757" cy="2185795"/>
            </a:xfrm>
            <a:prstGeom prst="roundRect">
              <a:avLst>
                <a:gd name="adj" fmla="val 14526"/>
              </a:avLst>
            </a:prstGeom>
            <a:solidFill>
              <a:srgbClr val="67B14A"/>
            </a:solidFill>
            <a:ln>
              <a:noFill/>
            </a:ln>
          </p:spPr>
          <p:txBody>
            <a:bodyPr spcFirstLastPara="1" wrap="square" lIns="34275" tIns="17150" rIns="34275" bIns="17150" anchor="ctr" anchorCtr="0">
              <a:noAutofit/>
            </a:bodyPr>
            <a:lstStyle/>
            <a:p>
              <a:pPr marL="0" marR="0" lvl="0" indent="0" algn="ctr" rtl="0">
                <a:spcBef>
                  <a:spcPts val="0"/>
                </a:spcBef>
                <a:spcAft>
                  <a:spcPts val="0"/>
                </a:spcAft>
                <a:buClr>
                  <a:schemeClr val="dk1"/>
                </a:buClr>
                <a:buSzPts val="1400"/>
                <a:buFont typeface="Proxima Nova"/>
                <a:buNone/>
              </a:pPr>
              <a:endParaRPr sz="1400" b="0" i="0" u="none" strike="noStrike" cap="none">
                <a:solidFill>
                  <a:schemeClr val="lt1"/>
                </a:solidFill>
                <a:latin typeface="Proxima Nova"/>
                <a:ea typeface="Proxima Nova"/>
                <a:cs typeface="Proxima Nova"/>
                <a:sym typeface="Proxima Nova"/>
              </a:endParaRPr>
            </a:p>
          </p:txBody>
        </p:sp>
        <p:pic>
          <p:nvPicPr>
            <p:cNvPr id="324" name="Google Shape;324;p46"/>
            <p:cNvPicPr preferRelativeResize="0"/>
            <p:nvPr/>
          </p:nvPicPr>
          <p:blipFill rotWithShape="1">
            <a:blip r:embed="rId7">
              <a:alphaModFix/>
            </a:blip>
            <a:srcRect/>
            <a:stretch/>
          </p:blipFill>
          <p:spPr>
            <a:xfrm>
              <a:off x="8051868" y="2396411"/>
              <a:ext cx="3312714" cy="1749942"/>
            </a:xfrm>
            <a:prstGeom prst="rect">
              <a:avLst/>
            </a:prstGeom>
            <a:noFill/>
            <a:ln>
              <a:noFill/>
            </a:ln>
          </p:spPr>
        </p:pic>
        <p:sp>
          <p:nvSpPr>
            <p:cNvPr id="325" name="Google Shape;325;p46"/>
            <p:cNvSpPr txBox="1"/>
            <p:nvPr/>
          </p:nvSpPr>
          <p:spPr>
            <a:xfrm>
              <a:off x="8735191" y="1936990"/>
              <a:ext cx="1950277" cy="193751"/>
            </a:xfrm>
            <a:prstGeom prst="rect">
              <a:avLst/>
            </a:prstGeom>
            <a:noFill/>
            <a:ln>
              <a:noFill/>
            </a:ln>
          </p:spPr>
          <p:txBody>
            <a:bodyPr spcFirstLastPara="1" wrap="square" lIns="34275" tIns="17150" rIns="34275" bIns="17150" anchor="ctr" anchorCtr="0">
              <a:noAutofit/>
            </a:bodyPr>
            <a:lstStyle/>
            <a:p>
              <a:pPr marL="0" marR="0" lvl="0" indent="0" algn="ctr" rtl="0">
                <a:lnSpc>
                  <a:spcPct val="90000"/>
                </a:lnSpc>
                <a:spcBef>
                  <a:spcPts val="0"/>
                </a:spcBef>
                <a:spcAft>
                  <a:spcPts val="0"/>
                </a:spcAft>
                <a:buClr>
                  <a:schemeClr val="dk1"/>
                </a:buClr>
                <a:buSzPts val="600"/>
                <a:buFont typeface="Proxima Nova Semibold"/>
                <a:buNone/>
              </a:pPr>
              <a:r>
                <a:rPr lang="en-US" sz="1000" b="1" i="0" u="none" strike="noStrike" cap="none">
                  <a:solidFill>
                    <a:schemeClr val="dk1"/>
                  </a:solidFill>
                  <a:latin typeface="Proxima Nova"/>
                  <a:ea typeface="Proxima Nova"/>
                  <a:cs typeface="Proxima Nova"/>
                  <a:sym typeface="Proxima Nova"/>
                </a:rPr>
                <a:t>POWERED BY MERAKI</a:t>
              </a:r>
              <a:endParaRPr sz="1000" b="1" i="0" u="none" strike="noStrike" cap="none">
                <a:solidFill>
                  <a:schemeClr val="dk1"/>
                </a:solidFill>
                <a:latin typeface="Proxima Nova"/>
                <a:ea typeface="Proxima Nova"/>
                <a:cs typeface="Proxima Nova"/>
                <a:sym typeface="Proxima Nova"/>
              </a:endParaRPr>
            </a:p>
          </p:txBody>
        </p:sp>
        <p:sp>
          <p:nvSpPr>
            <p:cNvPr id="326" name="Google Shape;326;p46"/>
            <p:cNvSpPr txBox="1"/>
            <p:nvPr/>
          </p:nvSpPr>
          <p:spPr>
            <a:xfrm>
              <a:off x="8479905" y="1727518"/>
              <a:ext cx="2332699" cy="231281"/>
            </a:xfrm>
            <a:prstGeom prst="rect">
              <a:avLst/>
            </a:prstGeom>
            <a:noFill/>
            <a:ln>
              <a:noFill/>
            </a:ln>
          </p:spPr>
          <p:txBody>
            <a:bodyPr spcFirstLastPara="1" wrap="square" lIns="34275" tIns="17150" rIns="34275" bIns="17150" anchor="t" anchorCtr="0">
              <a:noAutofit/>
            </a:bodyPr>
            <a:lstStyle/>
            <a:p>
              <a:pPr marL="0" marR="0" lvl="0" indent="0" algn="ctr" rtl="0">
                <a:spcBef>
                  <a:spcPts val="0"/>
                </a:spcBef>
                <a:spcAft>
                  <a:spcPts val="0"/>
                </a:spcAft>
                <a:buClr>
                  <a:srgbClr val="7B7B7B"/>
                </a:buClr>
                <a:buSzPts val="1200"/>
                <a:buFont typeface="Proxima Nova"/>
                <a:buNone/>
              </a:pPr>
              <a:r>
                <a:rPr lang="en-US" sz="1200" b="1" i="0" u="none" strike="noStrike" cap="none">
                  <a:solidFill>
                    <a:srgbClr val="7B7B7B"/>
                  </a:solidFill>
                  <a:latin typeface="Proxima Nova"/>
                  <a:ea typeface="Proxima Nova"/>
                  <a:cs typeface="Proxima Nova"/>
                  <a:sym typeface="Proxima Nova"/>
                </a:rPr>
                <a:t>INTEGRATIONS &amp; SOLUTIONS</a:t>
              </a:r>
              <a:endParaRPr sz="1200" b="1" i="0" u="none" strike="noStrike" cap="none">
                <a:solidFill>
                  <a:srgbClr val="7B7B7B"/>
                </a:solidFill>
                <a:latin typeface="Proxima Nova"/>
                <a:ea typeface="Proxima Nova"/>
                <a:cs typeface="Proxima Nova"/>
                <a:sym typeface="Proxima Nova"/>
              </a:endParaRPr>
            </a:p>
          </p:txBody>
        </p:sp>
        <p:sp>
          <p:nvSpPr>
            <p:cNvPr id="327" name="Google Shape;327;p46"/>
            <p:cNvSpPr txBox="1"/>
            <p:nvPr/>
          </p:nvSpPr>
          <p:spPr>
            <a:xfrm>
              <a:off x="6385402" y="2912810"/>
              <a:ext cx="929863" cy="252921"/>
            </a:xfrm>
            <a:prstGeom prst="rect">
              <a:avLst/>
            </a:prstGeom>
            <a:solidFill>
              <a:schemeClr val="lt1"/>
            </a:solidFill>
            <a:ln>
              <a:noFill/>
            </a:ln>
          </p:spPr>
          <p:txBody>
            <a:bodyPr spcFirstLastPara="1" wrap="square" lIns="34275" tIns="17150" rIns="34275" bIns="17150" anchor="t" anchorCtr="0">
              <a:noAutofit/>
            </a:bodyPr>
            <a:lstStyle/>
            <a:p>
              <a:pPr marL="0" marR="0" lvl="0" indent="0" algn="ctr" rtl="0">
                <a:spcBef>
                  <a:spcPts val="0"/>
                </a:spcBef>
                <a:spcAft>
                  <a:spcPts val="0"/>
                </a:spcAft>
                <a:buClr>
                  <a:schemeClr val="accent6"/>
                </a:buClr>
                <a:buSzPts val="1400"/>
                <a:buFont typeface="Proxima Nova"/>
                <a:buNone/>
              </a:pPr>
              <a:r>
                <a:rPr lang="en-US" sz="1400" b="0" i="0" u="none" strike="noStrike" cap="none">
                  <a:solidFill>
                    <a:schemeClr val="accent6"/>
                  </a:solidFill>
                  <a:latin typeface="Proxima Nova"/>
                  <a:ea typeface="Proxima Nova"/>
                  <a:cs typeface="Proxima Nova"/>
                  <a:sym typeface="Proxima Nova"/>
                </a:rPr>
                <a:t>{ </a:t>
              </a:r>
              <a:r>
                <a:rPr lang="en-US" sz="1400" b="1" i="0" u="none" strike="noStrike" cap="none">
                  <a:solidFill>
                    <a:schemeClr val="accent6"/>
                  </a:solidFill>
                  <a:latin typeface="Proxima Nova"/>
                  <a:ea typeface="Proxima Nova"/>
                  <a:cs typeface="Proxima Nova"/>
                  <a:sym typeface="Proxima Nova"/>
                </a:rPr>
                <a:t>APIs</a:t>
              </a:r>
              <a:r>
                <a:rPr lang="en-US" sz="1400" b="0" i="0" u="none" strike="noStrike" cap="none">
                  <a:solidFill>
                    <a:schemeClr val="accent6"/>
                  </a:solidFill>
                  <a:latin typeface="Proxima Nova"/>
                  <a:ea typeface="Proxima Nova"/>
                  <a:cs typeface="Proxima Nova"/>
                  <a:sym typeface="Proxima Nova"/>
                </a:rPr>
                <a:t> }</a:t>
              </a:r>
              <a:endParaRPr sz="1400" b="0" i="0" u="none" strike="noStrike" cap="none">
                <a:solidFill>
                  <a:schemeClr val="accent6"/>
                </a:solidFill>
                <a:latin typeface="Proxima Nova"/>
                <a:ea typeface="Proxima Nova"/>
                <a:cs typeface="Proxima Nova"/>
                <a:sym typeface="Proxima Nova"/>
              </a:endParaRPr>
            </a:p>
          </p:txBody>
        </p:sp>
      </p:grpSp>
      <p:sp>
        <p:nvSpPr>
          <p:cNvPr id="328" name="Google Shape;328;p46"/>
          <p:cNvSpPr txBox="1"/>
          <p:nvPr/>
        </p:nvSpPr>
        <p:spPr>
          <a:xfrm>
            <a:off x="1326241" y="1713703"/>
            <a:ext cx="2566724" cy="342256"/>
          </a:xfrm>
          <a:prstGeom prst="rect">
            <a:avLst/>
          </a:prstGeom>
          <a:noFill/>
          <a:ln>
            <a:noFill/>
          </a:ln>
        </p:spPr>
        <p:txBody>
          <a:bodyPr spcFirstLastPara="1" wrap="square" lIns="34275" tIns="17150" rIns="34275" bIns="17150" anchor="t" anchorCtr="0">
            <a:noAutofit/>
          </a:bodyPr>
          <a:lstStyle/>
          <a:p>
            <a:pPr marL="0" marR="0" lvl="0" indent="0" algn="ctr" rtl="0">
              <a:spcBef>
                <a:spcPts val="0"/>
              </a:spcBef>
              <a:spcAft>
                <a:spcPts val="0"/>
              </a:spcAft>
              <a:buClr>
                <a:srgbClr val="7B7B7B"/>
              </a:buClr>
              <a:buSzPts val="1200"/>
              <a:buFont typeface="Proxima Nova"/>
              <a:buNone/>
            </a:pPr>
            <a:r>
              <a:rPr lang="en-US" sz="1200" b="1" i="0" u="none" strike="noStrike" cap="none">
                <a:solidFill>
                  <a:srgbClr val="7B7B7B"/>
                </a:solidFill>
                <a:latin typeface="Proxima Nova"/>
                <a:ea typeface="Proxima Nova"/>
                <a:cs typeface="Proxima Nova"/>
                <a:sym typeface="Proxima Nova"/>
              </a:rPr>
              <a:t>OUT-OF-THE-BOX</a:t>
            </a:r>
            <a:endParaRPr sz="1200" b="0" i="0" u="none" strike="noStrike" cap="none">
              <a:solidFill>
                <a:schemeClr val="dk1"/>
              </a:solidFill>
              <a:latin typeface="Proxima Nova"/>
              <a:ea typeface="Proxima Nova"/>
              <a:cs typeface="Proxima Nova"/>
              <a:sym typeface="Proxima Nova"/>
            </a:endParaRPr>
          </a:p>
          <a:p>
            <a:pPr marL="0" marR="0" lvl="0" indent="0" algn="ctr" rtl="0">
              <a:spcBef>
                <a:spcPts val="0"/>
              </a:spcBef>
              <a:spcAft>
                <a:spcPts val="0"/>
              </a:spcAft>
              <a:buClr>
                <a:srgbClr val="7B7B7B"/>
              </a:buClr>
              <a:buSzPts val="1200"/>
              <a:buFont typeface="Proxima Nova"/>
              <a:buNone/>
            </a:pPr>
            <a:r>
              <a:rPr lang="en-US" sz="1200" b="1" i="0" u="none" strike="noStrike" cap="none">
                <a:solidFill>
                  <a:srgbClr val="7B7B7B"/>
                </a:solidFill>
                <a:latin typeface="Proxima Nova"/>
                <a:ea typeface="Proxima Nova"/>
                <a:cs typeface="Proxima Nova"/>
                <a:sym typeface="Proxima Nova"/>
              </a:rPr>
              <a:t>MANAGEMENT &amp; ANALYTICS</a:t>
            </a:r>
            <a:endParaRPr sz="1200" b="1" i="0" u="none" strike="noStrike" cap="none">
              <a:solidFill>
                <a:srgbClr val="7B7B7B"/>
              </a:solidFill>
              <a:latin typeface="Proxima Nova"/>
              <a:ea typeface="Proxima Nova"/>
              <a:cs typeface="Proxima Nova"/>
              <a:sym typeface="Proxima Nova"/>
            </a:endParaRPr>
          </a:p>
        </p:txBody>
      </p:sp>
      <p:pic>
        <p:nvPicPr>
          <p:cNvPr id="329" name="Google Shape;329;p46"/>
          <p:cNvPicPr preferRelativeResize="0"/>
          <p:nvPr/>
        </p:nvPicPr>
        <p:blipFill rotWithShape="1">
          <a:blip r:embed="rId8">
            <a:alphaModFix/>
          </a:blip>
          <a:srcRect/>
          <a:stretch/>
        </p:blipFill>
        <p:spPr>
          <a:xfrm>
            <a:off x="1166557" y="2163199"/>
            <a:ext cx="2886093" cy="2258682"/>
          </a:xfrm>
          <a:prstGeom prst="rect">
            <a:avLst/>
          </a:prstGeom>
          <a:noFill/>
          <a:ln>
            <a:noFill/>
          </a:ln>
        </p:spPr>
      </p:pic>
      <p:sp>
        <p:nvSpPr>
          <p:cNvPr id="330" name="Google Shape;330;p46"/>
          <p:cNvSpPr/>
          <p:nvPr/>
        </p:nvSpPr>
        <p:spPr>
          <a:xfrm>
            <a:off x="0" y="5984859"/>
            <a:ext cx="12192000" cy="892947"/>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Proxima Nova"/>
              <a:buNone/>
            </a:pPr>
            <a:endParaRPr sz="1800" b="0" i="0" u="none" strike="noStrike" cap="none">
              <a:solidFill>
                <a:schemeClr val="dk1"/>
              </a:solidFill>
              <a:latin typeface="Proxima Nova"/>
              <a:ea typeface="Proxima Nova"/>
              <a:cs typeface="Proxima Nova"/>
              <a:sym typeface="Proxima Nova"/>
            </a:endParaRPr>
          </a:p>
        </p:txBody>
      </p:sp>
      <p:sp>
        <p:nvSpPr>
          <p:cNvPr id="331" name="Google Shape;331;p46"/>
          <p:cNvSpPr txBox="1"/>
          <p:nvPr/>
        </p:nvSpPr>
        <p:spPr>
          <a:xfrm>
            <a:off x="4208309" y="6119261"/>
            <a:ext cx="3780161" cy="6174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lt1"/>
              </a:buClr>
              <a:buSzPts val="1800"/>
              <a:buFont typeface="Proxima Nova"/>
              <a:buNone/>
            </a:pPr>
            <a:r>
              <a:rPr lang="en-US" sz="1800" b="1" i="0" u="none" strike="noStrike" cap="none">
                <a:solidFill>
                  <a:schemeClr val="lt1"/>
                </a:solidFill>
                <a:latin typeface="Proxima Nova"/>
                <a:ea typeface="Proxima Nova"/>
                <a:cs typeface="Proxima Nova"/>
                <a:sym typeface="Proxima Nova"/>
              </a:rPr>
              <a:t>Platform Integrations</a:t>
            </a:r>
            <a:endParaRPr sz="1800" b="1" i="0" u="none" strike="noStrike" cap="none">
              <a:solidFill>
                <a:schemeClr val="lt1"/>
              </a:solidFill>
              <a:latin typeface="Proxima Nova"/>
              <a:ea typeface="Proxima Nova"/>
              <a:cs typeface="Proxima Nova"/>
              <a:sym typeface="Proxima Nova"/>
            </a:endParaRPr>
          </a:p>
          <a:p>
            <a:pPr marL="0" marR="0" lvl="0" indent="0" algn="ctr" rtl="0">
              <a:spcBef>
                <a:spcPts val="0"/>
              </a:spcBef>
              <a:spcAft>
                <a:spcPts val="0"/>
              </a:spcAft>
              <a:buClr>
                <a:schemeClr val="lt1"/>
              </a:buClr>
              <a:buSzPts val="1800"/>
              <a:buFont typeface="Proxima Nova"/>
              <a:buNone/>
            </a:pPr>
            <a:r>
              <a:rPr lang="en-US" sz="1800" b="0" i="0" u="none" strike="noStrike" cap="none">
                <a:solidFill>
                  <a:schemeClr val="lt1"/>
                </a:solidFill>
                <a:latin typeface="Proxima Nova"/>
                <a:ea typeface="Proxima Nova"/>
                <a:cs typeface="Proxima Nova"/>
                <a:sym typeface="Proxima Nova"/>
              </a:rPr>
              <a:t>“Meraki plus ______”</a:t>
            </a:r>
            <a:endParaRPr sz="1800" b="0" i="0" u="none" strike="noStrike" cap="none">
              <a:solidFill>
                <a:schemeClr val="lt1"/>
              </a:solidFill>
              <a:latin typeface="Proxima Nova"/>
              <a:ea typeface="Proxima Nova"/>
              <a:cs typeface="Proxima Nova"/>
              <a:sym typeface="Proxima Nova"/>
            </a:endParaRPr>
          </a:p>
        </p:txBody>
      </p:sp>
      <p:sp>
        <p:nvSpPr>
          <p:cNvPr id="332" name="Google Shape;332;p46"/>
          <p:cNvSpPr txBox="1"/>
          <p:nvPr/>
        </p:nvSpPr>
        <p:spPr>
          <a:xfrm>
            <a:off x="8082515" y="6119261"/>
            <a:ext cx="3780161" cy="6174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lt1"/>
              </a:buClr>
              <a:buSzPts val="1800"/>
              <a:buFont typeface="Proxima Nova"/>
              <a:buNone/>
            </a:pPr>
            <a:r>
              <a:rPr lang="en-US" sz="1800" b="1" i="0" u="none" strike="noStrike" cap="none">
                <a:solidFill>
                  <a:schemeClr val="lt1"/>
                </a:solidFill>
                <a:latin typeface="Proxima Nova"/>
                <a:ea typeface="Proxima Nova"/>
                <a:cs typeface="Proxima Nova"/>
                <a:sym typeface="Proxima Nova"/>
              </a:rPr>
              <a:t>Tailored solutions</a:t>
            </a:r>
            <a:endParaRPr sz="1800" b="1" i="0" u="none" strike="noStrike" cap="none">
              <a:solidFill>
                <a:schemeClr val="lt1"/>
              </a:solidFill>
              <a:latin typeface="Proxima Nova"/>
              <a:ea typeface="Proxima Nova"/>
              <a:cs typeface="Proxima Nova"/>
              <a:sym typeface="Proxima Nova"/>
            </a:endParaRPr>
          </a:p>
          <a:p>
            <a:pPr marL="0" marR="0" lvl="0" indent="0" algn="ctr" rtl="0">
              <a:spcBef>
                <a:spcPts val="0"/>
              </a:spcBef>
              <a:spcAft>
                <a:spcPts val="0"/>
              </a:spcAft>
              <a:buClr>
                <a:schemeClr val="lt1"/>
              </a:buClr>
              <a:buSzPts val="1800"/>
              <a:buFont typeface="Proxima Nova"/>
              <a:buNone/>
            </a:pPr>
            <a:r>
              <a:rPr lang="en-US" sz="1800" b="0" i="0" u="none" strike="noStrike" cap="none">
                <a:solidFill>
                  <a:schemeClr val="lt1"/>
                </a:solidFill>
                <a:latin typeface="Proxima Nova"/>
                <a:ea typeface="Proxima Nova"/>
                <a:cs typeface="Proxima Nova"/>
                <a:sym typeface="Proxima Nova"/>
              </a:rPr>
              <a:t>“Seamless device onboarding”</a:t>
            </a:r>
            <a:endParaRPr sz="1800" b="0" i="0" u="none" strike="noStrike" cap="none">
              <a:solidFill>
                <a:schemeClr val="lt1"/>
              </a:solidFill>
              <a:latin typeface="Proxima Nova"/>
              <a:ea typeface="Proxima Nova"/>
              <a:cs typeface="Proxima Nova"/>
              <a:sym typeface="Proxima Nova"/>
            </a:endParaRPr>
          </a:p>
        </p:txBody>
      </p:sp>
      <p:sp>
        <p:nvSpPr>
          <p:cNvPr id="333" name="Google Shape;333;p46"/>
          <p:cNvSpPr txBox="1"/>
          <p:nvPr/>
        </p:nvSpPr>
        <p:spPr>
          <a:xfrm>
            <a:off x="329324" y="6119261"/>
            <a:ext cx="3780161" cy="6174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lt1"/>
              </a:buClr>
              <a:buSzPts val="1800"/>
              <a:buFont typeface="Proxima Nova"/>
              <a:buNone/>
            </a:pPr>
            <a:r>
              <a:rPr lang="en-US" sz="1800" b="1" i="0" u="none" strike="noStrike" cap="none">
                <a:solidFill>
                  <a:schemeClr val="lt1"/>
                </a:solidFill>
                <a:latin typeface="Proxima Nova"/>
                <a:ea typeface="Proxima Nova"/>
                <a:cs typeface="Proxima Nova"/>
                <a:sym typeface="Proxima Nova"/>
              </a:rPr>
              <a:t>Automation of repetitive tasks</a:t>
            </a:r>
            <a:endParaRPr sz="1800" b="1" i="0" u="none" strike="noStrike" cap="none">
              <a:solidFill>
                <a:schemeClr val="lt1"/>
              </a:solidFill>
              <a:latin typeface="Proxima Nova"/>
              <a:ea typeface="Proxima Nova"/>
              <a:cs typeface="Proxima Nova"/>
              <a:sym typeface="Proxima Nova"/>
            </a:endParaRPr>
          </a:p>
          <a:p>
            <a:pPr marL="0" marR="0" lvl="0" indent="0" algn="ctr" rtl="0">
              <a:spcBef>
                <a:spcPts val="0"/>
              </a:spcBef>
              <a:spcAft>
                <a:spcPts val="0"/>
              </a:spcAft>
              <a:buClr>
                <a:schemeClr val="lt1"/>
              </a:buClr>
              <a:buSzPts val="1800"/>
              <a:buFont typeface="Proxima Nova"/>
              <a:buNone/>
            </a:pPr>
            <a:r>
              <a:rPr lang="en-US" sz="1800" b="0" i="0" u="none" strike="noStrike" cap="none">
                <a:solidFill>
                  <a:schemeClr val="lt1"/>
                </a:solidFill>
                <a:latin typeface="Proxima Nova"/>
                <a:ea typeface="Proxima Nova"/>
                <a:cs typeface="Proxima Nova"/>
                <a:sym typeface="Proxima Nova"/>
              </a:rPr>
              <a:t>“1 click vs 1,328 clicks”</a:t>
            </a:r>
            <a:endParaRPr sz="1800" b="0" i="0" u="none" strike="noStrike" cap="none">
              <a:solidFill>
                <a:schemeClr val="lt1"/>
              </a:solidFill>
              <a:latin typeface="Proxima Nova"/>
              <a:ea typeface="Proxima Nova"/>
              <a:cs typeface="Proxima Nova"/>
              <a:sym typeface="Proxima Nova"/>
            </a:endParaRPr>
          </a:p>
        </p:txBody>
      </p:sp>
      <p:pic>
        <p:nvPicPr>
          <p:cNvPr id="334" name="Google Shape;334;p46"/>
          <p:cNvPicPr preferRelativeResize="0"/>
          <p:nvPr/>
        </p:nvPicPr>
        <p:blipFill rotWithShape="1">
          <a:blip r:embed="rId9">
            <a:alphaModFix/>
          </a:blip>
          <a:srcRect/>
          <a:stretch/>
        </p:blipFill>
        <p:spPr>
          <a:xfrm>
            <a:off x="5071098" y="5559978"/>
            <a:ext cx="1134000" cy="157814"/>
          </a:xfrm>
          <a:prstGeom prst="rect">
            <a:avLst/>
          </a:prstGeom>
          <a:noFill/>
          <a:ln>
            <a:noFill/>
          </a:ln>
        </p:spPr>
      </p:pic>
      <p:pic>
        <p:nvPicPr>
          <p:cNvPr id="335" name="Google Shape;335;p46"/>
          <p:cNvPicPr preferRelativeResize="0"/>
          <p:nvPr/>
        </p:nvPicPr>
        <p:blipFill rotWithShape="1">
          <a:blip r:embed="rId10">
            <a:alphaModFix/>
          </a:blip>
          <a:srcRect/>
          <a:stretch/>
        </p:blipFill>
        <p:spPr>
          <a:xfrm>
            <a:off x="7804360" y="5349941"/>
            <a:ext cx="1028650" cy="526052"/>
          </a:xfrm>
          <a:prstGeom prst="rect">
            <a:avLst/>
          </a:prstGeom>
          <a:noFill/>
          <a:ln>
            <a:noFill/>
          </a:ln>
        </p:spPr>
      </p:pic>
      <p:pic>
        <p:nvPicPr>
          <p:cNvPr id="336" name="Google Shape;336;p46"/>
          <p:cNvPicPr preferRelativeResize="0"/>
          <p:nvPr/>
        </p:nvPicPr>
        <p:blipFill rotWithShape="1">
          <a:blip r:embed="rId11">
            <a:alphaModFix/>
          </a:blip>
          <a:srcRect/>
          <a:stretch/>
        </p:blipFill>
        <p:spPr>
          <a:xfrm>
            <a:off x="5175439" y="2620955"/>
            <a:ext cx="872410" cy="87241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0"/>
                                        </p:tgtEl>
                                        <p:attrNameLst>
                                          <p:attrName>style.visibility</p:attrName>
                                        </p:attrNameLst>
                                      </p:cBhvr>
                                      <p:to>
                                        <p:strVal val="visible"/>
                                      </p:to>
                                    </p:set>
                                    <p:animEffect transition="in" filter="fade">
                                      <p:cBhvr>
                                        <p:cTn id="7" dur="500"/>
                                        <p:tgtEl>
                                          <p:spTgt spid="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7"/>
          <p:cNvSpPr txBox="1">
            <a:spLocks noGrp="1"/>
          </p:cNvSpPr>
          <p:nvPr>
            <p:ph type="title"/>
          </p:nvPr>
        </p:nvSpPr>
        <p:spPr>
          <a:xfrm>
            <a:off x="838200" y="365125"/>
            <a:ext cx="10515600" cy="79310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accent3"/>
              </a:buClr>
              <a:buSzPts val="4000"/>
              <a:buFont typeface="Proxima Nova"/>
              <a:buNone/>
            </a:pPr>
            <a:r>
              <a:rPr lang="en-US" sz="4000">
                <a:solidFill>
                  <a:schemeClr val="accent3"/>
                </a:solidFill>
              </a:rPr>
              <a:t>A Head Start in Cloud Managed Security</a:t>
            </a:r>
            <a:endParaRPr/>
          </a:p>
        </p:txBody>
      </p:sp>
      <p:cxnSp>
        <p:nvCxnSpPr>
          <p:cNvPr id="342" name="Google Shape;342;p47"/>
          <p:cNvCxnSpPr/>
          <p:nvPr/>
        </p:nvCxnSpPr>
        <p:spPr>
          <a:xfrm rot="10800000" flipH="1">
            <a:off x="6072117" y="2679224"/>
            <a:ext cx="3351505" cy="1093472"/>
          </a:xfrm>
          <a:prstGeom prst="straightConnector1">
            <a:avLst/>
          </a:prstGeom>
          <a:noFill/>
          <a:ln w="25400" cap="rnd" cmpd="sng">
            <a:solidFill>
              <a:srgbClr val="002060"/>
            </a:solidFill>
            <a:prstDash val="dot"/>
            <a:miter lim="800000"/>
            <a:headEnd type="none" w="sm" len="sm"/>
            <a:tailEnd type="none" w="sm" len="sm"/>
          </a:ln>
        </p:spPr>
      </p:cxnSp>
      <p:cxnSp>
        <p:nvCxnSpPr>
          <p:cNvPr id="343" name="Google Shape;343;p47"/>
          <p:cNvCxnSpPr/>
          <p:nvPr/>
        </p:nvCxnSpPr>
        <p:spPr>
          <a:xfrm>
            <a:off x="6110343" y="3756825"/>
            <a:ext cx="3794351" cy="0"/>
          </a:xfrm>
          <a:prstGeom prst="straightConnector1">
            <a:avLst/>
          </a:prstGeom>
          <a:noFill/>
          <a:ln w="25400" cap="rnd" cmpd="sng">
            <a:solidFill>
              <a:srgbClr val="002060"/>
            </a:solidFill>
            <a:prstDash val="dot"/>
            <a:miter lim="800000"/>
            <a:headEnd type="none" w="sm" len="sm"/>
            <a:tailEnd type="none" w="sm" len="sm"/>
          </a:ln>
        </p:spPr>
      </p:cxnSp>
      <p:cxnSp>
        <p:nvCxnSpPr>
          <p:cNvPr id="344" name="Google Shape;344;p47"/>
          <p:cNvCxnSpPr/>
          <p:nvPr/>
        </p:nvCxnSpPr>
        <p:spPr>
          <a:xfrm>
            <a:off x="6121559" y="3786162"/>
            <a:ext cx="2148104" cy="1620431"/>
          </a:xfrm>
          <a:prstGeom prst="straightConnector1">
            <a:avLst/>
          </a:prstGeom>
          <a:noFill/>
          <a:ln w="25400" cap="rnd" cmpd="sng">
            <a:solidFill>
              <a:srgbClr val="002060"/>
            </a:solidFill>
            <a:prstDash val="dot"/>
            <a:miter lim="800000"/>
            <a:headEnd type="none" w="sm" len="sm"/>
            <a:tailEnd type="none" w="sm" len="sm"/>
          </a:ln>
        </p:spPr>
      </p:cxnSp>
      <p:cxnSp>
        <p:nvCxnSpPr>
          <p:cNvPr id="345" name="Google Shape;345;p47"/>
          <p:cNvCxnSpPr/>
          <p:nvPr/>
        </p:nvCxnSpPr>
        <p:spPr>
          <a:xfrm flipH="1">
            <a:off x="6076183" y="2096745"/>
            <a:ext cx="2223615" cy="1664404"/>
          </a:xfrm>
          <a:prstGeom prst="straightConnector1">
            <a:avLst/>
          </a:prstGeom>
          <a:noFill/>
          <a:ln w="25400" cap="rnd" cmpd="sng">
            <a:solidFill>
              <a:srgbClr val="002060"/>
            </a:solidFill>
            <a:prstDash val="dot"/>
            <a:miter lim="800000"/>
            <a:headEnd type="none" w="sm" len="sm"/>
            <a:tailEnd type="none" w="sm" len="sm"/>
          </a:ln>
        </p:spPr>
      </p:cxnSp>
      <p:cxnSp>
        <p:nvCxnSpPr>
          <p:cNvPr id="346" name="Google Shape;346;p47"/>
          <p:cNvCxnSpPr/>
          <p:nvPr/>
        </p:nvCxnSpPr>
        <p:spPr>
          <a:xfrm>
            <a:off x="6130576" y="3761148"/>
            <a:ext cx="3293045" cy="1098035"/>
          </a:xfrm>
          <a:prstGeom prst="straightConnector1">
            <a:avLst/>
          </a:prstGeom>
          <a:noFill/>
          <a:ln w="25400" cap="rnd" cmpd="sng">
            <a:solidFill>
              <a:srgbClr val="002060"/>
            </a:solidFill>
            <a:prstDash val="dot"/>
            <a:miter lim="800000"/>
            <a:headEnd type="none" w="sm" len="sm"/>
            <a:tailEnd type="none" w="sm" len="sm"/>
          </a:ln>
        </p:spPr>
      </p:cxnSp>
      <p:cxnSp>
        <p:nvCxnSpPr>
          <p:cNvPr id="347" name="Google Shape;347;p47"/>
          <p:cNvCxnSpPr>
            <a:stCxn id="348" idx="2"/>
          </p:cNvCxnSpPr>
          <p:nvPr/>
        </p:nvCxnSpPr>
        <p:spPr>
          <a:xfrm>
            <a:off x="6088983" y="2445709"/>
            <a:ext cx="0" cy="1479300"/>
          </a:xfrm>
          <a:prstGeom prst="straightConnector1">
            <a:avLst/>
          </a:prstGeom>
          <a:noFill/>
          <a:ln w="25400" cap="rnd" cmpd="sng">
            <a:solidFill>
              <a:schemeClr val="accent1"/>
            </a:solidFill>
            <a:prstDash val="dot"/>
            <a:miter lim="800000"/>
            <a:headEnd type="none" w="sm" len="sm"/>
            <a:tailEnd type="none" w="sm" len="sm"/>
          </a:ln>
        </p:spPr>
      </p:cxnSp>
      <p:grpSp>
        <p:nvGrpSpPr>
          <p:cNvPr id="349" name="Google Shape;349;p47"/>
          <p:cNvGrpSpPr/>
          <p:nvPr/>
        </p:nvGrpSpPr>
        <p:grpSpPr>
          <a:xfrm>
            <a:off x="2224579" y="1961981"/>
            <a:ext cx="3909648" cy="3599719"/>
            <a:chOff x="1668434" y="1498986"/>
            <a:chExt cx="2932236" cy="2699789"/>
          </a:xfrm>
        </p:grpSpPr>
        <p:cxnSp>
          <p:nvCxnSpPr>
            <p:cNvPr id="350" name="Google Shape;350;p47"/>
            <p:cNvCxnSpPr/>
            <p:nvPr/>
          </p:nvCxnSpPr>
          <p:spPr>
            <a:xfrm rot="10800000">
              <a:off x="2233144" y="1890392"/>
              <a:ext cx="2367526" cy="961695"/>
            </a:xfrm>
            <a:prstGeom prst="straightConnector1">
              <a:avLst/>
            </a:prstGeom>
            <a:noFill/>
            <a:ln w="25400" cap="rnd" cmpd="sng">
              <a:solidFill>
                <a:schemeClr val="accent1"/>
              </a:solidFill>
              <a:prstDash val="dot"/>
              <a:miter lim="800000"/>
              <a:headEnd type="none" w="sm" len="sm"/>
              <a:tailEnd type="none" w="sm" len="sm"/>
            </a:ln>
          </p:spPr>
        </p:cxnSp>
        <p:cxnSp>
          <p:nvCxnSpPr>
            <p:cNvPr id="351" name="Google Shape;351;p47"/>
            <p:cNvCxnSpPr/>
            <p:nvPr/>
          </p:nvCxnSpPr>
          <p:spPr>
            <a:xfrm rot="10800000">
              <a:off x="1855301" y="2515133"/>
              <a:ext cx="2716699" cy="325052"/>
            </a:xfrm>
            <a:prstGeom prst="straightConnector1">
              <a:avLst/>
            </a:prstGeom>
            <a:noFill/>
            <a:ln w="25400" cap="rnd" cmpd="sng">
              <a:solidFill>
                <a:schemeClr val="accent1"/>
              </a:solidFill>
              <a:prstDash val="dot"/>
              <a:miter lim="800000"/>
              <a:headEnd type="none" w="sm" len="sm"/>
              <a:tailEnd type="none" w="sm" len="sm"/>
            </a:ln>
          </p:spPr>
        </p:cxnSp>
        <p:cxnSp>
          <p:nvCxnSpPr>
            <p:cNvPr id="352" name="Google Shape;352;p47"/>
            <p:cNvCxnSpPr/>
            <p:nvPr/>
          </p:nvCxnSpPr>
          <p:spPr>
            <a:xfrm flipH="1">
              <a:off x="2742167" y="2862187"/>
              <a:ext cx="1821421" cy="1336588"/>
            </a:xfrm>
            <a:prstGeom prst="straightConnector1">
              <a:avLst/>
            </a:prstGeom>
            <a:noFill/>
            <a:ln w="25400" cap="rnd" cmpd="sng">
              <a:solidFill>
                <a:schemeClr val="accent1"/>
              </a:solidFill>
              <a:prstDash val="dot"/>
              <a:miter lim="800000"/>
              <a:headEnd type="none" w="sm" len="sm"/>
              <a:tailEnd type="none" w="sm" len="sm"/>
            </a:ln>
          </p:spPr>
        </p:cxnSp>
        <p:cxnSp>
          <p:nvCxnSpPr>
            <p:cNvPr id="353" name="Google Shape;353;p47"/>
            <p:cNvCxnSpPr/>
            <p:nvPr/>
          </p:nvCxnSpPr>
          <p:spPr>
            <a:xfrm rot="10800000" flipH="1">
              <a:off x="1668434" y="2843427"/>
              <a:ext cx="2903566" cy="353906"/>
            </a:xfrm>
            <a:prstGeom prst="straightConnector1">
              <a:avLst/>
            </a:prstGeom>
            <a:noFill/>
            <a:ln w="25400" cap="rnd" cmpd="sng">
              <a:solidFill>
                <a:schemeClr val="accent1"/>
              </a:solidFill>
              <a:prstDash val="dot"/>
              <a:miter lim="800000"/>
              <a:headEnd type="none" w="sm" len="sm"/>
              <a:tailEnd type="none" w="sm" len="sm"/>
            </a:ln>
          </p:spPr>
        </p:cxnSp>
        <p:cxnSp>
          <p:nvCxnSpPr>
            <p:cNvPr id="354" name="Google Shape;354;p47"/>
            <p:cNvCxnSpPr/>
            <p:nvPr/>
          </p:nvCxnSpPr>
          <p:spPr>
            <a:xfrm>
              <a:off x="2743764" y="1498986"/>
              <a:ext cx="1853857" cy="1344441"/>
            </a:xfrm>
            <a:prstGeom prst="straightConnector1">
              <a:avLst/>
            </a:prstGeom>
            <a:noFill/>
            <a:ln w="25400" cap="rnd" cmpd="sng">
              <a:solidFill>
                <a:schemeClr val="accent1"/>
              </a:solidFill>
              <a:prstDash val="dot"/>
              <a:miter lim="800000"/>
              <a:headEnd type="none" w="sm" len="sm"/>
              <a:tailEnd type="none" w="sm" len="sm"/>
            </a:ln>
          </p:spPr>
        </p:cxnSp>
        <p:cxnSp>
          <p:nvCxnSpPr>
            <p:cNvPr id="355" name="Google Shape;355;p47"/>
            <p:cNvCxnSpPr/>
            <p:nvPr/>
          </p:nvCxnSpPr>
          <p:spPr>
            <a:xfrm flipH="1">
              <a:off x="2091073" y="2843427"/>
              <a:ext cx="2465752" cy="996277"/>
            </a:xfrm>
            <a:prstGeom prst="straightConnector1">
              <a:avLst/>
            </a:prstGeom>
            <a:noFill/>
            <a:ln w="25400" cap="rnd" cmpd="sng">
              <a:solidFill>
                <a:schemeClr val="accent1"/>
              </a:solidFill>
              <a:prstDash val="dot"/>
              <a:miter lim="800000"/>
              <a:headEnd type="none" w="sm" len="sm"/>
              <a:tailEnd type="none" w="sm" len="sm"/>
            </a:ln>
          </p:spPr>
        </p:cxnSp>
      </p:grpSp>
      <p:sp>
        <p:nvSpPr>
          <p:cNvPr id="356" name="Google Shape;356;p47"/>
          <p:cNvSpPr/>
          <p:nvPr/>
        </p:nvSpPr>
        <p:spPr>
          <a:xfrm flipH="1">
            <a:off x="3227801" y="1495651"/>
            <a:ext cx="853440" cy="853440"/>
          </a:xfrm>
          <a:prstGeom prst="ellipse">
            <a:avLst/>
          </a:prstGeom>
          <a:gradFill>
            <a:gsLst>
              <a:gs pos="0">
                <a:srgbClr val="9BC03E"/>
              </a:gs>
              <a:gs pos="100000">
                <a:schemeClr val="accent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Proxima Nova"/>
              <a:ea typeface="Proxima Nova"/>
              <a:cs typeface="Proxima Nova"/>
              <a:sym typeface="Proxima Nova"/>
            </a:endParaRPr>
          </a:p>
        </p:txBody>
      </p:sp>
      <p:pic>
        <p:nvPicPr>
          <p:cNvPr id="357" name="Google Shape;357;p47"/>
          <p:cNvPicPr preferRelativeResize="0"/>
          <p:nvPr/>
        </p:nvPicPr>
        <p:blipFill rotWithShape="1">
          <a:blip r:embed="rId3">
            <a:alphaModFix/>
          </a:blip>
          <a:srcRect/>
          <a:stretch/>
        </p:blipFill>
        <p:spPr>
          <a:xfrm>
            <a:off x="3352852" y="1728466"/>
            <a:ext cx="607922" cy="371747"/>
          </a:xfrm>
          <a:prstGeom prst="rect">
            <a:avLst/>
          </a:prstGeom>
          <a:noFill/>
          <a:ln>
            <a:noFill/>
          </a:ln>
        </p:spPr>
      </p:pic>
      <p:sp>
        <p:nvSpPr>
          <p:cNvPr id="358" name="Google Shape;358;p47"/>
          <p:cNvSpPr/>
          <p:nvPr/>
        </p:nvSpPr>
        <p:spPr>
          <a:xfrm>
            <a:off x="2408478" y="1332525"/>
            <a:ext cx="853500" cy="3795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67" b="0" i="0" u="none" strike="noStrike" cap="none">
                <a:solidFill>
                  <a:schemeClr val="accent3"/>
                </a:solidFill>
                <a:latin typeface="Arial"/>
                <a:ea typeface="Arial"/>
                <a:cs typeface="Arial"/>
                <a:sym typeface="Arial"/>
              </a:rPr>
              <a:t>MR</a:t>
            </a:r>
            <a:endParaRPr/>
          </a:p>
        </p:txBody>
      </p:sp>
      <p:sp>
        <p:nvSpPr>
          <p:cNvPr id="359" name="Google Shape;359;p47"/>
          <p:cNvSpPr/>
          <p:nvPr/>
        </p:nvSpPr>
        <p:spPr>
          <a:xfrm flipH="1">
            <a:off x="2371049" y="1959873"/>
            <a:ext cx="853440" cy="853440"/>
          </a:xfrm>
          <a:prstGeom prst="ellipse">
            <a:avLst/>
          </a:prstGeom>
          <a:gradFill>
            <a:gsLst>
              <a:gs pos="0">
                <a:srgbClr val="9BC03E"/>
              </a:gs>
              <a:gs pos="100000">
                <a:schemeClr val="accent6"/>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Proxima Nova"/>
              <a:ea typeface="Proxima Nova"/>
              <a:cs typeface="Proxima Nova"/>
              <a:sym typeface="Proxima Nova"/>
            </a:endParaRPr>
          </a:p>
        </p:txBody>
      </p:sp>
      <p:pic>
        <p:nvPicPr>
          <p:cNvPr id="360" name="Google Shape;360;p47"/>
          <p:cNvPicPr preferRelativeResize="0"/>
          <p:nvPr/>
        </p:nvPicPr>
        <p:blipFill rotWithShape="1">
          <a:blip r:embed="rId4">
            <a:alphaModFix/>
          </a:blip>
          <a:srcRect/>
          <a:stretch/>
        </p:blipFill>
        <p:spPr>
          <a:xfrm>
            <a:off x="2437544" y="2180941"/>
            <a:ext cx="731968" cy="365987"/>
          </a:xfrm>
          <a:prstGeom prst="rect">
            <a:avLst/>
          </a:prstGeom>
          <a:noFill/>
          <a:ln>
            <a:noFill/>
          </a:ln>
        </p:spPr>
      </p:pic>
      <p:sp>
        <p:nvSpPr>
          <p:cNvPr id="361" name="Google Shape;361;p47"/>
          <p:cNvSpPr/>
          <p:nvPr/>
        </p:nvSpPr>
        <p:spPr>
          <a:xfrm>
            <a:off x="1388049" y="2039225"/>
            <a:ext cx="933000" cy="3795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67" b="0" i="0" u="none" strike="noStrike" cap="none">
                <a:solidFill>
                  <a:schemeClr val="accent3"/>
                </a:solidFill>
                <a:latin typeface="Arial"/>
                <a:ea typeface="Arial"/>
                <a:cs typeface="Arial"/>
                <a:sym typeface="Arial"/>
              </a:rPr>
              <a:t>MX</a:t>
            </a:r>
            <a:endParaRPr/>
          </a:p>
        </p:txBody>
      </p:sp>
      <p:sp>
        <p:nvSpPr>
          <p:cNvPr id="362" name="Google Shape;362;p47"/>
          <p:cNvSpPr/>
          <p:nvPr/>
        </p:nvSpPr>
        <p:spPr>
          <a:xfrm flipH="1">
            <a:off x="1874928" y="2817892"/>
            <a:ext cx="853440" cy="853440"/>
          </a:xfrm>
          <a:prstGeom prst="ellipse">
            <a:avLst/>
          </a:prstGeom>
          <a:gradFill>
            <a:gsLst>
              <a:gs pos="0">
                <a:srgbClr val="9BC03E"/>
              </a:gs>
              <a:gs pos="100000">
                <a:schemeClr val="accent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Proxima Nova"/>
              <a:ea typeface="Proxima Nova"/>
              <a:cs typeface="Proxima Nova"/>
              <a:sym typeface="Proxima Nova"/>
            </a:endParaRPr>
          </a:p>
        </p:txBody>
      </p:sp>
      <p:grpSp>
        <p:nvGrpSpPr>
          <p:cNvPr id="363" name="Google Shape;363;p47"/>
          <p:cNvGrpSpPr/>
          <p:nvPr/>
        </p:nvGrpSpPr>
        <p:grpSpPr>
          <a:xfrm>
            <a:off x="1936863" y="3181619"/>
            <a:ext cx="728770" cy="176800"/>
            <a:chOff x="3664725" y="4232504"/>
            <a:chExt cx="774235" cy="187832"/>
          </a:xfrm>
        </p:grpSpPr>
        <p:pic>
          <p:nvPicPr>
            <p:cNvPr id="364" name="Google Shape;364;p47"/>
            <p:cNvPicPr preferRelativeResize="0"/>
            <p:nvPr/>
          </p:nvPicPr>
          <p:blipFill rotWithShape="1">
            <a:blip r:embed="rId5">
              <a:alphaModFix/>
            </a:blip>
            <a:srcRect/>
            <a:stretch/>
          </p:blipFill>
          <p:spPr>
            <a:xfrm>
              <a:off x="3664725" y="4310776"/>
              <a:ext cx="774235" cy="109560"/>
            </a:xfrm>
            <a:prstGeom prst="rect">
              <a:avLst/>
            </a:prstGeom>
            <a:noFill/>
            <a:ln>
              <a:noFill/>
            </a:ln>
          </p:spPr>
        </p:pic>
        <p:pic>
          <p:nvPicPr>
            <p:cNvPr id="365" name="Google Shape;365;p47"/>
            <p:cNvPicPr preferRelativeResize="0"/>
            <p:nvPr/>
          </p:nvPicPr>
          <p:blipFill rotWithShape="1">
            <a:blip r:embed="rId5">
              <a:alphaModFix/>
            </a:blip>
            <a:srcRect/>
            <a:stretch/>
          </p:blipFill>
          <p:spPr>
            <a:xfrm>
              <a:off x="3664725" y="4232504"/>
              <a:ext cx="774235" cy="109560"/>
            </a:xfrm>
            <a:prstGeom prst="rect">
              <a:avLst/>
            </a:prstGeom>
            <a:noFill/>
            <a:ln>
              <a:noFill/>
            </a:ln>
          </p:spPr>
        </p:pic>
      </p:grpSp>
      <p:sp>
        <p:nvSpPr>
          <p:cNvPr id="366" name="Google Shape;366;p47"/>
          <p:cNvSpPr/>
          <p:nvPr/>
        </p:nvSpPr>
        <p:spPr>
          <a:xfrm>
            <a:off x="932146" y="3063600"/>
            <a:ext cx="853500" cy="3795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67" b="0" i="0" u="none" strike="noStrike" cap="none">
                <a:solidFill>
                  <a:schemeClr val="accent3"/>
                </a:solidFill>
                <a:latin typeface="Arial"/>
                <a:ea typeface="Arial"/>
                <a:cs typeface="Arial"/>
                <a:sym typeface="Arial"/>
              </a:rPr>
              <a:t>MS</a:t>
            </a:r>
            <a:endParaRPr/>
          </a:p>
        </p:txBody>
      </p:sp>
      <p:sp>
        <p:nvSpPr>
          <p:cNvPr id="367" name="Google Shape;367;p47"/>
          <p:cNvSpPr/>
          <p:nvPr/>
        </p:nvSpPr>
        <p:spPr>
          <a:xfrm flipH="1">
            <a:off x="1874931" y="3798264"/>
            <a:ext cx="853440" cy="853440"/>
          </a:xfrm>
          <a:prstGeom prst="ellipse">
            <a:avLst/>
          </a:prstGeom>
          <a:gradFill>
            <a:gsLst>
              <a:gs pos="0">
                <a:srgbClr val="9BC03E"/>
              </a:gs>
              <a:gs pos="100000">
                <a:schemeClr val="accent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Proxima Nova"/>
              <a:ea typeface="Proxima Nova"/>
              <a:cs typeface="Proxima Nova"/>
              <a:sym typeface="Proxima Nova"/>
            </a:endParaRPr>
          </a:p>
        </p:txBody>
      </p:sp>
      <p:pic>
        <p:nvPicPr>
          <p:cNvPr id="368" name="Google Shape;368;p47"/>
          <p:cNvPicPr preferRelativeResize="0"/>
          <p:nvPr/>
        </p:nvPicPr>
        <p:blipFill rotWithShape="1">
          <a:blip r:embed="rId6">
            <a:alphaModFix/>
          </a:blip>
          <a:srcRect/>
          <a:stretch/>
        </p:blipFill>
        <p:spPr>
          <a:xfrm>
            <a:off x="2092612" y="3993007"/>
            <a:ext cx="421154" cy="489629"/>
          </a:xfrm>
          <a:prstGeom prst="rect">
            <a:avLst/>
          </a:prstGeom>
          <a:noFill/>
          <a:ln>
            <a:noFill/>
          </a:ln>
        </p:spPr>
      </p:pic>
      <p:sp>
        <p:nvSpPr>
          <p:cNvPr id="369" name="Google Shape;369;p47"/>
          <p:cNvSpPr/>
          <p:nvPr/>
        </p:nvSpPr>
        <p:spPr>
          <a:xfrm>
            <a:off x="1210628" y="4103675"/>
            <a:ext cx="610200" cy="3795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67" b="0" i="0" u="none" strike="noStrike" cap="none">
                <a:solidFill>
                  <a:schemeClr val="accent3"/>
                </a:solidFill>
                <a:latin typeface="Arial"/>
                <a:ea typeface="Arial"/>
                <a:cs typeface="Arial"/>
                <a:sym typeface="Arial"/>
              </a:rPr>
              <a:t>MI</a:t>
            </a:r>
            <a:endParaRPr/>
          </a:p>
        </p:txBody>
      </p:sp>
      <p:sp>
        <p:nvSpPr>
          <p:cNvPr id="370" name="Google Shape;370;p47"/>
          <p:cNvSpPr/>
          <p:nvPr/>
        </p:nvSpPr>
        <p:spPr>
          <a:xfrm flipH="1">
            <a:off x="2371051" y="4648567"/>
            <a:ext cx="853440" cy="853440"/>
          </a:xfrm>
          <a:prstGeom prst="ellipse">
            <a:avLst/>
          </a:prstGeom>
          <a:gradFill>
            <a:gsLst>
              <a:gs pos="0">
                <a:srgbClr val="9BC03E"/>
              </a:gs>
              <a:gs pos="100000">
                <a:schemeClr val="accent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Proxima Nova"/>
              <a:ea typeface="Proxima Nova"/>
              <a:cs typeface="Proxima Nova"/>
              <a:sym typeface="Proxima Nova"/>
            </a:endParaRPr>
          </a:p>
        </p:txBody>
      </p:sp>
      <p:pic>
        <p:nvPicPr>
          <p:cNvPr id="371" name="Google Shape;371;p47"/>
          <p:cNvPicPr preferRelativeResize="0"/>
          <p:nvPr/>
        </p:nvPicPr>
        <p:blipFill rotWithShape="1">
          <a:blip r:embed="rId7">
            <a:alphaModFix/>
          </a:blip>
          <a:srcRect/>
          <a:stretch/>
        </p:blipFill>
        <p:spPr>
          <a:xfrm>
            <a:off x="2676189" y="4848995"/>
            <a:ext cx="213800" cy="457663"/>
          </a:xfrm>
          <a:prstGeom prst="rect">
            <a:avLst/>
          </a:prstGeom>
          <a:noFill/>
          <a:ln>
            <a:noFill/>
          </a:ln>
        </p:spPr>
      </p:pic>
      <p:sp>
        <p:nvSpPr>
          <p:cNvPr id="372" name="Google Shape;372;p47"/>
          <p:cNvSpPr/>
          <p:nvPr/>
        </p:nvSpPr>
        <p:spPr>
          <a:xfrm>
            <a:off x="1580597" y="5020075"/>
            <a:ext cx="748800" cy="3795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67" b="0" i="0" u="none" strike="noStrike" cap="none">
                <a:solidFill>
                  <a:schemeClr val="accent3"/>
                </a:solidFill>
                <a:latin typeface="Arial"/>
                <a:ea typeface="Arial"/>
                <a:cs typeface="Arial"/>
                <a:sym typeface="Arial"/>
              </a:rPr>
              <a:t>SM</a:t>
            </a:r>
            <a:endParaRPr/>
          </a:p>
        </p:txBody>
      </p:sp>
      <p:sp>
        <p:nvSpPr>
          <p:cNvPr id="373" name="Google Shape;373;p47"/>
          <p:cNvSpPr/>
          <p:nvPr/>
        </p:nvSpPr>
        <p:spPr>
          <a:xfrm flipH="1">
            <a:off x="3227801" y="5112789"/>
            <a:ext cx="853440" cy="853440"/>
          </a:xfrm>
          <a:prstGeom prst="ellipse">
            <a:avLst/>
          </a:prstGeom>
          <a:gradFill>
            <a:gsLst>
              <a:gs pos="0">
                <a:srgbClr val="9BC03E"/>
              </a:gs>
              <a:gs pos="100000">
                <a:schemeClr val="accent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Proxima Nova"/>
              <a:ea typeface="Proxima Nova"/>
              <a:cs typeface="Proxima Nova"/>
              <a:sym typeface="Proxima Nova"/>
            </a:endParaRPr>
          </a:p>
        </p:txBody>
      </p:sp>
      <p:pic>
        <p:nvPicPr>
          <p:cNvPr id="374" name="Google Shape;374;p47"/>
          <p:cNvPicPr preferRelativeResize="0"/>
          <p:nvPr/>
        </p:nvPicPr>
        <p:blipFill rotWithShape="1">
          <a:blip r:embed="rId8">
            <a:alphaModFix/>
          </a:blip>
          <a:srcRect/>
          <a:stretch/>
        </p:blipFill>
        <p:spPr>
          <a:xfrm>
            <a:off x="3395098" y="5341234"/>
            <a:ext cx="509429" cy="444112"/>
          </a:xfrm>
          <a:prstGeom prst="rect">
            <a:avLst/>
          </a:prstGeom>
          <a:noFill/>
          <a:ln>
            <a:noFill/>
          </a:ln>
        </p:spPr>
      </p:pic>
      <p:sp>
        <p:nvSpPr>
          <p:cNvPr id="375" name="Google Shape;375;p47"/>
          <p:cNvSpPr/>
          <p:nvPr/>
        </p:nvSpPr>
        <p:spPr>
          <a:xfrm>
            <a:off x="2652700" y="5721000"/>
            <a:ext cx="560100" cy="3795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67" b="0" i="0" u="none" strike="noStrike" cap="none">
                <a:solidFill>
                  <a:schemeClr val="accent3"/>
                </a:solidFill>
                <a:latin typeface="Arial"/>
                <a:ea typeface="Arial"/>
                <a:cs typeface="Arial"/>
                <a:sym typeface="Arial"/>
              </a:rPr>
              <a:t>MV</a:t>
            </a:r>
            <a:endParaRPr/>
          </a:p>
        </p:txBody>
      </p:sp>
      <p:pic>
        <p:nvPicPr>
          <p:cNvPr id="376" name="Google Shape;376;p47"/>
          <p:cNvPicPr preferRelativeResize="0"/>
          <p:nvPr/>
        </p:nvPicPr>
        <p:blipFill rotWithShape="1">
          <a:blip r:embed="rId9">
            <a:alphaModFix/>
          </a:blip>
          <a:srcRect/>
          <a:stretch/>
        </p:blipFill>
        <p:spPr>
          <a:xfrm>
            <a:off x="5155519" y="3228930"/>
            <a:ext cx="1811812" cy="997513"/>
          </a:xfrm>
          <a:prstGeom prst="rect">
            <a:avLst/>
          </a:prstGeom>
          <a:noFill/>
          <a:ln>
            <a:noFill/>
          </a:ln>
        </p:spPr>
      </p:pic>
      <p:pic>
        <p:nvPicPr>
          <p:cNvPr id="348" name="Google Shape;348;p47"/>
          <p:cNvPicPr preferRelativeResize="0"/>
          <p:nvPr/>
        </p:nvPicPr>
        <p:blipFill rotWithShape="1">
          <a:blip r:embed="rId10">
            <a:alphaModFix/>
          </a:blip>
          <a:srcRect/>
          <a:stretch/>
        </p:blipFill>
        <p:spPr>
          <a:xfrm>
            <a:off x="5354932" y="1415573"/>
            <a:ext cx="1468101" cy="1030136"/>
          </a:xfrm>
          <a:prstGeom prst="rect">
            <a:avLst/>
          </a:prstGeom>
          <a:noFill/>
          <a:ln>
            <a:noFill/>
          </a:ln>
        </p:spPr>
      </p:pic>
      <p:sp>
        <p:nvSpPr>
          <p:cNvPr id="377" name="Google Shape;377;p47"/>
          <p:cNvSpPr/>
          <p:nvPr/>
        </p:nvSpPr>
        <p:spPr>
          <a:xfrm>
            <a:off x="8125102" y="1502231"/>
            <a:ext cx="853440" cy="853440"/>
          </a:xfrm>
          <a:prstGeom prst="ellipse">
            <a:avLst/>
          </a:prstGeom>
          <a:solidFill>
            <a:srgbClr val="003B5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Proxima Nova"/>
              <a:ea typeface="Proxima Nova"/>
              <a:cs typeface="Proxima Nova"/>
              <a:sym typeface="Proxima Nova"/>
            </a:endParaRPr>
          </a:p>
        </p:txBody>
      </p:sp>
      <p:sp>
        <p:nvSpPr>
          <p:cNvPr id="378" name="Google Shape;378;p47"/>
          <p:cNvSpPr/>
          <p:nvPr/>
        </p:nvSpPr>
        <p:spPr>
          <a:xfrm flipH="1">
            <a:off x="8944423" y="1339111"/>
            <a:ext cx="2228880" cy="3796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67" b="0" i="0" u="none" strike="noStrike" cap="none">
                <a:solidFill>
                  <a:schemeClr val="accent3"/>
                </a:solidFill>
                <a:latin typeface="Arial"/>
                <a:ea typeface="Arial"/>
                <a:cs typeface="Arial"/>
                <a:sym typeface="Arial"/>
              </a:rPr>
              <a:t>Intrusion Detection </a:t>
            </a:r>
            <a:endParaRPr/>
          </a:p>
        </p:txBody>
      </p:sp>
      <p:sp>
        <p:nvSpPr>
          <p:cNvPr id="379" name="Google Shape;379;p47"/>
          <p:cNvSpPr/>
          <p:nvPr/>
        </p:nvSpPr>
        <p:spPr>
          <a:xfrm>
            <a:off x="8981853" y="2259411"/>
            <a:ext cx="853440" cy="853440"/>
          </a:xfrm>
          <a:prstGeom prst="ellipse">
            <a:avLst/>
          </a:prstGeom>
          <a:solidFill>
            <a:srgbClr val="003B5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Proxima Nova"/>
              <a:ea typeface="Proxima Nova"/>
              <a:cs typeface="Proxima Nova"/>
              <a:sym typeface="Proxima Nova"/>
            </a:endParaRPr>
          </a:p>
        </p:txBody>
      </p:sp>
      <p:sp>
        <p:nvSpPr>
          <p:cNvPr id="380" name="Google Shape;380;p47"/>
          <p:cNvSpPr/>
          <p:nvPr/>
        </p:nvSpPr>
        <p:spPr>
          <a:xfrm flipH="1">
            <a:off x="9885203" y="2338750"/>
            <a:ext cx="1468200" cy="37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67">
                <a:solidFill>
                  <a:schemeClr val="accent3"/>
                </a:solidFill>
                <a:latin typeface="Arial"/>
                <a:ea typeface="Arial"/>
                <a:cs typeface="Arial"/>
                <a:sym typeface="Arial"/>
              </a:rPr>
              <a:t>Umbrella</a:t>
            </a:r>
            <a:endParaRPr/>
          </a:p>
        </p:txBody>
      </p:sp>
      <p:pic>
        <p:nvPicPr>
          <p:cNvPr id="381" name="Google Shape;381;p47"/>
          <p:cNvPicPr preferRelativeResize="0"/>
          <p:nvPr/>
        </p:nvPicPr>
        <p:blipFill rotWithShape="1">
          <a:blip r:embed="rId11">
            <a:alphaModFix/>
          </a:blip>
          <a:srcRect/>
          <a:stretch/>
        </p:blipFill>
        <p:spPr>
          <a:xfrm>
            <a:off x="9103248" y="2473290"/>
            <a:ext cx="610109" cy="418869"/>
          </a:xfrm>
          <a:prstGeom prst="rect">
            <a:avLst/>
          </a:prstGeom>
          <a:noFill/>
          <a:ln>
            <a:noFill/>
          </a:ln>
        </p:spPr>
      </p:pic>
      <p:sp>
        <p:nvSpPr>
          <p:cNvPr id="382" name="Google Shape;382;p47"/>
          <p:cNvSpPr/>
          <p:nvPr/>
        </p:nvSpPr>
        <p:spPr>
          <a:xfrm>
            <a:off x="9477974" y="3310801"/>
            <a:ext cx="853440" cy="853440"/>
          </a:xfrm>
          <a:prstGeom prst="ellipse">
            <a:avLst/>
          </a:prstGeom>
          <a:solidFill>
            <a:srgbClr val="003B5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Proxima Nova"/>
              <a:ea typeface="Proxima Nova"/>
              <a:cs typeface="Proxima Nova"/>
              <a:sym typeface="Proxima Nova"/>
            </a:endParaRPr>
          </a:p>
        </p:txBody>
      </p:sp>
      <p:sp>
        <p:nvSpPr>
          <p:cNvPr id="383" name="Google Shape;383;p47"/>
          <p:cNvSpPr/>
          <p:nvPr/>
        </p:nvSpPr>
        <p:spPr>
          <a:xfrm flipH="1">
            <a:off x="10420797" y="3556500"/>
            <a:ext cx="933000" cy="37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67">
                <a:solidFill>
                  <a:schemeClr val="accent3"/>
                </a:solidFill>
                <a:latin typeface="Arial"/>
                <a:ea typeface="Arial"/>
                <a:cs typeface="Arial"/>
                <a:sym typeface="Arial"/>
              </a:rPr>
              <a:t>AMP</a:t>
            </a:r>
            <a:endParaRPr/>
          </a:p>
        </p:txBody>
      </p:sp>
      <p:pic>
        <p:nvPicPr>
          <p:cNvPr id="384" name="Google Shape;384;p47" descr="Image result for cisco amp logo"/>
          <p:cNvPicPr preferRelativeResize="0"/>
          <p:nvPr/>
        </p:nvPicPr>
        <p:blipFill rotWithShape="1">
          <a:blip r:embed="rId12">
            <a:alphaModFix/>
          </a:blip>
          <a:srcRect l="18578" r="18901"/>
          <a:stretch/>
        </p:blipFill>
        <p:spPr>
          <a:xfrm>
            <a:off x="9537259" y="3404498"/>
            <a:ext cx="735581" cy="662780"/>
          </a:xfrm>
          <a:prstGeom prst="rect">
            <a:avLst/>
          </a:prstGeom>
          <a:noFill/>
          <a:ln>
            <a:noFill/>
          </a:ln>
        </p:spPr>
      </p:pic>
      <p:sp>
        <p:nvSpPr>
          <p:cNvPr id="385" name="Google Shape;385;p47"/>
          <p:cNvSpPr/>
          <p:nvPr/>
        </p:nvSpPr>
        <p:spPr>
          <a:xfrm>
            <a:off x="8981852" y="4376765"/>
            <a:ext cx="853440" cy="853440"/>
          </a:xfrm>
          <a:prstGeom prst="ellipse">
            <a:avLst/>
          </a:prstGeom>
          <a:solidFill>
            <a:srgbClr val="003B5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Proxima Nova"/>
              <a:ea typeface="Proxima Nova"/>
              <a:cs typeface="Proxima Nova"/>
              <a:sym typeface="Proxima Nova"/>
            </a:endParaRPr>
          </a:p>
        </p:txBody>
      </p:sp>
      <p:sp>
        <p:nvSpPr>
          <p:cNvPr id="386" name="Google Shape;386;p47"/>
          <p:cNvSpPr/>
          <p:nvPr/>
        </p:nvSpPr>
        <p:spPr>
          <a:xfrm flipH="1">
            <a:off x="9889778" y="4761100"/>
            <a:ext cx="748800" cy="37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67">
                <a:solidFill>
                  <a:schemeClr val="accent3"/>
                </a:solidFill>
                <a:latin typeface="Arial"/>
                <a:ea typeface="Arial"/>
                <a:cs typeface="Arial"/>
                <a:sym typeface="Arial"/>
              </a:rPr>
              <a:t>ISE</a:t>
            </a:r>
            <a:endParaRPr/>
          </a:p>
        </p:txBody>
      </p:sp>
      <p:grpSp>
        <p:nvGrpSpPr>
          <p:cNvPr id="387" name="Google Shape;387;p47"/>
          <p:cNvGrpSpPr/>
          <p:nvPr/>
        </p:nvGrpSpPr>
        <p:grpSpPr>
          <a:xfrm>
            <a:off x="9147928" y="4513737"/>
            <a:ext cx="530730" cy="507643"/>
            <a:chOff x="5314767" y="1290511"/>
            <a:chExt cx="744891" cy="712490"/>
          </a:xfrm>
        </p:grpSpPr>
        <p:grpSp>
          <p:nvGrpSpPr>
            <p:cNvPr id="388" name="Google Shape;388;p47"/>
            <p:cNvGrpSpPr/>
            <p:nvPr/>
          </p:nvGrpSpPr>
          <p:grpSpPr>
            <a:xfrm>
              <a:off x="5314767" y="1290511"/>
              <a:ext cx="744891" cy="712490"/>
              <a:chOff x="6493421" y="-20381"/>
              <a:chExt cx="1290462" cy="1234331"/>
            </a:xfrm>
          </p:grpSpPr>
          <p:grpSp>
            <p:nvGrpSpPr>
              <p:cNvPr id="389" name="Google Shape;389;p47"/>
              <p:cNvGrpSpPr/>
              <p:nvPr/>
            </p:nvGrpSpPr>
            <p:grpSpPr>
              <a:xfrm>
                <a:off x="6493421" y="299644"/>
                <a:ext cx="412156" cy="883191"/>
                <a:chOff x="598" y="1936"/>
                <a:chExt cx="287" cy="615"/>
              </a:xfrm>
            </p:grpSpPr>
            <p:sp>
              <p:nvSpPr>
                <p:cNvPr id="390" name="Google Shape;390;p47"/>
                <p:cNvSpPr/>
                <p:nvPr/>
              </p:nvSpPr>
              <p:spPr>
                <a:xfrm>
                  <a:off x="598" y="2158"/>
                  <a:ext cx="287" cy="393"/>
                </a:xfrm>
                <a:custGeom>
                  <a:avLst/>
                  <a:gdLst/>
                  <a:ahLst/>
                  <a:cxnLst/>
                  <a:rect l="l" t="t" r="r" b="b"/>
                  <a:pathLst>
                    <a:path w="572" h="788" extrusionOk="0">
                      <a:moveTo>
                        <a:pt x="425" y="788"/>
                      </a:moveTo>
                      <a:lnTo>
                        <a:pt x="145" y="788"/>
                      </a:lnTo>
                      <a:lnTo>
                        <a:pt x="145" y="788"/>
                      </a:lnTo>
                      <a:lnTo>
                        <a:pt x="130" y="786"/>
                      </a:lnTo>
                      <a:lnTo>
                        <a:pt x="116" y="785"/>
                      </a:lnTo>
                      <a:lnTo>
                        <a:pt x="102" y="780"/>
                      </a:lnTo>
                      <a:lnTo>
                        <a:pt x="89" y="775"/>
                      </a:lnTo>
                      <a:lnTo>
                        <a:pt x="76" y="769"/>
                      </a:lnTo>
                      <a:lnTo>
                        <a:pt x="63" y="762"/>
                      </a:lnTo>
                      <a:lnTo>
                        <a:pt x="52" y="754"/>
                      </a:lnTo>
                      <a:lnTo>
                        <a:pt x="43" y="745"/>
                      </a:lnTo>
                      <a:lnTo>
                        <a:pt x="33" y="734"/>
                      </a:lnTo>
                      <a:lnTo>
                        <a:pt x="24" y="722"/>
                      </a:lnTo>
                      <a:lnTo>
                        <a:pt x="17" y="711"/>
                      </a:lnTo>
                      <a:lnTo>
                        <a:pt x="11" y="698"/>
                      </a:lnTo>
                      <a:lnTo>
                        <a:pt x="6" y="684"/>
                      </a:lnTo>
                      <a:lnTo>
                        <a:pt x="3" y="671"/>
                      </a:lnTo>
                      <a:lnTo>
                        <a:pt x="0" y="655"/>
                      </a:lnTo>
                      <a:lnTo>
                        <a:pt x="0" y="641"/>
                      </a:lnTo>
                      <a:lnTo>
                        <a:pt x="0" y="145"/>
                      </a:lnTo>
                      <a:lnTo>
                        <a:pt x="0" y="145"/>
                      </a:lnTo>
                      <a:lnTo>
                        <a:pt x="0" y="131"/>
                      </a:lnTo>
                      <a:lnTo>
                        <a:pt x="3" y="116"/>
                      </a:lnTo>
                      <a:lnTo>
                        <a:pt x="6" y="102"/>
                      </a:lnTo>
                      <a:lnTo>
                        <a:pt x="11" y="89"/>
                      </a:lnTo>
                      <a:lnTo>
                        <a:pt x="17" y="77"/>
                      </a:lnTo>
                      <a:lnTo>
                        <a:pt x="24" y="64"/>
                      </a:lnTo>
                      <a:lnTo>
                        <a:pt x="33" y="53"/>
                      </a:lnTo>
                      <a:lnTo>
                        <a:pt x="43" y="43"/>
                      </a:lnTo>
                      <a:lnTo>
                        <a:pt x="52" y="34"/>
                      </a:lnTo>
                      <a:lnTo>
                        <a:pt x="63" y="26"/>
                      </a:lnTo>
                      <a:lnTo>
                        <a:pt x="76" y="18"/>
                      </a:lnTo>
                      <a:lnTo>
                        <a:pt x="89" y="11"/>
                      </a:lnTo>
                      <a:lnTo>
                        <a:pt x="102" y="6"/>
                      </a:lnTo>
                      <a:lnTo>
                        <a:pt x="116" y="3"/>
                      </a:lnTo>
                      <a:lnTo>
                        <a:pt x="130" y="2"/>
                      </a:lnTo>
                      <a:lnTo>
                        <a:pt x="145" y="0"/>
                      </a:lnTo>
                      <a:lnTo>
                        <a:pt x="425" y="0"/>
                      </a:lnTo>
                      <a:lnTo>
                        <a:pt x="425" y="0"/>
                      </a:lnTo>
                      <a:lnTo>
                        <a:pt x="441" y="2"/>
                      </a:lnTo>
                      <a:lnTo>
                        <a:pt x="456" y="3"/>
                      </a:lnTo>
                      <a:lnTo>
                        <a:pt x="468" y="6"/>
                      </a:lnTo>
                      <a:lnTo>
                        <a:pt x="483" y="11"/>
                      </a:lnTo>
                      <a:lnTo>
                        <a:pt x="495" y="18"/>
                      </a:lnTo>
                      <a:lnTo>
                        <a:pt x="507" y="26"/>
                      </a:lnTo>
                      <a:lnTo>
                        <a:pt x="518" y="34"/>
                      </a:lnTo>
                      <a:lnTo>
                        <a:pt x="529" y="43"/>
                      </a:lnTo>
                      <a:lnTo>
                        <a:pt x="539" y="53"/>
                      </a:lnTo>
                      <a:lnTo>
                        <a:pt x="546" y="64"/>
                      </a:lnTo>
                      <a:lnTo>
                        <a:pt x="553" y="77"/>
                      </a:lnTo>
                      <a:lnTo>
                        <a:pt x="559" y="89"/>
                      </a:lnTo>
                      <a:lnTo>
                        <a:pt x="564" y="102"/>
                      </a:lnTo>
                      <a:lnTo>
                        <a:pt x="569" y="116"/>
                      </a:lnTo>
                      <a:lnTo>
                        <a:pt x="570" y="131"/>
                      </a:lnTo>
                      <a:lnTo>
                        <a:pt x="572" y="145"/>
                      </a:lnTo>
                      <a:lnTo>
                        <a:pt x="572" y="641"/>
                      </a:lnTo>
                      <a:lnTo>
                        <a:pt x="572" y="641"/>
                      </a:lnTo>
                      <a:lnTo>
                        <a:pt x="570" y="655"/>
                      </a:lnTo>
                      <a:lnTo>
                        <a:pt x="569" y="671"/>
                      </a:lnTo>
                      <a:lnTo>
                        <a:pt x="564" y="684"/>
                      </a:lnTo>
                      <a:lnTo>
                        <a:pt x="559" y="698"/>
                      </a:lnTo>
                      <a:lnTo>
                        <a:pt x="553" y="711"/>
                      </a:lnTo>
                      <a:lnTo>
                        <a:pt x="546" y="722"/>
                      </a:lnTo>
                      <a:lnTo>
                        <a:pt x="539" y="734"/>
                      </a:lnTo>
                      <a:lnTo>
                        <a:pt x="529" y="745"/>
                      </a:lnTo>
                      <a:lnTo>
                        <a:pt x="518" y="754"/>
                      </a:lnTo>
                      <a:lnTo>
                        <a:pt x="507" y="762"/>
                      </a:lnTo>
                      <a:lnTo>
                        <a:pt x="495" y="769"/>
                      </a:lnTo>
                      <a:lnTo>
                        <a:pt x="483" y="775"/>
                      </a:lnTo>
                      <a:lnTo>
                        <a:pt x="468" y="780"/>
                      </a:lnTo>
                      <a:lnTo>
                        <a:pt x="456" y="785"/>
                      </a:lnTo>
                      <a:lnTo>
                        <a:pt x="441" y="786"/>
                      </a:lnTo>
                      <a:lnTo>
                        <a:pt x="425" y="788"/>
                      </a:lnTo>
                      <a:lnTo>
                        <a:pt x="425" y="788"/>
                      </a:lnTo>
                      <a:close/>
                    </a:path>
                  </a:pathLst>
                </a:custGeom>
                <a:solidFill>
                  <a:schemeClr val="accent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Proxima Nova"/>
                    <a:ea typeface="Proxima Nova"/>
                    <a:cs typeface="Proxima Nova"/>
                    <a:sym typeface="Proxima Nova"/>
                  </a:endParaRPr>
                </a:p>
              </p:txBody>
            </p:sp>
            <p:sp>
              <p:nvSpPr>
                <p:cNvPr id="391" name="Google Shape;391;p47"/>
                <p:cNvSpPr/>
                <p:nvPr/>
              </p:nvSpPr>
              <p:spPr>
                <a:xfrm>
                  <a:off x="655" y="1936"/>
                  <a:ext cx="172" cy="172"/>
                </a:xfrm>
                <a:custGeom>
                  <a:avLst/>
                  <a:gdLst/>
                  <a:ahLst/>
                  <a:cxnLst/>
                  <a:rect l="l" t="t" r="r" b="b"/>
                  <a:pathLst>
                    <a:path w="344" h="344" extrusionOk="0">
                      <a:moveTo>
                        <a:pt x="0" y="172"/>
                      </a:moveTo>
                      <a:lnTo>
                        <a:pt x="0" y="172"/>
                      </a:lnTo>
                      <a:lnTo>
                        <a:pt x="1" y="154"/>
                      </a:lnTo>
                      <a:lnTo>
                        <a:pt x="3" y="138"/>
                      </a:lnTo>
                      <a:lnTo>
                        <a:pt x="8" y="121"/>
                      </a:lnTo>
                      <a:lnTo>
                        <a:pt x="14" y="105"/>
                      </a:lnTo>
                      <a:lnTo>
                        <a:pt x="21" y="91"/>
                      </a:lnTo>
                      <a:lnTo>
                        <a:pt x="30" y="76"/>
                      </a:lnTo>
                      <a:lnTo>
                        <a:pt x="40" y="64"/>
                      </a:lnTo>
                      <a:lnTo>
                        <a:pt x="51" y="51"/>
                      </a:lnTo>
                      <a:lnTo>
                        <a:pt x="64" y="40"/>
                      </a:lnTo>
                      <a:lnTo>
                        <a:pt x="76" y="30"/>
                      </a:lnTo>
                      <a:lnTo>
                        <a:pt x="91" y="21"/>
                      </a:lnTo>
                      <a:lnTo>
                        <a:pt x="105" y="14"/>
                      </a:lnTo>
                      <a:lnTo>
                        <a:pt x="121" y="8"/>
                      </a:lnTo>
                      <a:lnTo>
                        <a:pt x="137" y="5"/>
                      </a:lnTo>
                      <a:lnTo>
                        <a:pt x="154" y="1"/>
                      </a:lnTo>
                      <a:lnTo>
                        <a:pt x="172" y="0"/>
                      </a:lnTo>
                      <a:lnTo>
                        <a:pt x="172" y="0"/>
                      </a:lnTo>
                      <a:lnTo>
                        <a:pt x="190" y="1"/>
                      </a:lnTo>
                      <a:lnTo>
                        <a:pt x="207" y="5"/>
                      </a:lnTo>
                      <a:lnTo>
                        <a:pt x="223" y="8"/>
                      </a:lnTo>
                      <a:lnTo>
                        <a:pt x="239" y="14"/>
                      </a:lnTo>
                      <a:lnTo>
                        <a:pt x="255" y="21"/>
                      </a:lnTo>
                      <a:lnTo>
                        <a:pt x="269" y="30"/>
                      </a:lnTo>
                      <a:lnTo>
                        <a:pt x="282" y="40"/>
                      </a:lnTo>
                      <a:lnTo>
                        <a:pt x="295" y="51"/>
                      </a:lnTo>
                      <a:lnTo>
                        <a:pt x="304" y="64"/>
                      </a:lnTo>
                      <a:lnTo>
                        <a:pt x="316" y="76"/>
                      </a:lnTo>
                      <a:lnTo>
                        <a:pt x="323" y="91"/>
                      </a:lnTo>
                      <a:lnTo>
                        <a:pt x="331" y="105"/>
                      </a:lnTo>
                      <a:lnTo>
                        <a:pt x="336" y="121"/>
                      </a:lnTo>
                      <a:lnTo>
                        <a:pt x="341" y="138"/>
                      </a:lnTo>
                      <a:lnTo>
                        <a:pt x="344" y="154"/>
                      </a:lnTo>
                      <a:lnTo>
                        <a:pt x="344" y="172"/>
                      </a:lnTo>
                      <a:lnTo>
                        <a:pt x="344" y="172"/>
                      </a:lnTo>
                      <a:lnTo>
                        <a:pt x="344" y="190"/>
                      </a:lnTo>
                      <a:lnTo>
                        <a:pt x="341" y="207"/>
                      </a:lnTo>
                      <a:lnTo>
                        <a:pt x="336" y="225"/>
                      </a:lnTo>
                      <a:lnTo>
                        <a:pt x="331" y="239"/>
                      </a:lnTo>
                      <a:lnTo>
                        <a:pt x="323" y="255"/>
                      </a:lnTo>
                      <a:lnTo>
                        <a:pt x="316" y="269"/>
                      </a:lnTo>
                      <a:lnTo>
                        <a:pt x="304" y="282"/>
                      </a:lnTo>
                      <a:lnTo>
                        <a:pt x="295" y="295"/>
                      </a:lnTo>
                      <a:lnTo>
                        <a:pt x="282" y="306"/>
                      </a:lnTo>
                      <a:lnTo>
                        <a:pt x="269" y="315"/>
                      </a:lnTo>
                      <a:lnTo>
                        <a:pt x="255" y="323"/>
                      </a:lnTo>
                      <a:lnTo>
                        <a:pt x="239" y="331"/>
                      </a:lnTo>
                      <a:lnTo>
                        <a:pt x="223" y="338"/>
                      </a:lnTo>
                      <a:lnTo>
                        <a:pt x="207" y="341"/>
                      </a:lnTo>
                      <a:lnTo>
                        <a:pt x="190" y="344"/>
                      </a:lnTo>
                      <a:lnTo>
                        <a:pt x="172" y="344"/>
                      </a:lnTo>
                      <a:lnTo>
                        <a:pt x="172" y="344"/>
                      </a:lnTo>
                      <a:lnTo>
                        <a:pt x="154" y="344"/>
                      </a:lnTo>
                      <a:lnTo>
                        <a:pt x="137" y="341"/>
                      </a:lnTo>
                      <a:lnTo>
                        <a:pt x="121" y="338"/>
                      </a:lnTo>
                      <a:lnTo>
                        <a:pt x="105" y="331"/>
                      </a:lnTo>
                      <a:lnTo>
                        <a:pt x="91" y="323"/>
                      </a:lnTo>
                      <a:lnTo>
                        <a:pt x="76" y="315"/>
                      </a:lnTo>
                      <a:lnTo>
                        <a:pt x="64" y="306"/>
                      </a:lnTo>
                      <a:lnTo>
                        <a:pt x="51" y="295"/>
                      </a:lnTo>
                      <a:lnTo>
                        <a:pt x="40" y="282"/>
                      </a:lnTo>
                      <a:lnTo>
                        <a:pt x="30" y="269"/>
                      </a:lnTo>
                      <a:lnTo>
                        <a:pt x="21" y="255"/>
                      </a:lnTo>
                      <a:lnTo>
                        <a:pt x="14" y="239"/>
                      </a:lnTo>
                      <a:lnTo>
                        <a:pt x="8" y="225"/>
                      </a:lnTo>
                      <a:lnTo>
                        <a:pt x="3" y="207"/>
                      </a:lnTo>
                      <a:lnTo>
                        <a:pt x="1" y="190"/>
                      </a:lnTo>
                      <a:lnTo>
                        <a:pt x="0" y="172"/>
                      </a:lnTo>
                      <a:lnTo>
                        <a:pt x="0" y="172"/>
                      </a:lnTo>
                      <a:close/>
                    </a:path>
                  </a:pathLst>
                </a:custGeom>
                <a:solidFill>
                  <a:schemeClr val="accent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Proxima Nova"/>
                    <a:ea typeface="Proxima Nova"/>
                    <a:cs typeface="Proxima Nova"/>
                    <a:sym typeface="Proxima Nova"/>
                  </a:endParaRPr>
                </a:p>
              </p:txBody>
            </p:sp>
          </p:grpSp>
          <p:grpSp>
            <p:nvGrpSpPr>
              <p:cNvPr id="392" name="Google Shape;392;p47"/>
              <p:cNvGrpSpPr/>
              <p:nvPr/>
            </p:nvGrpSpPr>
            <p:grpSpPr>
              <a:xfrm>
                <a:off x="7371727" y="299644"/>
                <a:ext cx="412156" cy="883191"/>
                <a:chOff x="598" y="1936"/>
                <a:chExt cx="287" cy="615"/>
              </a:xfrm>
            </p:grpSpPr>
            <p:sp>
              <p:nvSpPr>
                <p:cNvPr id="393" name="Google Shape;393;p47"/>
                <p:cNvSpPr/>
                <p:nvPr/>
              </p:nvSpPr>
              <p:spPr>
                <a:xfrm>
                  <a:off x="598" y="2158"/>
                  <a:ext cx="287" cy="393"/>
                </a:xfrm>
                <a:custGeom>
                  <a:avLst/>
                  <a:gdLst/>
                  <a:ahLst/>
                  <a:cxnLst/>
                  <a:rect l="l" t="t" r="r" b="b"/>
                  <a:pathLst>
                    <a:path w="572" h="788" extrusionOk="0">
                      <a:moveTo>
                        <a:pt x="425" y="788"/>
                      </a:moveTo>
                      <a:lnTo>
                        <a:pt x="145" y="788"/>
                      </a:lnTo>
                      <a:lnTo>
                        <a:pt x="145" y="788"/>
                      </a:lnTo>
                      <a:lnTo>
                        <a:pt x="130" y="786"/>
                      </a:lnTo>
                      <a:lnTo>
                        <a:pt x="116" y="785"/>
                      </a:lnTo>
                      <a:lnTo>
                        <a:pt x="102" y="780"/>
                      </a:lnTo>
                      <a:lnTo>
                        <a:pt x="89" y="775"/>
                      </a:lnTo>
                      <a:lnTo>
                        <a:pt x="76" y="769"/>
                      </a:lnTo>
                      <a:lnTo>
                        <a:pt x="63" y="762"/>
                      </a:lnTo>
                      <a:lnTo>
                        <a:pt x="52" y="754"/>
                      </a:lnTo>
                      <a:lnTo>
                        <a:pt x="43" y="745"/>
                      </a:lnTo>
                      <a:lnTo>
                        <a:pt x="33" y="734"/>
                      </a:lnTo>
                      <a:lnTo>
                        <a:pt x="24" y="722"/>
                      </a:lnTo>
                      <a:lnTo>
                        <a:pt x="17" y="711"/>
                      </a:lnTo>
                      <a:lnTo>
                        <a:pt x="11" y="698"/>
                      </a:lnTo>
                      <a:lnTo>
                        <a:pt x="6" y="684"/>
                      </a:lnTo>
                      <a:lnTo>
                        <a:pt x="3" y="671"/>
                      </a:lnTo>
                      <a:lnTo>
                        <a:pt x="0" y="655"/>
                      </a:lnTo>
                      <a:lnTo>
                        <a:pt x="0" y="641"/>
                      </a:lnTo>
                      <a:lnTo>
                        <a:pt x="0" y="145"/>
                      </a:lnTo>
                      <a:lnTo>
                        <a:pt x="0" y="145"/>
                      </a:lnTo>
                      <a:lnTo>
                        <a:pt x="0" y="131"/>
                      </a:lnTo>
                      <a:lnTo>
                        <a:pt x="3" y="116"/>
                      </a:lnTo>
                      <a:lnTo>
                        <a:pt x="6" y="102"/>
                      </a:lnTo>
                      <a:lnTo>
                        <a:pt x="11" y="89"/>
                      </a:lnTo>
                      <a:lnTo>
                        <a:pt x="17" y="77"/>
                      </a:lnTo>
                      <a:lnTo>
                        <a:pt x="24" y="64"/>
                      </a:lnTo>
                      <a:lnTo>
                        <a:pt x="33" y="53"/>
                      </a:lnTo>
                      <a:lnTo>
                        <a:pt x="43" y="43"/>
                      </a:lnTo>
                      <a:lnTo>
                        <a:pt x="52" y="34"/>
                      </a:lnTo>
                      <a:lnTo>
                        <a:pt x="63" y="26"/>
                      </a:lnTo>
                      <a:lnTo>
                        <a:pt x="76" y="18"/>
                      </a:lnTo>
                      <a:lnTo>
                        <a:pt x="89" y="11"/>
                      </a:lnTo>
                      <a:lnTo>
                        <a:pt x="102" y="6"/>
                      </a:lnTo>
                      <a:lnTo>
                        <a:pt x="116" y="3"/>
                      </a:lnTo>
                      <a:lnTo>
                        <a:pt x="130" y="2"/>
                      </a:lnTo>
                      <a:lnTo>
                        <a:pt x="145" y="0"/>
                      </a:lnTo>
                      <a:lnTo>
                        <a:pt x="425" y="0"/>
                      </a:lnTo>
                      <a:lnTo>
                        <a:pt x="425" y="0"/>
                      </a:lnTo>
                      <a:lnTo>
                        <a:pt x="441" y="2"/>
                      </a:lnTo>
                      <a:lnTo>
                        <a:pt x="456" y="3"/>
                      </a:lnTo>
                      <a:lnTo>
                        <a:pt x="468" y="6"/>
                      </a:lnTo>
                      <a:lnTo>
                        <a:pt x="483" y="11"/>
                      </a:lnTo>
                      <a:lnTo>
                        <a:pt x="495" y="18"/>
                      </a:lnTo>
                      <a:lnTo>
                        <a:pt x="507" y="26"/>
                      </a:lnTo>
                      <a:lnTo>
                        <a:pt x="518" y="34"/>
                      </a:lnTo>
                      <a:lnTo>
                        <a:pt x="529" y="43"/>
                      </a:lnTo>
                      <a:lnTo>
                        <a:pt x="539" y="53"/>
                      </a:lnTo>
                      <a:lnTo>
                        <a:pt x="546" y="64"/>
                      </a:lnTo>
                      <a:lnTo>
                        <a:pt x="553" y="77"/>
                      </a:lnTo>
                      <a:lnTo>
                        <a:pt x="559" y="89"/>
                      </a:lnTo>
                      <a:lnTo>
                        <a:pt x="564" y="102"/>
                      </a:lnTo>
                      <a:lnTo>
                        <a:pt x="569" y="116"/>
                      </a:lnTo>
                      <a:lnTo>
                        <a:pt x="570" y="131"/>
                      </a:lnTo>
                      <a:lnTo>
                        <a:pt x="572" y="145"/>
                      </a:lnTo>
                      <a:lnTo>
                        <a:pt x="572" y="641"/>
                      </a:lnTo>
                      <a:lnTo>
                        <a:pt x="572" y="641"/>
                      </a:lnTo>
                      <a:lnTo>
                        <a:pt x="570" y="655"/>
                      </a:lnTo>
                      <a:lnTo>
                        <a:pt x="569" y="671"/>
                      </a:lnTo>
                      <a:lnTo>
                        <a:pt x="564" y="684"/>
                      </a:lnTo>
                      <a:lnTo>
                        <a:pt x="559" y="698"/>
                      </a:lnTo>
                      <a:lnTo>
                        <a:pt x="553" y="711"/>
                      </a:lnTo>
                      <a:lnTo>
                        <a:pt x="546" y="722"/>
                      </a:lnTo>
                      <a:lnTo>
                        <a:pt x="539" y="734"/>
                      </a:lnTo>
                      <a:lnTo>
                        <a:pt x="529" y="745"/>
                      </a:lnTo>
                      <a:lnTo>
                        <a:pt x="518" y="754"/>
                      </a:lnTo>
                      <a:lnTo>
                        <a:pt x="507" y="762"/>
                      </a:lnTo>
                      <a:lnTo>
                        <a:pt x="495" y="769"/>
                      </a:lnTo>
                      <a:lnTo>
                        <a:pt x="483" y="775"/>
                      </a:lnTo>
                      <a:lnTo>
                        <a:pt x="468" y="780"/>
                      </a:lnTo>
                      <a:lnTo>
                        <a:pt x="456" y="785"/>
                      </a:lnTo>
                      <a:lnTo>
                        <a:pt x="441" y="786"/>
                      </a:lnTo>
                      <a:lnTo>
                        <a:pt x="425" y="788"/>
                      </a:lnTo>
                      <a:lnTo>
                        <a:pt x="425" y="788"/>
                      </a:lnTo>
                      <a:close/>
                    </a:path>
                  </a:pathLst>
                </a:custGeom>
                <a:solidFill>
                  <a:schemeClr val="accen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Proxima Nova"/>
                    <a:ea typeface="Proxima Nova"/>
                    <a:cs typeface="Proxima Nova"/>
                    <a:sym typeface="Proxima Nova"/>
                  </a:endParaRPr>
                </a:p>
              </p:txBody>
            </p:sp>
            <p:sp>
              <p:nvSpPr>
                <p:cNvPr id="394" name="Google Shape;394;p47"/>
                <p:cNvSpPr/>
                <p:nvPr/>
              </p:nvSpPr>
              <p:spPr>
                <a:xfrm>
                  <a:off x="655" y="1936"/>
                  <a:ext cx="172" cy="172"/>
                </a:xfrm>
                <a:custGeom>
                  <a:avLst/>
                  <a:gdLst/>
                  <a:ahLst/>
                  <a:cxnLst/>
                  <a:rect l="l" t="t" r="r" b="b"/>
                  <a:pathLst>
                    <a:path w="344" h="344" extrusionOk="0">
                      <a:moveTo>
                        <a:pt x="0" y="172"/>
                      </a:moveTo>
                      <a:lnTo>
                        <a:pt x="0" y="172"/>
                      </a:lnTo>
                      <a:lnTo>
                        <a:pt x="1" y="154"/>
                      </a:lnTo>
                      <a:lnTo>
                        <a:pt x="3" y="138"/>
                      </a:lnTo>
                      <a:lnTo>
                        <a:pt x="8" y="121"/>
                      </a:lnTo>
                      <a:lnTo>
                        <a:pt x="14" y="105"/>
                      </a:lnTo>
                      <a:lnTo>
                        <a:pt x="21" y="91"/>
                      </a:lnTo>
                      <a:lnTo>
                        <a:pt x="30" y="76"/>
                      </a:lnTo>
                      <a:lnTo>
                        <a:pt x="40" y="64"/>
                      </a:lnTo>
                      <a:lnTo>
                        <a:pt x="51" y="51"/>
                      </a:lnTo>
                      <a:lnTo>
                        <a:pt x="64" y="40"/>
                      </a:lnTo>
                      <a:lnTo>
                        <a:pt x="76" y="30"/>
                      </a:lnTo>
                      <a:lnTo>
                        <a:pt x="91" y="21"/>
                      </a:lnTo>
                      <a:lnTo>
                        <a:pt x="105" y="14"/>
                      </a:lnTo>
                      <a:lnTo>
                        <a:pt x="121" y="8"/>
                      </a:lnTo>
                      <a:lnTo>
                        <a:pt x="137" y="5"/>
                      </a:lnTo>
                      <a:lnTo>
                        <a:pt x="154" y="1"/>
                      </a:lnTo>
                      <a:lnTo>
                        <a:pt x="172" y="0"/>
                      </a:lnTo>
                      <a:lnTo>
                        <a:pt x="172" y="0"/>
                      </a:lnTo>
                      <a:lnTo>
                        <a:pt x="190" y="1"/>
                      </a:lnTo>
                      <a:lnTo>
                        <a:pt x="207" y="5"/>
                      </a:lnTo>
                      <a:lnTo>
                        <a:pt x="223" y="8"/>
                      </a:lnTo>
                      <a:lnTo>
                        <a:pt x="239" y="14"/>
                      </a:lnTo>
                      <a:lnTo>
                        <a:pt x="255" y="21"/>
                      </a:lnTo>
                      <a:lnTo>
                        <a:pt x="269" y="30"/>
                      </a:lnTo>
                      <a:lnTo>
                        <a:pt x="282" y="40"/>
                      </a:lnTo>
                      <a:lnTo>
                        <a:pt x="295" y="51"/>
                      </a:lnTo>
                      <a:lnTo>
                        <a:pt x="304" y="64"/>
                      </a:lnTo>
                      <a:lnTo>
                        <a:pt x="316" y="76"/>
                      </a:lnTo>
                      <a:lnTo>
                        <a:pt x="323" y="91"/>
                      </a:lnTo>
                      <a:lnTo>
                        <a:pt x="331" y="105"/>
                      </a:lnTo>
                      <a:lnTo>
                        <a:pt x="336" y="121"/>
                      </a:lnTo>
                      <a:lnTo>
                        <a:pt x="341" y="138"/>
                      </a:lnTo>
                      <a:lnTo>
                        <a:pt x="344" y="154"/>
                      </a:lnTo>
                      <a:lnTo>
                        <a:pt x="344" y="172"/>
                      </a:lnTo>
                      <a:lnTo>
                        <a:pt x="344" y="172"/>
                      </a:lnTo>
                      <a:lnTo>
                        <a:pt x="344" y="190"/>
                      </a:lnTo>
                      <a:lnTo>
                        <a:pt x="341" y="207"/>
                      </a:lnTo>
                      <a:lnTo>
                        <a:pt x="336" y="225"/>
                      </a:lnTo>
                      <a:lnTo>
                        <a:pt x="331" y="239"/>
                      </a:lnTo>
                      <a:lnTo>
                        <a:pt x="323" y="255"/>
                      </a:lnTo>
                      <a:lnTo>
                        <a:pt x="316" y="269"/>
                      </a:lnTo>
                      <a:lnTo>
                        <a:pt x="304" y="282"/>
                      </a:lnTo>
                      <a:lnTo>
                        <a:pt x="295" y="295"/>
                      </a:lnTo>
                      <a:lnTo>
                        <a:pt x="282" y="306"/>
                      </a:lnTo>
                      <a:lnTo>
                        <a:pt x="269" y="315"/>
                      </a:lnTo>
                      <a:lnTo>
                        <a:pt x="255" y="323"/>
                      </a:lnTo>
                      <a:lnTo>
                        <a:pt x="239" y="331"/>
                      </a:lnTo>
                      <a:lnTo>
                        <a:pt x="223" y="338"/>
                      </a:lnTo>
                      <a:lnTo>
                        <a:pt x="207" y="341"/>
                      </a:lnTo>
                      <a:lnTo>
                        <a:pt x="190" y="344"/>
                      </a:lnTo>
                      <a:lnTo>
                        <a:pt x="172" y="344"/>
                      </a:lnTo>
                      <a:lnTo>
                        <a:pt x="172" y="344"/>
                      </a:lnTo>
                      <a:lnTo>
                        <a:pt x="154" y="344"/>
                      </a:lnTo>
                      <a:lnTo>
                        <a:pt x="137" y="341"/>
                      </a:lnTo>
                      <a:lnTo>
                        <a:pt x="121" y="338"/>
                      </a:lnTo>
                      <a:lnTo>
                        <a:pt x="105" y="331"/>
                      </a:lnTo>
                      <a:lnTo>
                        <a:pt x="91" y="323"/>
                      </a:lnTo>
                      <a:lnTo>
                        <a:pt x="76" y="315"/>
                      </a:lnTo>
                      <a:lnTo>
                        <a:pt x="64" y="306"/>
                      </a:lnTo>
                      <a:lnTo>
                        <a:pt x="51" y="295"/>
                      </a:lnTo>
                      <a:lnTo>
                        <a:pt x="40" y="282"/>
                      </a:lnTo>
                      <a:lnTo>
                        <a:pt x="30" y="269"/>
                      </a:lnTo>
                      <a:lnTo>
                        <a:pt x="21" y="255"/>
                      </a:lnTo>
                      <a:lnTo>
                        <a:pt x="14" y="239"/>
                      </a:lnTo>
                      <a:lnTo>
                        <a:pt x="8" y="225"/>
                      </a:lnTo>
                      <a:lnTo>
                        <a:pt x="3" y="207"/>
                      </a:lnTo>
                      <a:lnTo>
                        <a:pt x="1" y="190"/>
                      </a:lnTo>
                      <a:lnTo>
                        <a:pt x="0" y="172"/>
                      </a:lnTo>
                      <a:lnTo>
                        <a:pt x="0" y="172"/>
                      </a:lnTo>
                      <a:close/>
                    </a:path>
                  </a:pathLst>
                </a:custGeom>
                <a:solidFill>
                  <a:schemeClr val="accen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Proxima Nova"/>
                    <a:ea typeface="Proxima Nova"/>
                    <a:cs typeface="Proxima Nova"/>
                    <a:sym typeface="Proxima Nova"/>
                  </a:endParaRPr>
                </a:p>
              </p:txBody>
            </p:sp>
          </p:grpSp>
          <p:grpSp>
            <p:nvGrpSpPr>
              <p:cNvPr id="395" name="Google Shape;395;p47"/>
              <p:cNvGrpSpPr/>
              <p:nvPr/>
            </p:nvGrpSpPr>
            <p:grpSpPr>
              <a:xfrm>
                <a:off x="6846910" y="-20381"/>
                <a:ext cx="576021" cy="1234331"/>
                <a:chOff x="598" y="1936"/>
                <a:chExt cx="287" cy="615"/>
              </a:xfrm>
            </p:grpSpPr>
            <p:sp>
              <p:nvSpPr>
                <p:cNvPr id="396" name="Google Shape;396;p47"/>
                <p:cNvSpPr/>
                <p:nvPr/>
              </p:nvSpPr>
              <p:spPr>
                <a:xfrm>
                  <a:off x="598" y="2158"/>
                  <a:ext cx="287" cy="393"/>
                </a:xfrm>
                <a:custGeom>
                  <a:avLst/>
                  <a:gdLst/>
                  <a:ahLst/>
                  <a:cxnLst/>
                  <a:rect l="l" t="t" r="r" b="b"/>
                  <a:pathLst>
                    <a:path w="572" h="788" extrusionOk="0">
                      <a:moveTo>
                        <a:pt x="425" y="788"/>
                      </a:moveTo>
                      <a:lnTo>
                        <a:pt x="145" y="788"/>
                      </a:lnTo>
                      <a:lnTo>
                        <a:pt x="145" y="788"/>
                      </a:lnTo>
                      <a:lnTo>
                        <a:pt x="130" y="786"/>
                      </a:lnTo>
                      <a:lnTo>
                        <a:pt x="116" y="785"/>
                      </a:lnTo>
                      <a:lnTo>
                        <a:pt x="102" y="780"/>
                      </a:lnTo>
                      <a:lnTo>
                        <a:pt x="89" y="775"/>
                      </a:lnTo>
                      <a:lnTo>
                        <a:pt x="76" y="769"/>
                      </a:lnTo>
                      <a:lnTo>
                        <a:pt x="63" y="762"/>
                      </a:lnTo>
                      <a:lnTo>
                        <a:pt x="52" y="754"/>
                      </a:lnTo>
                      <a:lnTo>
                        <a:pt x="43" y="745"/>
                      </a:lnTo>
                      <a:lnTo>
                        <a:pt x="33" y="734"/>
                      </a:lnTo>
                      <a:lnTo>
                        <a:pt x="24" y="722"/>
                      </a:lnTo>
                      <a:lnTo>
                        <a:pt x="17" y="711"/>
                      </a:lnTo>
                      <a:lnTo>
                        <a:pt x="11" y="698"/>
                      </a:lnTo>
                      <a:lnTo>
                        <a:pt x="6" y="684"/>
                      </a:lnTo>
                      <a:lnTo>
                        <a:pt x="3" y="671"/>
                      </a:lnTo>
                      <a:lnTo>
                        <a:pt x="0" y="655"/>
                      </a:lnTo>
                      <a:lnTo>
                        <a:pt x="0" y="641"/>
                      </a:lnTo>
                      <a:lnTo>
                        <a:pt x="0" y="145"/>
                      </a:lnTo>
                      <a:lnTo>
                        <a:pt x="0" y="145"/>
                      </a:lnTo>
                      <a:lnTo>
                        <a:pt x="0" y="131"/>
                      </a:lnTo>
                      <a:lnTo>
                        <a:pt x="3" y="116"/>
                      </a:lnTo>
                      <a:lnTo>
                        <a:pt x="6" y="102"/>
                      </a:lnTo>
                      <a:lnTo>
                        <a:pt x="11" y="89"/>
                      </a:lnTo>
                      <a:lnTo>
                        <a:pt x="17" y="77"/>
                      </a:lnTo>
                      <a:lnTo>
                        <a:pt x="24" y="64"/>
                      </a:lnTo>
                      <a:lnTo>
                        <a:pt x="33" y="53"/>
                      </a:lnTo>
                      <a:lnTo>
                        <a:pt x="43" y="43"/>
                      </a:lnTo>
                      <a:lnTo>
                        <a:pt x="52" y="34"/>
                      </a:lnTo>
                      <a:lnTo>
                        <a:pt x="63" y="26"/>
                      </a:lnTo>
                      <a:lnTo>
                        <a:pt x="76" y="18"/>
                      </a:lnTo>
                      <a:lnTo>
                        <a:pt x="89" y="11"/>
                      </a:lnTo>
                      <a:lnTo>
                        <a:pt x="102" y="6"/>
                      </a:lnTo>
                      <a:lnTo>
                        <a:pt x="116" y="3"/>
                      </a:lnTo>
                      <a:lnTo>
                        <a:pt x="130" y="2"/>
                      </a:lnTo>
                      <a:lnTo>
                        <a:pt x="145" y="0"/>
                      </a:lnTo>
                      <a:lnTo>
                        <a:pt x="425" y="0"/>
                      </a:lnTo>
                      <a:lnTo>
                        <a:pt x="425" y="0"/>
                      </a:lnTo>
                      <a:lnTo>
                        <a:pt x="441" y="2"/>
                      </a:lnTo>
                      <a:lnTo>
                        <a:pt x="456" y="3"/>
                      </a:lnTo>
                      <a:lnTo>
                        <a:pt x="468" y="6"/>
                      </a:lnTo>
                      <a:lnTo>
                        <a:pt x="483" y="11"/>
                      </a:lnTo>
                      <a:lnTo>
                        <a:pt x="495" y="18"/>
                      </a:lnTo>
                      <a:lnTo>
                        <a:pt x="507" y="26"/>
                      </a:lnTo>
                      <a:lnTo>
                        <a:pt x="518" y="34"/>
                      </a:lnTo>
                      <a:lnTo>
                        <a:pt x="529" y="43"/>
                      </a:lnTo>
                      <a:lnTo>
                        <a:pt x="539" y="53"/>
                      </a:lnTo>
                      <a:lnTo>
                        <a:pt x="546" y="64"/>
                      </a:lnTo>
                      <a:lnTo>
                        <a:pt x="553" y="77"/>
                      </a:lnTo>
                      <a:lnTo>
                        <a:pt x="559" y="89"/>
                      </a:lnTo>
                      <a:lnTo>
                        <a:pt x="564" y="102"/>
                      </a:lnTo>
                      <a:lnTo>
                        <a:pt x="569" y="116"/>
                      </a:lnTo>
                      <a:lnTo>
                        <a:pt x="570" y="131"/>
                      </a:lnTo>
                      <a:lnTo>
                        <a:pt x="572" y="145"/>
                      </a:lnTo>
                      <a:lnTo>
                        <a:pt x="572" y="641"/>
                      </a:lnTo>
                      <a:lnTo>
                        <a:pt x="572" y="641"/>
                      </a:lnTo>
                      <a:lnTo>
                        <a:pt x="570" y="655"/>
                      </a:lnTo>
                      <a:lnTo>
                        <a:pt x="569" y="671"/>
                      </a:lnTo>
                      <a:lnTo>
                        <a:pt x="564" y="684"/>
                      </a:lnTo>
                      <a:lnTo>
                        <a:pt x="559" y="698"/>
                      </a:lnTo>
                      <a:lnTo>
                        <a:pt x="553" y="711"/>
                      </a:lnTo>
                      <a:lnTo>
                        <a:pt x="546" y="722"/>
                      </a:lnTo>
                      <a:lnTo>
                        <a:pt x="539" y="734"/>
                      </a:lnTo>
                      <a:lnTo>
                        <a:pt x="529" y="745"/>
                      </a:lnTo>
                      <a:lnTo>
                        <a:pt x="518" y="754"/>
                      </a:lnTo>
                      <a:lnTo>
                        <a:pt x="507" y="762"/>
                      </a:lnTo>
                      <a:lnTo>
                        <a:pt x="495" y="769"/>
                      </a:lnTo>
                      <a:lnTo>
                        <a:pt x="483" y="775"/>
                      </a:lnTo>
                      <a:lnTo>
                        <a:pt x="468" y="780"/>
                      </a:lnTo>
                      <a:lnTo>
                        <a:pt x="456" y="785"/>
                      </a:lnTo>
                      <a:lnTo>
                        <a:pt x="441" y="786"/>
                      </a:lnTo>
                      <a:lnTo>
                        <a:pt x="425" y="788"/>
                      </a:lnTo>
                      <a:lnTo>
                        <a:pt x="425" y="788"/>
                      </a:lnTo>
                      <a:close/>
                    </a:path>
                  </a:pathLst>
                </a:custGeom>
                <a:solidFill>
                  <a:schemeClr val="accent5"/>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Proxima Nova"/>
                    <a:ea typeface="Proxima Nova"/>
                    <a:cs typeface="Proxima Nova"/>
                    <a:sym typeface="Proxima Nova"/>
                  </a:endParaRPr>
                </a:p>
              </p:txBody>
            </p:sp>
            <p:sp>
              <p:nvSpPr>
                <p:cNvPr id="397" name="Google Shape;397;p47"/>
                <p:cNvSpPr/>
                <p:nvPr/>
              </p:nvSpPr>
              <p:spPr>
                <a:xfrm>
                  <a:off x="655" y="1936"/>
                  <a:ext cx="172" cy="172"/>
                </a:xfrm>
                <a:custGeom>
                  <a:avLst/>
                  <a:gdLst/>
                  <a:ahLst/>
                  <a:cxnLst/>
                  <a:rect l="l" t="t" r="r" b="b"/>
                  <a:pathLst>
                    <a:path w="344" h="344" extrusionOk="0">
                      <a:moveTo>
                        <a:pt x="0" y="172"/>
                      </a:moveTo>
                      <a:lnTo>
                        <a:pt x="0" y="172"/>
                      </a:lnTo>
                      <a:lnTo>
                        <a:pt x="1" y="154"/>
                      </a:lnTo>
                      <a:lnTo>
                        <a:pt x="3" y="138"/>
                      </a:lnTo>
                      <a:lnTo>
                        <a:pt x="8" y="121"/>
                      </a:lnTo>
                      <a:lnTo>
                        <a:pt x="14" y="105"/>
                      </a:lnTo>
                      <a:lnTo>
                        <a:pt x="21" y="91"/>
                      </a:lnTo>
                      <a:lnTo>
                        <a:pt x="30" y="76"/>
                      </a:lnTo>
                      <a:lnTo>
                        <a:pt x="40" y="64"/>
                      </a:lnTo>
                      <a:lnTo>
                        <a:pt x="51" y="51"/>
                      </a:lnTo>
                      <a:lnTo>
                        <a:pt x="64" y="40"/>
                      </a:lnTo>
                      <a:lnTo>
                        <a:pt x="76" y="30"/>
                      </a:lnTo>
                      <a:lnTo>
                        <a:pt x="91" y="21"/>
                      </a:lnTo>
                      <a:lnTo>
                        <a:pt x="105" y="14"/>
                      </a:lnTo>
                      <a:lnTo>
                        <a:pt x="121" y="8"/>
                      </a:lnTo>
                      <a:lnTo>
                        <a:pt x="137" y="5"/>
                      </a:lnTo>
                      <a:lnTo>
                        <a:pt x="154" y="1"/>
                      </a:lnTo>
                      <a:lnTo>
                        <a:pt x="172" y="0"/>
                      </a:lnTo>
                      <a:lnTo>
                        <a:pt x="172" y="0"/>
                      </a:lnTo>
                      <a:lnTo>
                        <a:pt x="190" y="1"/>
                      </a:lnTo>
                      <a:lnTo>
                        <a:pt x="207" y="5"/>
                      </a:lnTo>
                      <a:lnTo>
                        <a:pt x="223" y="8"/>
                      </a:lnTo>
                      <a:lnTo>
                        <a:pt x="239" y="14"/>
                      </a:lnTo>
                      <a:lnTo>
                        <a:pt x="255" y="21"/>
                      </a:lnTo>
                      <a:lnTo>
                        <a:pt x="269" y="30"/>
                      </a:lnTo>
                      <a:lnTo>
                        <a:pt x="282" y="40"/>
                      </a:lnTo>
                      <a:lnTo>
                        <a:pt x="295" y="51"/>
                      </a:lnTo>
                      <a:lnTo>
                        <a:pt x="304" y="64"/>
                      </a:lnTo>
                      <a:lnTo>
                        <a:pt x="316" y="76"/>
                      </a:lnTo>
                      <a:lnTo>
                        <a:pt x="323" y="91"/>
                      </a:lnTo>
                      <a:lnTo>
                        <a:pt x="331" y="105"/>
                      </a:lnTo>
                      <a:lnTo>
                        <a:pt x="336" y="121"/>
                      </a:lnTo>
                      <a:lnTo>
                        <a:pt x="341" y="138"/>
                      </a:lnTo>
                      <a:lnTo>
                        <a:pt x="344" y="154"/>
                      </a:lnTo>
                      <a:lnTo>
                        <a:pt x="344" y="172"/>
                      </a:lnTo>
                      <a:lnTo>
                        <a:pt x="344" y="172"/>
                      </a:lnTo>
                      <a:lnTo>
                        <a:pt x="344" y="190"/>
                      </a:lnTo>
                      <a:lnTo>
                        <a:pt x="341" y="207"/>
                      </a:lnTo>
                      <a:lnTo>
                        <a:pt x="336" y="225"/>
                      </a:lnTo>
                      <a:lnTo>
                        <a:pt x="331" y="239"/>
                      </a:lnTo>
                      <a:lnTo>
                        <a:pt x="323" y="255"/>
                      </a:lnTo>
                      <a:lnTo>
                        <a:pt x="316" y="269"/>
                      </a:lnTo>
                      <a:lnTo>
                        <a:pt x="304" y="282"/>
                      </a:lnTo>
                      <a:lnTo>
                        <a:pt x="295" y="295"/>
                      </a:lnTo>
                      <a:lnTo>
                        <a:pt x="282" y="306"/>
                      </a:lnTo>
                      <a:lnTo>
                        <a:pt x="269" y="315"/>
                      </a:lnTo>
                      <a:lnTo>
                        <a:pt x="255" y="323"/>
                      </a:lnTo>
                      <a:lnTo>
                        <a:pt x="239" y="331"/>
                      </a:lnTo>
                      <a:lnTo>
                        <a:pt x="223" y="338"/>
                      </a:lnTo>
                      <a:lnTo>
                        <a:pt x="207" y="341"/>
                      </a:lnTo>
                      <a:lnTo>
                        <a:pt x="190" y="344"/>
                      </a:lnTo>
                      <a:lnTo>
                        <a:pt x="172" y="344"/>
                      </a:lnTo>
                      <a:lnTo>
                        <a:pt x="172" y="344"/>
                      </a:lnTo>
                      <a:lnTo>
                        <a:pt x="154" y="344"/>
                      </a:lnTo>
                      <a:lnTo>
                        <a:pt x="137" y="341"/>
                      </a:lnTo>
                      <a:lnTo>
                        <a:pt x="121" y="338"/>
                      </a:lnTo>
                      <a:lnTo>
                        <a:pt x="105" y="331"/>
                      </a:lnTo>
                      <a:lnTo>
                        <a:pt x="91" y="323"/>
                      </a:lnTo>
                      <a:lnTo>
                        <a:pt x="76" y="315"/>
                      </a:lnTo>
                      <a:lnTo>
                        <a:pt x="64" y="306"/>
                      </a:lnTo>
                      <a:lnTo>
                        <a:pt x="51" y="295"/>
                      </a:lnTo>
                      <a:lnTo>
                        <a:pt x="40" y="282"/>
                      </a:lnTo>
                      <a:lnTo>
                        <a:pt x="30" y="269"/>
                      </a:lnTo>
                      <a:lnTo>
                        <a:pt x="21" y="255"/>
                      </a:lnTo>
                      <a:lnTo>
                        <a:pt x="14" y="239"/>
                      </a:lnTo>
                      <a:lnTo>
                        <a:pt x="8" y="225"/>
                      </a:lnTo>
                      <a:lnTo>
                        <a:pt x="3" y="207"/>
                      </a:lnTo>
                      <a:lnTo>
                        <a:pt x="1" y="190"/>
                      </a:lnTo>
                      <a:lnTo>
                        <a:pt x="0" y="172"/>
                      </a:lnTo>
                      <a:lnTo>
                        <a:pt x="0" y="172"/>
                      </a:lnTo>
                      <a:close/>
                    </a:path>
                  </a:pathLst>
                </a:custGeom>
                <a:solidFill>
                  <a:schemeClr val="accent5"/>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Proxima Nova"/>
                    <a:ea typeface="Proxima Nova"/>
                    <a:cs typeface="Proxima Nova"/>
                    <a:sym typeface="Proxima Nova"/>
                  </a:endParaRPr>
                </a:p>
              </p:txBody>
            </p:sp>
          </p:grpSp>
        </p:grpSp>
        <p:grpSp>
          <p:nvGrpSpPr>
            <p:cNvPr id="398" name="Google Shape;398;p47"/>
            <p:cNvGrpSpPr/>
            <p:nvPr/>
          </p:nvGrpSpPr>
          <p:grpSpPr>
            <a:xfrm>
              <a:off x="5553075" y="1647065"/>
              <a:ext cx="264852" cy="262329"/>
              <a:chOff x="7217552" y="3327527"/>
              <a:chExt cx="524984" cy="519984"/>
            </a:xfrm>
          </p:grpSpPr>
          <p:sp>
            <p:nvSpPr>
              <p:cNvPr id="399" name="Google Shape;399;p47"/>
              <p:cNvSpPr/>
              <p:nvPr/>
            </p:nvSpPr>
            <p:spPr>
              <a:xfrm>
                <a:off x="7225552" y="3327527"/>
                <a:ext cx="516984" cy="387988"/>
              </a:xfrm>
              <a:custGeom>
                <a:avLst/>
                <a:gdLst/>
                <a:ahLst/>
                <a:cxnLst/>
                <a:rect l="l" t="t" r="r" b="b"/>
                <a:pathLst>
                  <a:path w="219" h="164" extrusionOk="0">
                    <a:moveTo>
                      <a:pt x="199" y="164"/>
                    </a:moveTo>
                    <a:cubicBezTo>
                      <a:pt x="198" y="164"/>
                      <a:pt x="197" y="164"/>
                      <a:pt x="197" y="164"/>
                    </a:cubicBezTo>
                    <a:cubicBezTo>
                      <a:pt x="194" y="162"/>
                      <a:pt x="193" y="159"/>
                      <a:pt x="194" y="156"/>
                    </a:cubicBezTo>
                    <a:cubicBezTo>
                      <a:pt x="206" y="133"/>
                      <a:pt x="207" y="106"/>
                      <a:pt x="199" y="81"/>
                    </a:cubicBezTo>
                    <a:cubicBezTo>
                      <a:pt x="191" y="57"/>
                      <a:pt x="173" y="37"/>
                      <a:pt x="150" y="25"/>
                    </a:cubicBezTo>
                    <a:cubicBezTo>
                      <a:pt x="126" y="14"/>
                      <a:pt x="100" y="12"/>
                      <a:pt x="75" y="20"/>
                    </a:cubicBezTo>
                    <a:cubicBezTo>
                      <a:pt x="50" y="29"/>
                      <a:pt x="31" y="46"/>
                      <a:pt x="19" y="70"/>
                    </a:cubicBezTo>
                    <a:cubicBezTo>
                      <a:pt x="16" y="76"/>
                      <a:pt x="13" y="83"/>
                      <a:pt x="12" y="90"/>
                    </a:cubicBezTo>
                    <a:cubicBezTo>
                      <a:pt x="11" y="93"/>
                      <a:pt x="8" y="95"/>
                      <a:pt x="5" y="94"/>
                    </a:cubicBezTo>
                    <a:cubicBezTo>
                      <a:pt x="2" y="94"/>
                      <a:pt x="0" y="90"/>
                      <a:pt x="0" y="87"/>
                    </a:cubicBezTo>
                    <a:cubicBezTo>
                      <a:pt x="2" y="80"/>
                      <a:pt x="5" y="72"/>
                      <a:pt x="9" y="65"/>
                    </a:cubicBezTo>
                    <a:cubicBezTo>
                      <a:pt x="22" y="38"/>
                      <a:pt x="44" y="19"/>
                      <a:pt x="71" y="10"/>
                    </a:cubicBezTo>
                    <a:cubicBezTo>
                      <a:pt x="99" y="0"/>
                      <a:pt x="129" y="2"/>
                      <a:pt x="155" y="15"/>
                    </a:cubicBezTo>
                    <a:cubicBezTo>
                      <a:pt x="181" y="28"/>
                      <a:pt x="200" y="50"/>
                      <a:pt x="210" y="78"/>
                    </a:cubicBezTo>
                    <a:cubicBezTo>
                      <a:pt x="219" y="105"/>
                      <a:pt x="217" y="135"/>
                      <a:pt x="204" y="161"/>
                    </a:cubicBezTo>
                    <a:cubicBezTo>
                      <a:pt x="203" y="163"/>
                      <a:pt x="201" y="164"/>
                      <a:pt x="199" y="164"/>
                    </a:cubicBezTo>
                    <a:close/>
                  </a:path>
                </a:pathLst>
              </a:custGeom>
              <a:solidFill>
                <a:schemeClr val="accent3"/>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Proxima Nova"/>
                  <a:ea typeface="Proxima Nova"/>
                  <a:cs typeface="Proxima Nova"/>
                  <a:sym typeface="Proxima Nova"/>
                </a:endParaRPr>
              </a:p>
            </p:txBody>
          </p:sp>
          <p:sp>
            <p:nvSpPr>
              <p:cNvPr id="400" name="Google Shape;400;p47"/>
              <p:cNvSpPr/>
              <p:nvPr/>
            </p:nvSpPr>
            <p:spPr>
              <a:xfrm>
                <a:off x="7255551" y="3509521"/>
                <a:ext cx="302991" cy="316990"/>
              </a:xfrm>
              <a:custGeom>
                <a:avLst/>
                <a:gdLst/>
                <a:ahLst/>
                <a:cxnLst/>
                <a:rect l="l" t="t" r="r" b="b"/>
                <a:pathLst>
                  <a:path w="128" h="134" extrusionOk="0">
                    <a:moveTo>
                      <a:pt x="50" y="134"/>
                    </a:moveTo>
                    <a:cubicBezTo>
                      <a:pt x="48" y="134"/>
                      <a:pt x="46" y="133"/>
                      <a:pt x="45" y="131"/>
                    </a:cubicBezTo>
                    <a:cubicBezTo>
                      <a:pt x="43" y="128"/>
                      <a:pt x="44" y="125"/>
                      <a:pt x="47" y="123"/>
                    </a:cubicBezTo>
                    <a:cubicBezTo>
                      <a:pt x="47" y="123"/>
                      <a:pt x="78" y="106"/>
                      <a:pt x="94" y="81"/>
                    </a:cubicBezTo>
                    <a:cubicBezTo>
                      <a:pt x="104" y="67"/>
                      <a:pt x="110" y="48"/>
                      <a:pt x="113" y="40"/>
                    </a:cubicBezTo>
                    <a:cubicBezTo>
                      <a:pt x="116" y="30"/>
                      <a:pt x="113" y="23"/>
                      <a:pt x="102" y="18"/>
                    </a:cubicBezTo>
                    <a:cubicBezTo>
                      <a:pt x="93" y="13"/>
                      <a:pt x="81" y="17"/>
                      <a:pt x="76" y="27"/>
                    </a:cubicBezTo>
                    <a:cubicBezTo>
                      <a:pt x="74" y="30"/>
                      <a:pt x="73" y="33"/>
                      <a:pt x="71" y="37"/>
                    </a:cubicBezTo>
                    <a:cubicBezTo>
                      <a:pt x="66" y="47"/>
                      <a:pt x="61" y="60"/>
                      <a:pt x="53" y="70"/>
                    </a:cubicBezTo>
                    <a:cubicBezTo>
                      <a:pt x="41" y="86"/>
                      <a:pt x="9" y="96"/>
                      <a:pt x="8" y="96"/>
                    </a:cubicBezTo>
                    <a:cubicBezTo>
                      <a:pt x="5" y="97"/>
                      <a:pt x="2" y="95"/>
                      <a:pt x="1" y="92"/>
                    </a:cubicBezTo>
                    <a:cubicBezTo>
                      <a:pt x="0" y="89"/>
                      <a:pt x="1" y="86"/>
                      <a:pt x="4" y="85"/>
                    </a:cubicBezTo>
                    <a:cubicBezTo>
                      <a:pt x="13" y="83"/>
                      <a:pt x="36" y="74"/>
                      <a:pt x="44" y="63"/>
                    </a:cubicBezTo>
                    <a:cubicBezTo>
                      <a:pt x="51" y="54"/>
                      <a:pt x="56" y="42"/>
                      <a:pt x="61" y="32"/>
                    </a:cubicBezTo>
                    <a:cubicBezTo>
                      <a:pt x="62" y="28"/>
                      <a:pt x="64" y="25"/>
                      <a:pt x="65" y="22"/>
                    </a:cubicBezTo>
                    <a:cubicBezTo>
                      <a:pt x="73" y="6"/>
                      <a:pt x="92" y="0"/>
                      <a:pt x="107" y="8"/>
                    </a:cubicBezTo>
                    <a:cubicBezTo>
                      <a:pt x="123" y="15"/>
                      <a:pt x="128" y="28"/>
                      <a:pt x="123" y="44"/>
                    </a:cubicBezTo>
                    <a:cubicBezTo>
                      <a:pt x="121" y="52"/>
                      <a:pt x="114" y="72"/>
                      <a:pt x="104" y="88"/>
                    </a:cubicBezTo>
                    <a:cubicBezTo>
                      <a:pt x="86" y="115"/>
                      <a:pt x="54" y="132"/>
                      <a:pt x="52" y="133"/>
                    </a:cubicBezTo>
                    <a:cubicBezTo>
                      <a:pt x="51" y="134"/>
                      <a:pt x="51" y="134"/>
                      <a:pt x="50" y="134"/>
                    </a:cubicBezTo>
                    <a:close/>
                  </a:path>
                </a:pathLst>
              </a:custGeom>
              <a:solidFill>
                <a:schemeClr val="accent3"/>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Proxima Nova"/>
                  <a:ea typeface="Proxima Nova"/>
                  <a:cs typeface="Proxima Nova"/>
                  <a:sym typeface="Proxima Nova"/>
                </a:endParaRPr>
              </a:p>
            </p:txBody>
          </p:sp>
          <p:sp>
            <p:nvSpPr>
              <p:cNvPr id="401" name="Google Shape;401;p47"/>
              <p:cNvSpPr/>
              <p:nvPr/>
            </p:nvSpPr>
            <p:spPr>
              <a:xfrm>
                <a:off x="7227552" y="3455523"/>
                <a:ext cx="398988" cy="391988"/>
              </a:xfrm>
              <a:custGeom>
                <a:avLst/>
                <a:gdLst/>
                <a:ahLst/>
                <a:cxnLst/>
                <a:rect l="l" t="t" r="r" b="b"/>
                <a:pathLst>
                  <a:path w="169" h="166" extrusionOk="0">
                    <a:moveTo>
                      <a:pt x="94" y="166"/>
                    </a:moveTo>
                    <a:cubicBezTo>
                      <a:pt x="92" y="166"/>
                      <a:pt x="91" y="166"/>
                      <a:pt x="89" y="164"/>
                    </a:cubicBezTo>
                    <a:cubicBezTo>
                      <a:pt x="87" y="162"/>
                      <a:pt x="88" y="158"/>
                      <a:pt x="90" y="156"/>
                    </a:cubicBezTo>
                    <a:cubicBezTo>
                      <a:pt x="91" y="156"/>
                      <a:pt x="115" y="137"/>
                      <a:pt x="129" y="117"/>
                    </a:cubicBezTo>
                    <a:cubicBezTo>
                      <a:pt x="136" y="106"/>
                      <a:pt x="142" y="93"/>
                      <a:pt x="147" y="77"/>
                    </a:cubicBezTo>
                    <a:cubicBezTo>
                      <a:pt x="157" y="48"/>
                      <a:pt x="150" y="29"/>
                      <a:pt x="126" y="18"/>
                    </a:cubicBezTo>
                    <a:cubicBezTo>
                      <a:pt x="103" y="6"/>
                      <a:pt x="77" y="16"/>
                      <a:pt x="64" y="39"/>
                    </a:cubicBezTo>
                    <a:cubicBezTo>
                      <a:pt x="64" y="39"/>
                      <a:pt x="63" y="41"/>
                      <a:pt x="63" y="42"/>
                    </a:cubicBezTo>
                    <a:cubicBezTo>
                      <a:pt x="60" y="49"/>
                      <a:pt x="56" y="60"/>
                      <a:pt x="49" y="71"/>
                    </a:cubicBezTo>
                    <a:cubicBezTo>
                      <a:pt x="39" y="88"/>
                      <a:pt x="9" y="96"/>
                      <a:pt x="7" y="96"/>
                    </a:cubicBezTo>
                    <a:cubicBezTo>
                      <a:pt x="4" y="97"/>
                      <a:pt x="1" y="95"/>
                      <a:pt x="0" y="92"/>
                    </a:cubicBezTo>
                    <a:cubicBezTo>
                      <a:pt x="0" y="89"/>
                      <a:pt x="2" y="86"/>
                      <a:pt x="5" y="85"/>
                    </a:cubicBezTo>
                    <a:cubicBezTo>
                      <a:pt x="12" y="83"/>
                      <a:pt x="33" y="76"/>
                      <a:pt x="40" y="65"/>
                    </a:cubicBezTo>
                    <a:cubicBezTo>
                      <a:pt x="46" y="55"/>
                      <a:pt x="50" y="45"/>
                      <a:pt x="52" y="39"/>
                    </a:cubicBezTo>
                    <a:cubicBezTo>
                      <a:pt x="53" y="36"/>
                      <a:pt x="53" y="34"/>
                      <a:pt x="54" y="33"/>
                    </a:cubicBezTo>
                    <a:cubicBezTo>
                      <a:pt x="62" y="20"/>
                      <a:pt x="73" y="10"/>
                      <a:pt x="87" y="5"/>
                    </a:cubicBezTo>
                    <a:cubicBezTo>
                      <a:pt x="102" y="0"/>
                      <a:pt x="117" y="1"/>
                      <a:pt x="131" y="7"/>
                    </a:cubicBezTo>
                    <a:cubicBezTo>
                      <a:pt x="160" y="22"/>
                      <a:pt x="169" y="46"/>
                      <a:pt x="158" y="81"/>
                    </a:cubicBezTo>
                    <a:cubicBezTo>
                      <a:pt x="152" y="98"/>
                      <a:pt x="146" y="112"/>
                      <a:pt x="138" y="123"/>
                    </a:cubicBezTo>
                    <a:cubicBezTo>
                      <a:pt x="123" y="145"/>
                      <a:pt x="98" y="164"/>
                      <a:pt x="97" y="165"/>
                    </a:cubicBezTo>
                    <a:cubicBezTo>
                      <a:pt x="96" y="166"/>
                      <a:pt x="95" y="166"/>
                      <a:pt x="94" y="166"/>
                    </a:cubicBezTo>
                    <a:close/>
                  </a:path>
                </a:pathLst>
              </a:custGeom>
              <a:solidFill>
                <a:schemeClr val="accent3"/>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Proxima Nova"/>
                  <a:ea typeface="Proxima Nova"/>
                  <a:cs typeface="Proxima Nova"/>
                  <a:sym typeface="Proxima Nova"/>
                </a:endParaRPr>
              </a:p>
            </p:txBody>
          </p:sp>
          <p:sp>
            <p:nvSpPr>
              <p:cNvPr id="402" name="Google Shape;402;p47"/>
              <p:cNvSpPr/>
              <p:nvPr/>
            </p:nvSpPr>
            <p:spPr>
              <a:xfrm>
                <a:off x="7217552" y="3370526"/>
                <a:ext cx="479985" cy="464986"/>
              </a:xfrm>
              <a:custGeom>
                <a:avLst/>
                <a:gdLst/>
                <a:ahLst/>
                <a:cxnLst/>
                <a:rect l="l" t="t" r="r" b="b"/>
                <a:pathLst>
                  <a:path w="203" h="197" extrusionOk="0">
                    <a:moveTo>
                      <a:pt x="141" y="197"/>
                    </a:moveTo>
                    <a:cubicBezTo>
                      <a:pt x="140" y="197"/>
                      <a:pt x="139" y="197"/>
                      <a:pt x="137" y="196"/>
                    </a:cubicBezTo>
                    <a:cubicBezTo>
                      <a:pt x="135" y="194"/>
                      <a:pt x="135" y="190"/>
                      <a:pt x="137" y="188"/>
                    </a:cubicBezTo>
                    <a:cubicBezTo>
                      <a:pt x="137" y="188"/>
                      <a:pt x="159" y="163"/>
                      <a:pt x="171" y="133"/>
                    </a:cubicBezTo>
                    <a:cubicBezTo>
                      <a:pt x="190" y="86"/>
                      <a:pt x="179" y="49"/>
                      <a:pt x="141" y="30"/>
                    </a:cubicBezTo>
                    <a:cubicBezTo>
                      <a:pt x="106" y="13"/>
                      <a:pt x="62" y="27"/>
                      <a:pt x="45" y="63"/>
                    </a:cubicBezTo>
                    <a:cubicBezTo>
                      <a:pt x="43" y="67"/>
                      <a:pt x="42" y="71"/>
                      <a:pt x="41" y="75"/>
                    </a:cubicBezTo>
                    <a:cubicBezTo>
                      <a:pt x="40" y="77"/>
                      <a:pt x="39" y="80"/>
                      <a:pt x="38" y="82"/>
                    </a:cubicBezTo>
                    <a:cubicBezTo>
                      <a:pt x="32" y="100"/>
                      <a:pt x="8" y="106"/>
                      <a:pt x="7" y="106"/>
                    </a:cubicBezTo>
                    <a:cubicBezTo>
                      <a:pt x="4" y="107"/>
                      <a:pt x="1" y="105"/>
                      <a:pt x="0" y="102"/>
                    </a:cubicBezTo>
                    <a:cubicBezTo>
                      <a:pt x="0" y="99"/>
                      <a:pt x="1" y="96"/>
                      <a:pt x="5" y="95"/>
                    </a:cubicBezTo>
                    <a:cubicBezTo>
                      <a:pt x="5" y="95"/>
                      <a:pt x="24" y="91"/>
                      <a:pt x="28" y="78"/>
                    </a:cubicBezTo>
                    <a:cubicBezTo>
                      <a:pt x="28" y="76"/>
                      <a:pt x="29" y="74"/>
                      <a:pt x="30" y="72"/>
                    </a:cubicBezTo>
                    <a:cubicBezTo>
                      <a:pt x="31" y="67"/>
                      <a:pt x="32" y="63"/>
                      <a:pt x="35" y="58"/>
                    </a:cubicBezTo>
                    <a:cubicBezTo>
                      <a:pt x="55" y="17"/>
                      <a:pt x="105" y="0"/>
                      <a:pt x="146" y="20"/>
                    </a:cubicBezTo>
                    <a:cubicBezTo>
                      <a:pt x="190" y="41"/>
                      <a:pt x="203" y="85"/>
                      <a:pt x="182" y="137"/>
                    </a:cubicBezTo>
                    <a:cubicBezTo>
                      <a:pt x="169" y="169"/>
                      <a:pt x="146" y="194"/>
                      <a:pt x="146" y="195"/>
                    </a:cubicBezTo>
                    <a:cubicBezTo>
                      <a:pt x="144" y="197"/>
                      <a:pt x="143" y="197"/>
                      <a:pt x="141" y="197"/>
                    </a:cubicBezTo>
                    <a:close/>
                  </a:path>
                </a:pathLst>
              </a:custGeom>
              <a:solidFill>
                <a:schemeClr val="accent3"/>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Proxima Nova"/>
                  <a:ea typeface="Proxima Nova"/>
                  <a:cs typeface="Proxima Nova"/>
                  <a:sym typeface="Proxima Nova"/>
                </a:endParaRPr>
              </a:p>
            </p:txBody>
          </p:sp>
          <p:sp>
            <p:nvSpPr>
              <p:cNvPr id="403" name="Google Shape;403;p47"/>
              <p:cNvSpPr/>
              <p:nvPr/>
            </p:nvSpPr>
            <p:spPr>
              <a:xfrm>
                <a:off x="7295550" y="3585519"/>
                <a:ext cx="191994" cy="202994"/>
              </a:xfrm>
              <a:custGeom>
                <a:avLst/>
                <a:gdLst/>
                <a:ahLst/>
                <a:cxnLst/>
                <a:rect l="l" t="t" r="r" b="b"/>
                <a:pathLst>
                  <a:path w="81" h="86" extrusionOk="0">
                    <a:moveTo>
                      <a:pt x="7" y="86"/>
                    </a:moveTo>
                    <a:cubicBezTo>
                      <a:pt x="5" y="86"/>
                      <a:pt x="3" y="85"/>
                      <a:pt x="2" y="83"/>
                    </a:cubicBezTo>
                    <a:cubicBezTo>
                      <a:pt x="0" y="80"/>
                      <a:pt x="2" y="76"/>
                      <a:pt x="4" y="75"/>
                    </a:cubicBezTo>
                    <a:cubicBezTo>
                      <a:pt x="5" y="75"/>
                      <a:pt x="33" y="62"/>
                      <a:pt x="45" y="48"/>
                    </a:cubicBezTo>
                    <a:cubicBezTo>
                      <a:pt x="65" y="26"/>
                      <a:pt x="69" y="5"/>
                      <a:pt x="69" y="5"/>
                    </a:cubicBezTo>
                    <a:cubicBezTo>
                      <a:pt x="70" y="2"/>
                      <a:pt x="73" y="0"/>
                      <a:pt x="76" y="0"/>
                    </a:cubicBezTo>
                    <a:cubicBezTo>
                      <a:pt x="79" y="1"/>
                      <a:pt x="81" y="4"/>
                      <a:pt x="81" y="7"/>
                    </a:cubicBezTo>
                    <a:cubicBezTo>
                      <a:pt x="80" y="8"/>
                      <a:pt x="75" y="31"/>
                      <a:pt x="54" y="56"/>
                    </a:cubicBezTo>
                    <a:cubicBezTo>
                      <a:pt x="39" y="72"/>
                      <a:pt x="10" y="85"/>
                      <a:pt x="9" y="86"/>
                    </a:cubicBezTo>
                    <a:cubicBezTo>
                      <a:pt x="8" y="86"/>
                      <a:pt x="8" y="86"/>
                      <a:pt x="7" y="86"/>
                    </a:cubicBezTo>
                    <a:close/>
                  </a:path>
                </a:pathLst>
              </a:custGeom>
              <a:solidFill>
                <a:schemeClr val="accent3"/>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Proxima Nova"/>
                  <a:ea typeface="Proxima Nova"/>
                  <a:cs typeface="Proxima Nova"/>
                  <a:sym typeface="Proxima Nova"/>
                </a:endParaRPr>
              </a:p>
            </p:txBody>
          </p:sp>
        </p:grpSp>
      </p:grpSp>
      <p:sp>
        <p:nvSpPr>
          <p:cNvPr id="404" name="Google Shape;404;p47"/>
          <p:cNvSpPr/>
          <p:nvPr/>
        </p:nvSpPr>
        <p:spPr>
          <a:xfrm>
            <a:off x="8125103" y="5119370"/>
            <a:ext cx="853440" cy="853440"/>
          </a:xfrm>
          <a:prstGeom prst="ellipse">
            <a:avLst/>
          </a:prstGeom>
          <a:solidFill>
            <a:srgbClr val="003B5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Proxima Nova"/>
              <a:ea typeface="Proxima Nova"/>
              <a:cs typeface="Proxima Nova"/>
              <a:sym typeface="Proxima Nova"/>
            </a:endParaRPr>
          </a:p>
        </p:txBody>
      </p:sp>
      <p:sp>
        <p:nvSpPr>
          <p:cNvPr id="405" name="Google Shape;405;p47"/>
          <p:cNvSpPr/>
          <p:nvPr/>
        </p:nvSpPr>
        <p:spPr>
          <a:xfrm flipH="1">
            <a:off x="8974383" y="5714735"/>
            <a:ext cx="748923" cy="3796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67">
                <a:solidFill>
                  <a:schemeClr val="accent3"/>
                </a:solidFill>
                <a:latin typeface="Arial"/>
                <a:ea typeface="Arial"/>
                <a:cs typeface="Arial"/>
                <a:sym typeface="Arial"/>
              </a:rPr>
              <a:t>Talos</a:t>
            </a:r>
            <a:endParaRPr sz="1867">
              <a:solidFill>
                <a:schemeClr val="accent3"/>
              </a:solidFill>
              <a:latin typeface="Arial"/>
              <a:ea typeface="Arial"/>
              <a:cs typeface="Arial"/>
              <a:sym typeface="Arial"/>
            </a:endParaRPr>
          </a:p>
        </p:txBody>
      </p:sp>
      <p:pic>
        <p:nvPicPr>
          <p:cNvPr id="406" name="Google Shape;406;p47"/>
          <p:cNvPicPr preferRelativeResize="0"/>
          <p:nvPr/>
        </p:nvPicPr>
        <p:blipFill rotWithShape="1">
          <a:blip r:embed="rId13">
            <a:alphaModFix/>
          </a:blip>
          <a:srcRect/>
          <a:stretch/>
        </p:blipFill>
        <p:spPr>
          <a:xfrm>
            <a:off x="8266543" y="5262890"/>
            <a:ext cx="566400" cy="566400"/>
          </a:xfrm>
          <a:prstGeom prst="rect">
            <a:avLst/>
          </a:prstGeom>
          <a:noFill/>
          <a:ln>
            <a:noFill/>
          </a:ln>
        </p:spPr>
      </p:pic>
      <p:sp>
        <p:nvSpPr>
          <p:cNvPr id="407" name="Google Shape;407;p47"/>
          <p:cNvSpPr txBox="1"/>
          <p:nvPr/>
        </p:nvSpPr>
        <p:spPr>
          <a:xfrm>
            <a:off x="5293610" y="3523514"/>
            <a:ext cx="1593564"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a:solidFill>
                  <a:schemeClr val="accent3"/>
                </a:solidFill>
                <a:latin typeface="Proxima Nova"/>
                <a:ea typeface="Proxima Nova"/>
                <a:cs typeface="Proxima Nova"/>
                <a:sym typeface="Proxima Nova"/>
              </a:rPr>
              <a:t>Open &amp; Extensible APIs</a:t>
            </a:r>
            <a:endParaRPr/>
          </a:p>
        </p:txBody>
      </p:sp>
      <p:grpSp>
        <p:nvGrpSpPr>
          <p:cNvPr id="408" name="Google Shape;408;p47"/>
          <p:cNvGrpSpPr/>
          <p:nvPr/>
        </p:nvGrpSpPr>
        <p:grpSpPr>
          <a:xfrm>
            <a:off x="8272906" y="1590011"/>
            <a:ext cx="560037" cy="666143"/>
            <a:chOff x="3779613" y="5788666"/>
            <a:chExt cx="462900" cy="550584"/>
          </a:xfrm>
        </p:grpSpPr>
        <p:sp>
          <p:nvSpPr>
            <p:cNvPr id="409" name="Google Shape;409;p47"/>
            <p:cNvSpPr/>
            <p:nvPr/>
          </p:nvSpPr>
          <p:spPr>
            <a:xfrm>
              <a:off x="3826794" y="5855879"/>
              <a:ext cx="368096" cy="429964"/>
            </a:xfrm>
            <a:custGeom>
              <a:avLst/>
              <a:gdLst/>
              <a:ahLst/>
              <a:cxnLst/>
              <a:rect l="l" t="t" r="r" b="b"/>
              <a:pathLst>
                <a:path w="350" h="409" extrusionOk="0">
                  <a:moveTo>
                    <a:pt x="321" y="59"/>
                  </a:moveTo>
                  <a:cubicBezTo>
                    <a:pt x="238" y="59"/>
                    <a:pt x="194" y="19"/>
                    <a:pt x="176" y="0"/>
                  </a:cubicBezTo>
                  <a:cubicBezTo>
                    <a:pt x="159" y="19"/>
                    <a:pt x="112" y="59"/>
                    <a:pt x="31" y="59"/>
                  </a:cubicBezTo>
                  <a:cubicBezTo>
                    <a:pt x="20" y="59"/>
                    <a:pt x="11" y="57"/>
                    <a:pt x="0" y="57"/>
                  </a:cubicBezTo>
                  <a:cubicBezTo>
                    <a:pt x="2" y="65"/>
                    <a:pt x="2" y="76"/>
                    <a:pt x="5" y="92"/>
                  </a:cubicBezTo>
                  <a:cubicBezTo>
                    <a:pt x="7" y="120"/>
                    <a:pt x="11" y="159"/>
                    <a:pt x="24" y="199"/>
                  </a:cubicBezTo>
                  <a:cubicBezTo>
                    <a:pt x="36" y="243"/>
                    <a:pt x="54" y="289"/>
                    <a:pt x="81" y="328"/>
                  </a:cubicBezTo>
                  <a:cubicBezTo>
                    <a:pt x="85" y="321"/>
                    <a:pt x="96" y="300"/>
                    <a:pt x="130" y="239"/>
                  </a:cubicBezTo>
                  <a:cubicBezTo>
                    <a:pt x="139" y="244"/>
                    <a:pt x="139" y="244"/>
                    <a:pt x="139" y="244"/>
                  </a:cubicBezTo>
                  <a:cubicBezTo>
                    <a:pt x="150" y="223"/>
                    <a:pt x="150" y="223"/>
                    <a:pt x="150" y="223"/>
                  </a:cubicBezTo>
                  <a:cubicBezTo>
                    <a:pt x="117" y="199"/>
                    <a:pt x="106" y="153"/>
                    <a:pt x="126" y="115"/>
                  </a:cubicBezTo>
                  <a:cubicBezTo>
                    <a:pt x="148" y="74"/>
                    <a:pt x="199" y="58"/>
                    <a:pt x="241" y="80"/>
                  </a:cubicBezTo>
                  <a:cubicBezTo>
                    <a:pt x="282" y="102"/>
                    <a:pt x="298" y="154"/>
                    <a:pt x="276" y="195"/>
                  </a:cubicBezTo>
                  <a:cubicBezTo>
                    <a:pt x="256" y="232"/>
                    <a:pt x="213" y="248"/>
                    <a:pt x="174" y="236"/>
                  </a:cubicBezTo>
                  <a:cubicBezTo>
                    <a:pt x="162" y="257"/>
                    <a:pt x="162" y="257"/>
                    <a:pt x="162" y="257"/>
                  </a:cubicBezTo>
                  <a:cubicBezTo>
                    <a:pt x="172" y="263"/>
                    <a:pt x="172" y="263"/>
                    <a:pt x="172" y="263"/>
                  </a:cubicBezTo>
                  <a:cubicBezTo>
                    <a:pt x="172" y="263"/>
                    <a:pt x="163" y="281"/>
                    <a:pt x="116" y="368"/>
                  </a:cubicBezTo>
                  <a:cubicBezTo>
                    <a:pt x="133" y="384"/>
                    <a:pt x="153" y="398"/>
                    <a:pt x="176" y="409"/>
                  </a:cubicBezTo>
                  <a:cubicBezTo>
                    <a:pt x="304" y="350"/>
                    <a:pt x="339" y="177"/>
                    <a:pt x="348" y="92"/>
                  </a:cubicBezTo>
                  <a:cubicBezTo>
                    <a:pt x="350" y="76"/>
                    <a:pt x="350" y="65"/>
                    <a:pt x="350" y="57"/>
                  </a:cubicBezTo>
                  <a:cubicBezTo>
                    <a:pt x="339" y="57"/>
                    <a:pt x="330" y="59"/>
                    <a:pt x="321" y="59"/>
                  </a:cubicBezTo>
                  <a:close/>
                  <a:moveTo>
                    <a:pt x="255" y="184"/>
                  </a:moveTo>
                  <a:cubicBezTo>
                    <a:pt x="270" y="155"/>
                    <a:pt x="259" y="118"/>
                    <a:pt x="229" y="102"/>
                  </a:cubicBezTo>
                  <a:cubicBezTo>
                    <a:pt x="200" y="87"/>
                    <a:pt x="163" y="98"/>
                    <a:pt x="148" y="127"/>
                  </a:cubicBezTo>
                  <a:cubicBezTo>
                    <a:pt x="132" y="156"/>
                    <a:pt x="143" y="194"/>
                    <a:pt x="172" y="209"/>
                  </a:cubicBezTo>
                  <a:cubicBezTo>
                    <a:pt x="202" y="225"/>
                    <a:pt x="239" y="213"/>
                    <a:pt x="255" y="184"/>
                  </a:cubicBezTo>
                  <a:close/>
                  <a:moveTo>
                    <a:pt x="158" y="149"/>
                  </a:moveTo>
                  <a:cubicBezTo>
                    <a:pt x="158" y="149"/>
                    <a:pt x="158" y="149"/>
                    <a:pt x="158" y="149"/>
                  </a:cubicBezTo>
                  <a:cubicBezTo>
                    <a:pt x="157" y="151"/>
                    <a:pt x="155" y="153"/>
                    <a:pt x="153" y="153"/>
                  </a:cubicBezTo>
                  <a:cubicBezTo>
                    <a:pt x="150" y="152"/>
                    <a:pt x="149" y="149"/>
                    <a:pt x="149" y="147"/>
                  </a:cubicBezTo>
                  <a:cubicBezTo>
                    <a:pt x="158" y="119"/>
                    <a:pt x="187" y="100"/>
                    <a:pt x="217" y="106"/>
                  </a:cubicBezTo>
                  <a:cubicBezTo>
                    <a:pt x="220" y="106"/>
                    <a:pt x="221" y="109"/>
                    <a:pt x="220" y="111"/>
                  </a:cubicBezTo>
                  <a:cubicBezTo>
                    <a:pt x="220" y="114"/>
                    <a:pt x="218" y="115"/>
                    <a:pt x="216" y="114"/>
                  </a:cubicBezTo>
                  <a:cubicBezTo>
                    <a:pt x="190" y="111"/>
                    <a:pt x="166" y="125"/>
                    <a:pt x="158" y="149"/>
                  </a:cubicBezTo>
                  <a:close/>
                </a:path>
              </a:pathLst>
            </a:custGeom>
            <a:solidFill>
              <a:schemeClr val="lt1"/>
            </a:solidFill>
            <a:ln>
              <a:noFill/>
            </a:ln>
            <a:effectLst>
              <a:outerShdw dist="12700" dir="2400000" algn="t" rotWithShape="0">
                <a:srgbClr val="000000"/>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96D6"/>
                </a:solidFill>
                <a:latin typeface="Proxima Nova"/>
                <a:ea typeface="Proxima Nova"/>
                <a:cs typeface="Proxima Nova"/>
                <a:sym typeface="Proxima Nova"/>
              </a:endParaRPr>
            </a:p>
          </p:txBody>
        </p:sp>
        <p:sp>
          <p:nvSpPr>
            <p:cNvPr id="410" name="Google Shape;410;p47"/>
            <p:cNvSpPr/>
            <p:nvPr/>
          </p:nvSpPr>
          <p:spPr>
            <a:xfrm>
              <a:off x="3779613" y="5788666"/>
              <a:ext cx="462900" cy="550584"/>
            </a:xfrm>
            <a:custGeom>
              <a:avLst/>
              <a:gdLst/>
              <a:ahLst/>
              <a:cxnLst/>
              <a:rect l="l" t="t" r="r" b="b"/>
              <a:pathLst>
                <a:path w="440" h="524" extrusionOk="0">
                  <a:moveTo>
                    <a:pt x="428" y="77"/>
                  </a:moveTo>
                  <a:cubicBezTo>
                    <a:pt x="413" y="79"/>
                    <a:pt x="398" y="79"/>
                    <a:pt x="385" y="79"/>
                  </a:cubicBezTo>
                  <a:cubicBezTo>
                    <a:pt x="328" y="79"/>
                    <a:pt x="289" y="65"/>
                    <a:pt x="264" y="47"/>
                  </a:cubicBezTo>
                  <a:cubicBezTo>
                    <a:pt x="251" y="37"/>
                    <a:pt x="244" y="30"/>
                    <a:pt x="239" y="25"/>
                  </a:cubicBezTo>
                  <a:cubicBezTo>
                    <a:pt x="236" y="20"/>
                    <a:pt x="234" y="18"/>
                    <a:pt x="231" y="18"/>
                  </a:cubicBezTo>
                  <a:cubicBezTo>
                    <a:pt x="231" y="15"/>
                    <a:pt x="231" y="15"/>
                    <a:pt x="231" y="15"/>
                  </a:cubicBezTo>
                  <a:cubicBezTo>
                    <a:pt x="221" y="0"/>
                    <a:pt x="221" y="0"/>
                    <a:pt x="221" y="0"/>
                  </a:cubicBezTo>
                  <a:cubicBezTo>
                    <a:pt x="212" y="15"/>
                    <a:pt x="212" y="15"/>
                    <a:pt x="212" y="15"/>
                  </a:cubicBezTo>
                  <a:cubicBezTo>
                    <a:pt x="212" y="15"/>
                    <a:pt x="212" y="15"/>
                    <a:pt x="209" y="18"/>
                  </a:cubicBezTo>
                  <a:cubicBezTo>
                    <a:pt x="199" y="27"/>
                    <a:pt x="157" y="79"/>
                    <a:pt x="57" y="79"/>
                  </a:cubicBezTo>
                  <a:cubicBezTo>
                    <a:pt x="43" y="79"/>
                    <a:pt x="28" y="79"/>
                    <a:pt x="13" y="77"/>
                  </a:cubicBezTo>
                  <a:cubicBezTo>
                    <a:pt x="0" y="77"/>
                    <a:pt x="0" y="77"/>
                    <a:pt x="0" y="77"/>
                  </a:cubicBezTo>
                  <a:cubicBezTo>
                    <a:pt x="0" y="89"/>
                    <a:pt x="0" y="89"/>
                    <a:pt x="0" y="89"/>
                  </a:cubicBezTo>
                  <a:cubicBezTo>
                    <a:pt x="0" y="89"/>
                    <a:pt x="0" y="173"/>
                    <a:pt x="28" y="269"/>
                  </a:cubicBezTo>
                  <a:cubicBezTo>
                    <a:pt x="52" y="366"/>
                    <a:pt x="107" y="474"/>
                    <a:pt x="217" y="524"/>
                  </a:cubicBezTo>
                  <a:cubicBezTo>
                    <a:pt x="221" y="524"/>
                    <a:pt x="221" y="524"/>
                    <a:pt x="221" y="524"/>
                  </a:cubicBezTo>
                  <a:cubicBezTo>
                    <a:pt x="226" y="524"/>
                    <a:pt x="226" y="524"/>
                    <a:pt x="226" y="524"/>
                  </a:cubicBezTo>
                  <a:cubicBezTo>
                    <a:pt x="336" y="474"/>
                    <a:pt x="388" y="366"/>
                    <a:pt x="415" y="269"/>
                  </a:cubicBezTo>
                  <a:cubicBezTo>
                    <a:pt x="440" y="173"/>
                    <a:pt x="440" y="89"/>
                    <a:pt x="440" y="89"/>
                  </a:cubicBezTo>
                  <a:cubicBezTo>
                    <a:pt x="440" y="77"/>
                    <a:pt x="440" y="77"/>
                    <a:pt x="440" y="77"/>
                  </a:cubicBezTo>
                  <a:lnTo>
                    <a:pt x="428" y="77"/>
                  </a:lnTo>
                  <a:close/>
                  <a:moveTo>
                    <a:pt x="415" y="141"/>
                  </a:moveTo>
                  <a:cubicBezTo>
                    <a:pt x="405" y="237"/>
                    <a:pt x="365" y="432"/>
                    <a:pt x="221" y="499"/>
                  </a:cubicBezTo>
                  <a:cubicBezTo>
                    <a:pt x="125" y="455"/>
                    <a:pt x="75" y="356"/>
                    <a:pt x="50" y="262"/>
                  </a:cubicBezTo>
                  <a:cubicBezTo>
                    <a:pt x="35" y="218"/>
                    <a:pt x="30" y="173"/>
                    <a:pt x="28" y="141"/>
                  </a:cubicBezTo>
                  <a:cubicBezTo>
                    <a:pt x="25" y="124"/>
                    <a:pt x="25" y="111"/>
                    <a:pt x="23" y="101"/>
                  </a:cubicBezTo>
                  <a:cubicBezTo>
                    <a:pt x="35" y="101"/>
                    <a:pt x="45" y="104"/>
                    <a:pt x="57" y="104"/>
                  </a:cubicBezTo>
                  <a:cubicBezTo>
                    <a:pt x="149" y="104"/>
                    <a:pt x="202" y="60"/>
                    <a:pt x="221" y="37"/>
                  </a:cubicBezTo>
                  <a:cubicBezTo>
                    <a:pt x="241" y="60"/>
                    <a:pt x="291" y="104"/>
                    <a:pt x="385" y="104"/>
                  </a:cubicBezTo>
                  <a:cubicBezTo>
                    <a:pt x="395" y="104"/>
                    <a:pt x="405" y="101"/>
                    <a:pt x="418" y="101"/>
                  </a:cubicBezTo>
                  <a:cubicBezTo>
                    <a:pt x="418" y="111"/>
                    <a:pt x="418" y="124"/>
                    <a:pt x="415" y="141"/>
                  </a:cubicBezTo>
                  <a:close/>
                </a:path>
              </a:pathLst>
            </a:custGeom>
            <a:solidFill>
              <a:schemeClr val="lt1"/>
            </a:solidFill>
            <a:ln>
              <a:noFill/>
            </a:ln>
            <a:effectLst>
              <a:outerShdw dist="12700" dir="2400000" algn="t" rotWithShape="0">
                <a:srgbClr val="000000"/>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96D6"/>
                </a:solidFill>
                <a:latin typeface="Proxima Nova"/>
                <a:ea typeface="Proxima Nova"/>
                <a:cs typeface="Proxima Nova"/>
                <a:sym typeface="Proxima Nov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fade">
                                      <p:cBhvr>
                                        <p:cTn id="7" dur="500"/>
                                        <p:tgtEl>
                                          <p:spTgt spid="34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7"/>
                                        </p:tgtEl>
                                        <p:attrNameLst>
                                          <p:attrName>style.visibility</p:attrName>
                                        </p:attrNameLst>
                                      </p:cBhvr>
                                      <p:to>
                                        <p:strVal val="visible"/>
                                      </p:to>
                                    </p:set>
                                    <p:animEffect transition="in" filter="fade">
                                      <p:cBhvr>
                                        <p:cTn id="11" dur="500"/>
                                        <p:tgtEl>
                                          <p:spTgt spid="34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48"/>
                                        </p:tgtEl>
                                        <p:attrNameLst>
                                          <p:attrName>style.visibility</p:attrName>
                                        </p:attrNameLst>
                                      </p:cBhvr>
                                      <p:to>
                                        <p:strVal val="visible"/>
                                      </p:to>
                                    </p:set>
                                    <p:animEffect transition="in" filter="fade">
                                      <p:cBhvr>
                                        <p:cTn id="15" dur="500"/>
                                        <p:tgtEl>
                                          <p:spTgt spid="34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45"/>
                                        </p:tgtEl>
                                        <p:attrNameLst>
                                          <p:attrName>style.visibility</p:attrName>
                                        </p:attrNameLst>
                                      </p:cBhvr>
                                      <p:to>
                                        <p:strVal val="visible"/>
                                      </p:to>
                                    </p:set>
                                    <p:animEffect transition="in" filter="fade">
                                      <p:cBhvr>
                                        <p:cTn id="19" dur="500"/>
                                        <p:tgtEl>
                                          <p:spTgt spid="34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42"/>
                                        </p:tgtEl>
                                        <p:attrNameLst>
                                          <p:attrName>style.visibility</p:attrName>
                                        </p:attrNameLst>
                                      </p:cBhvr>
                                      <p:to>
                                        <p:strVal val="visible"/>
                                      </p:to>
                                    </p:set>
                                    <p:animEffect transition="in" filter="fade">
                                      <p:cBhvr>
                                        <p:cTn id="23" dur="500"/>
                                        <p:tgtEl>
                                          <p:spTgt spid="34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43"/>
                                        </p:tgtEl>
                                        <p:attrNameLst>
                                          <p:attrName>style.visibility</p:attrName>
                                        </p:attrNameLst>
                                      </p:cBhvr>
                                      <p:to>
                                        <p:strVal val="visible"/>
                                      </p:to>
                                    </p:set>
                                    <p:animEffect transition="in" filter="fade">
                                      <p:cBhvr>
                                        <p:cTn id="27" dur="500"/>
                                        <p:tgtEl>
                                          <p:spTgt spid="34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46"/>
                                        </p:tgtEl>
                                        <p:attrNameLst>
                                          <p:attrName>style.visibility</p:attrName>
                                        </p:attrNameLst>
                                      </p:cBhvr>
                                      <p:to>
                                        <p:strVal val="visible"/>
                                      </p:to>
                                    </p:set>
                                    <p:animEffect transition="in" filter="fade">
                                      <p:cBhvr>
                                        <p:cTn id="31" dur="500"/>
                                        <p:tgtEl>
                                          <p:spTgt spid="346"/>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44"/>
                                        </p:tgtEl>
                                        <p:attrNameLst>
                                          <p:attrName>style.visibility</p:attrName>
                                        </p:attrNameLst>
                                      </p:cBhvr>
                                      <p:to>
                                        <p:strVal val="visible"/>
                                      </p:to>
                                    </p:set>
                                    <p:animEffect transition="in" filter="fade">
                                      <p:cBhvr>
                                        <p:cTn id="35" dur="500"/>
                                        <p:tgtEl>
                                          <p:spTgt spid="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48"/>
          <p:cNvSpPr txBox="1">
            <a:spLocks noGrp="1"/>
          </p:cNvSpPr>
          <p:nvPr>
            <p:ph type="sldNum" idx="12"/>
          </p:nvPr>
        </p:nvSpPr>
        <p:spPr>
          <a:xfrm>
            <a:off x="11754643" y="6356350"/>
            <a:ext cx="442332"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D9EA0"/>
              </a:buClr>
              <a:buSzPts val="1000"/>
              <a:buFont typeface="Proxima Nova"/>
              <a:buNone/>
            </a:pPr>
            <a:fld id="{00000000-1234-1234-1234-123412341234}" type="slidenum">
              <a:rPr lang="en-US"/>
              <a:t>6</a:t>
            </a:fld>
            <a:endParaRPr/>
          </a:p>
        </p:txBody>
      </p:sp>
      <p:sp>
        <p:nvSpPr>
          <p:cNvPr id="416" name="Google Shape;416;p48"/>
          <p:cNvSpPr txBox="1">
            <a:spLocks noGrp="1"/>
          </p:cNvSpPr>
          <p:nvPr>
            <p:ph type="body" idx="1"/>
          </p:nvPr>
        </p:nvSpPr>
        <p:spPr>
          <a:xfrm>
            <a:off x="2168306" y="3223099"/>
            <a:ext cx="3433689" cy="6858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chemeClr val="dk2"/>
              </a:buClr>
              <a:buSzPts val="1200"/>
              <a:buNone/>
            </a:pPr>
            <a:r>
              <a:rPr lang="en-US">
                <a:solidFill>
                  <a:srgbClr val="434343"/>
                </a:solidFill>
              </a:rPr>
              <a:t>A tamper-resistant chip in Cisco products that provides secure storage and crypto services.</a:t>
            </a:r>
            <a:endParaRPr>
              <a:solidFill>
                <a:srgbClr val="434343"/>
              </a:solidFill>
            </a:endParaRPr>
          </a:p>
        </p:txBody>
      </p:sp>
      <p:sp>
        <p:nvSpPr>
          <p:cNvPr id="417" name="Google Shape;417;p48"/>
          <p:cNvSpPr txBox="1">
            <a:spLocks noGrp="1"/>
          </p:cNvSpPr>
          <p:nvPr>
            <p:ph type="body" idx="2"/>
          </p:nvPr>
        </p:nvSpPr>
        <p:spPr>
          <a:xfrm>
            <a:off x="2168306" y="2916957"/>
            <a:ext cx="2859035" cy="30614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6"/>
              </a:buClr>
              <a:buSzPts val="1600"/>
              <a:buNone/>
            </a:pPr>
            <a:r>
              <a:rPr lang="en-US" sz="1600"/>
              <a:t>TRUST ANCHOR</a:t>
            </a:r>
            <a:endParaRPr/>
          </a:p>
        </p:txBody>
      </p:sp>
      <p:sp>
        <p:nvSpPr>
          <p:cNvPr id="418" name="Google Shape;418;p48"/>
          <p:cNvSpPr txBox="1">
            <a:spLocks noGrp="1"/>
          </p:cNvSpPr>
          <p:nvPr>
            <p:ph type="body" idx="3"/>
          </p:nvPr>
        </p:nvSpPr>
        <p:spPr>
          <a:xfrm>
            <a:off x="2168306" y="4973843"/>
            <a:ext cx="3433689" cy="6858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chemeClr val="dk2"/>
              </a:buClr>
              <a:buSzPts val="1200"/>
              <a:buNone/>
            </a:pPr>
            <a:r>
              <a:rPr lang="en-US">
                <a:solidFill>
                  <a:srgbClr val="434343"/>
                </a:solidFill>
              </a:rPr>
              <a:t>Ensures code in hardware is authentic while protecting Cisco devices from non-compliant software</a:t>
            </a:r>
            <a:endParaRPr>
              <a:solidFill>
                <a:srgbClr val="434343"/>
              </a:solidFill>
            </a:endParaRPr>
          </a:p>
        </p:txBody>
      </p:sp>
      <p:sp>
        <p:nvSpPr>
          <p:cNvPr id="419" name="Google Shape;419;p48"/>
          <p:cNvSpPr txBox="1">
            <a:spLocks noGrp="1"/>
          </p:cNvSpPr>
          <p:nvPr>
            <p:ph type="body" idx="4"/>
          </p:nvPr>
        </p:nvSpPr>
        <p:spPr>
          <a:xfrm>
            <a:off x="2168306" y="4667701"/>
            <a:ext cx="2859035" cy="30614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6"/>
              </a:buClr>
              <a:buSzPts val="1600"/>
              <a:buNone/>
            </a:pPr>
            <a:r>
              <a:rPr lang="en-US" sz="1600"/>
              <a:t>SECURE BOOT</a:t>
            </a:r>
            <a:endParaRPr/>
          </a:p>
        </p:txBody>
      </p:sp>
      <p:sp>
        <p:nvSpPr>
          <p:cNvPr id="420" name="Google Shape;420;p48"/>
          <p:cNvSpPr txBox="1">
            <a:spLocks noGrp="1"/>
          </p:cNvSpPr>
          <p:nvPr>
            <p:ph type="body" idx="5"/>
          </p:nvPr>
        </p:nvSpPr>
        <p:spPr>
          <a:xfrm>
            <a:off x="7264529" y="3223099"/>
            <a:ext cx="3433689" cy="6858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chemeClr val="dk2"/>
              </a:buClr>
              <a:buSzPts val="1200"/>
              <a:buNone/>
            </a:pPr>
            <a:r>
              <a:rPr lang="en-US">
                <a:solidFill>
                  <a:srgbClr val="434343"/>
                </a:solidFill>
              </a:rPr>
              <a:t>Creates a unique digital signature and encryption for code using a Cisco private key.</a:t>
            </a:r>
            <a:endParaRPr>
              <a:solidFill>
                <a:srgbClr val="434343"/>
              </a:solidFill>
            </a:endParaRPr>
          </a:p>
        </p:txBody>
      </p:sp>
      <p:sp>
        <p:nvSpPr>
          <p:cNvPr id="421" name="Google Shape;421;p48"/>
          <p:cNvSpPr txBox="1">
            <a:spLocks noGrp="1"/>
          </p:cNvSpPr>
          <p:nvPr>
            <p:ph type="body" idx="6"/>
          </p:nvPr>
        </p:nvSpPr>
        <p:spPr>
          <a:xfrm>
            <a:off x="7264529" y="2916957"/>
            <a:ext cx="2859035" cy="30614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6"/>
              </a:buClr>
              <a:buSzPts val="1600"/>
              <a:buNone/>
            </a:pPr>
            <a:r>
              <a:rPr lang="en-US" sz="1600"/>
              <a:t>IMAGE SIGNING</a:t>
            </a:r>
            <a:endParaRPr/>
          </a:p>
        </p:txBody>
      </p:sp>
      <p:sp>
        <p:nvSpPr>
          <p:cNvPr id="422" name="Google Shape;422;p48"/>
          <p:cNvSpPr txBox="1">
            <a:spLocks noGrp="1"/>
          </p:cNvSpPr>
          <p:nvPr>
            <p:ph type="body" idx="7"/>
          </p:nvPr>
        </p:nvSpPr>
        <p:spPr>
          <a:xfrm>
            <a:off x="7264529" y="4973843"/>
            <a:ext cx="3433689" cy="6858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chemeClr val="dk2"/>
              </a:buClr>
              <a:buSzPts val="1200"/>
              <a:buNone/>
            </a:pPr>
            <a:r>
              <a:rPr lang="en-US">
                <a:solidFill>
                  <a:srgbClr val="434343"/>
                </a:solidFill>
              </a:rPr>
              <a:t>Makes it impossible for attackers to exploit running software by targeting malicious code running in software.</a:t>
            </a:r>
            <a:endParaRPr>
              <a:solidFill>
                <a:srgbClr val="434343"/>
              </a:solidFill>
            </a:endParaRPr>
          </a:p>
        </p:txBody>
      </p:sp>
      <p:sp>
        <p:nvSpPr>
          <p:cNvPr id="423" name="Google Shape;423;p48"/>
          <p:cNvSpPr txBox="1">
            <a:spLocks noGrp="1"/>
          </p:cNvSpPr>
          <p:nvPr>
            <p:ph type="body" idx="8"/>
          </p:nvPr>
        </p:nvSpPr>
        <p:spPr>
          <a:xfrm>
            <a:off x="7264529" y="4667701"/>
            <a:ext cx="2859035" cy="30614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6"/>
              </a:buClr>
              <a:buSzPts val="1600"/>
              <a:buNone/>
            </a:pPr>
            <a:r>
              <a:rPr lang="en-US" sz="1600"/>
              <a:t>RUNTIME DEFENSES</a:t>
            </a:r>
            <a:endParaRPr/>
          </a:p>
        </p:txBody>
      </p:sp>
      <p:sp>
        <p:nvSpPr>
          <p:cNvPr id="424" name="Google Shape;424;p48"/>
          <p:cNvSpPr/>
          <p:nvPr/>
        </p:nvSpPr>
        <p:spPr>
          <a:xfrm>
            <a:off x="2068436" y="1689511"/>
            <a:ext cx="8055128"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accent3"/>
                </a:solidFill>
                <a:latin typeface="Proxima Nova"/>
                <a:ea typeface="Proxima Nova"/>
                <a:cs typeface="Proxima Nova"/>
                <a:sym typeface="Proxima Nova"/>
              </a:rPr>
              <a:t>Security features that ensure that the Meraki platform is tamper proof</a:t>
            </a:r>
            <a:endParaRPr sz="1800" b="0" i="0" u="none" strike="noStrike" cap="none">
              <a:solidFill>
                <a:schemeClr val="accent3"/>
              </a:solidFill>
              <a:latin typeface="Proxima Nova"/>
              <a:ea typeface="Proxima Nova"/>
              <a:cs typeface="Proxima Nova"/>
              <a:sym typeface="Proxima Nova"/>
            </a:endParaRPr>
          </a:p>
        </p:txBody>
      </p:sp>
      <p:pic>
        <p:nvPicPr>
          <p:cNvPr id="425" name="Google Shape;425;p48"/>
          <p:cNvPicPr preferRelativeResize="0"/>
          <p:nvPr/>
        </p:nvPicPr>
        <p:blipFill rotWithShape="1">
          <a:blip r:embed="rId3">
            <a:alphaModFix/>
          </a:blip>
          <a:srcRect/>
          <a:stretch/>
        </p:blipFill>
        <p:spPr>
          <a:xfrm>
            <a:off x="1550049" y="2979775"/>
            <a:ext cx="457200" cy="457200"/>
          </a:xfrm>
          <a:prstGeom prst="rect">
            <a:avLst/>
          </a:prstGeom>
          <a:noFill/>
          <a:ln>
            <a:noFill/>
          </a:ln>
        </p:spPr>
      </p:pic>
      <p:pic>
        <p:nvPicPr>
          <p:cNvPr id="426" name="Google Shape;426;p48"/>
          <p:cNvPicPr preferRelativeResize="0"/>
          <p:nvPr/>
        </p:nvPicPr>
        <p:blipFill rotWithShape="1">
          <a:blip r:embed="rId4">
            <a:alphaModFix/>
          </a:blip>
          <a:srcRect/>
          <a:stretch/>
        </p:blipFill>
        <p:spPr>
          <a:xfrm>
            <a:off x="6646272" y="2979775"/>
            <a:ext cx="457200" cy="457200"/>
          </a:xfrm>
          <a:prstGeom prst="rect">
            <a:avLst/>
          </a:prstGeom>
          <a:noFill/>
          <a:ln>
            <a:noFill/>
          </a:ln>
        </p:spPr>
      </p:pic>
      <p:pic>
        <p:nvPicPr>
          <p:cNvPr id="427" name="Google Shape;427;p48"/>
          <p:cNvPicPr preferRelativeResize="0"/>
          <p:nvPr/>
        </p:nvPicPr>
        <p:blipFill rotWithShape="1">
          <a:blip r:embed="rId5">
            <a:alphaModFix/>
          </a:blip>
          <a:srcRect/>
          <a:stretch/>
        </p:blipFill>
        <p:spPr>
          <a:xfrm>
            <a:off x="1550051" y="4731457"/>
            <a:ext cx="457200" cy="457200"/>
          </a:xfrm>
          <a:prstGeom prst="rect">
            <a:avLst/>
          </a:prstGeom>
          <a:noFill/>
          <a:ln>
            <a:noFill/>
          </a:ln>
        </p:spPr>
      </p:pic>
      <p:pic>
        <p:nvPicPr>
          <p:cNvPr id="428" name="Google Shape;428;p48"/>
          <p:cNvPicPr preferRelativeResize="0"/>
          <p:nvPr/>
        </p:nvPicPr>
        <p:blipFill rotWithShape="1">
          <a:blip r:embed="rId6">
            <a:alphaModFix/>
          </a:blip>
          <a:srcRect/>
          <a:stretch/>
        </p:blipFill>
        <p:spPr>
          <a:xfrm>
            <a:off x="6646272" y="4731457"/>
            <a:ext cx="457200" cy="457200"/>
          </a:xfrm>
          <a:prstGeom prst="rect">
            <a:avLst/>
          </a:prstGeom>
          <a:noFill/>
          <a:ln>
            <a:noFill/>
          </a:ln>
        </p:spPr>
      </p:pic>
      <p:sp>
        <p:nvSpPr>
          <p:cNvPr id="429" name="Google Shape;429;p48"/>
          <p:cNvSpPr txBox="1">
            <a:spLocks noGrp="1"/>
          </p:cNvSpPr>
          <p:nvPr>
            <p:ph type="title"/>
          </p:nvPr>
        </p:nvSpPr>
        <p:spPr>
          <a:xfrm>
            <a:off x="838200" y="968780"/>
            <a:ext cx="10515600" cy="75592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accent1"/>
              </a:buClr>
              <a:buSzPts val="4400"/>
              <a:buFont typeface="Proxima Nova"/>
              <a:buNone/>
            </a:pPr>
            <a:r>
              <a:rPr lang="en-US" sz="4400">
                <a:solidFill>
                  <a:schemeClr val="accent1"/>
                </a:solidFill>
                <a:latin typeface="Proxima Nova"/>
                <a:ea typeface="Proxima Nova"/>
                <a:cs typeface="Proxima Nova"/>
                <a:sym typeface="Proxima Nova"/>
              </a:rPr>
              <a:t>Trustworthy Solutions</a:t>
            </a:r>
            <a:endParaRPr sz="4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49"/>
          <p:cNvSpPr txBox="1">
            <a:spLocks noGrp="1"/>
          </p:cNvSpPr>
          <p:nvPr>
            <p:ph type="title"/>
          </p:nvPr>
        </p:nvSpPr>
        <p:spPr>
          <a:xfrm>
            <a:off x="776824" y="1227385"/>
            <a:ext cx="4526696" cy="212027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3600"/>
              <a:buFont typeface="Proxima Nova"/>
              <a:buNone/>
            </a:pPr>
            <a:r>
              <a:rPr lang="en-US" sz="3600"/>
              <a:t>Securing the Network can be Hard </a:t>
            </a:r>
            <a:endParaRPr/>
          </a:p>
        </p:txBody>
      </p:sp>
      <p:sp>
        <p:nvSpPr>
          <p:cNvPr id="435" name="Google Shape;435;p49"/>
          <p:cNvSpPr txBox="1">
            <a:spLocks noGrp="1"/>
          </p:cNvSpPr>
          <p:nvPr>
            <p:ph type="body" idx="1"/>
          </p:nvPr>
        </p:nvSpPr>
        <p:spPr>
          <a:xfrm>
            <a:off x="776752" y="3534405"/>
            <a:ext cx="3930205" cy="1896763"/>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lt1"/>
              </a:buClr>
              <a:buSzPts val="1600"/>
              <a:buNone/>
            </a:pPr>
            <a:r>
              <a:rPr lang="en-US"/>
              <a:t>Securing various network devices is manual and difficult</a:t>
            </a:r>
            <a:endParaRPr/>
          </a:p>
        </p:txBody>
      </p:sp>
      <p:sp>
        <p:nvSpPr>
          <p:cNvPr id="436" name="Google Shape;436;p49"/>
          <p:cNvSpPr txBox="1">
            <a:spLocks noGrp="1"/>
          </p:cNvSpPr>
          <p:nvPr>
            <p:ph type="sldNum" idx="12"/>
          </p:nvPr>
        </p:nvSpPr>
        <p:spPr>
          <a:xfrm>
            <a:off x="11754643" y="6356350"/>
            <a:ext cx="442332"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7</a:t>
            </a:fld>
            <a:endParaRPr/>
          </a:p>
        </p:txBody>
      </p:sp>
      <p:grpSp>
        <p:nvGrpSpPr>
          <p:cNvPr id="437" name="Google Shape;437;p49"/>
          <p:cNvGrpSpPr/>
          <p:nvPr/>
        </p:nvGrpSpPr>
        <p:grpSpPr>
          <a:xfrm>
            <a:off x="6972278" y="2608536"/>
            <a:ext cx="4396805" cy="2968709"/>
            <a:chOff x="6972278" y="2608536"/>
            <a:chExt cx="4396805" cy="2968709"/>
          </a:xfrm>
        </p:grpSpPr>
        <p:pic>
          <p:nvPicPr>
            <p:cNvPr id="438" name="Google Shape;438;p49"/>
            <p:cNvPicPr preferRelativeResize="0"/>
            <p:nvPr/>
          </p:nvPicPr>
          <p:blipFill rotWithShape="1">
            <a:blip r:embed="rId3">
              <a:alphaModFix/>
            </a:blip>
            <a:srcRect/>
            <a:stretch/>
          </p:blipFill>
          <p:spPr>
            <a:xfrm>
              <a:off x="6972278" y="2608536"/>
              <a:ext cx="4320795" cy="2968709"/>
            </a:xfrm>
            <a:prstGeom prst="rect">
              <a:avLst/>
            </a:prstGeom>
            <a:noFill/>
            <a:ln>
              <a:noFill/>
            </a:ln>
          </p:spPr>
        </p:pic>
        <p:pic>
          <p:nvPicPr>
            <p:cNvPr id="439" name="Google Shape;439;p49"/>
            <p:cNvPicPr preferRelativeResize="0"/>
            <p:nvPr/>
          </p:nvPicPr>
          <p:blipFill rotWithShape="1">
            <a:blip r:embed="rId4">
              <a:alphaModFix/>
            </a:blip>
            <a:srcRect/>
            <a:stretch/>
          </p:blipFill>
          <p:spPr>
            <a:xfrm>
              <a:off x="7355391" y="2608536"/>
              <a:ext cx="4013692" cy="2287373"/>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50"/>
          <p:cNvSpPr txBox="1">
            <a:spLocks noGrp="1"/>
          </p:cNvSpPr>
          <p:nvPr>
            <p:ph type="title"/>
          </p:nvPr>
        </p:nvSpPr>
        <p:spPr>
          <a:xfrm>
            <a:off x="776824" y="1227385"/>
            <a:ext cx="4450496" cy="212027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3600"/>
              <a:buFont typeface="Proxima Nova"/>
              <a:buNone/>
            </a:pPr>
            <a:r>
              <a:rPr lang="en-US" sz="3600"/>
              <a:t>Securing the</a:t>
            </a:r>
            <a:endParaRPr/>
          </a:p>
          <a:p>
            <a:pPr marL="0" lvl="0" indent="0" algn="l" rtl="0">
              <a:lnSpc>
                <a:spcPct val="100000"/>
              </a:lnSpc>
              <a:spcBef>
                <a:spcPts val="0"/>
              </a:spcBef>
              <a:spcAft>
                <a:spcPts val="0"/>
              </a:spcAft>
              <a:buClr>
                <a:schemeClr val="lt1"/>
              </a:buClr>
              <a:buSzPts val="3600"/>
              <a:buFont typeface="Proxima Nova"/>
              <a:buNone/>
            </a:pPr>
            <a:r>
              <a:rPr lang="en-US" sz="3600"/>
              <a:t>Application Layer </a:t>
            </a:r>
            <a:endParaRPr/>
          </a:p>
          <a:p>
            <a:pPr marL="0" lvl="0" indent="0" algn="l" rtl="0">
              <a:lnSpc>
                <a:spcPct val="100000"/>
              </a:lnSpc>
              <a:spcBef>
                <a:spcPts val="0"/>
              </a:spcBef>
              <a:spcAft>
                <a:spcPts val="0"/>
              </a:spcAft>
              <a:buClr>
                <a:schemeClr val="lt1"/>
              </a:buClr>
              <a:buSzPts val="3600"/>
              <a:buFont typeface="Proxima Nova"/>
              <a:buNone/>
            </a:pPr>
            <a:r>
              <a:rPr lang="en-US" sz="3600"/>
              <a:t>can be Complicated</a:t>
            </a:r>
            <a:endParaRPr/>
          </a:p>
        </p:txBody>
      </p:sp>
      <p:sp>
        <p:nvSpPr>
          <p:cNvPr id="445" name="Google Shape;445;p50"/>
          <p:cNvSpPr txBox="1">
            <a:spLocks noGrp="1"/>
          </p:cNvSpPr>
          <p:nvPr>
            <p:ph type="body" idx="1"/>
          </p:nvPr>
        </p:nvSpPr>
        <p:spPr>
          <a:xfrm>
            <a:off x="776752" y="3534405"/>
            <a:ext cx="3930205" cy="1896763"/>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lt1"/>
              </a:buClr>
              <a:buSzPts val="1600"/>
              <a:buNone/>
            </a:pPr>
            <a:r>
              <a:rPr lang="en-US"/>
              <a:t>Malicious cyber-attacks are evolving</a:t>
            </a:r>
            <a:endParaRPr/>
          </a:p>
        </p:txBody>
      </p:sp>
      <p:sp>
        <p:nvSpPr>
          <p:cNvPr id="446" name="Google Shape;446;p50"/>
          <p:cNvSpPr txBox="1">
            <a:spLocks noGrp="1"/>
          </p:cNvSpPr>
          <p:nvPr>
            <p:ph type="sldNum" idx="12"/>
          </p:nvPr>
        </p:nvSpPr>
        <p:spPr>
          <a:xfrm>
            <a:off x="11754643" y="6356350"/>
            <a:ext cx="442332"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8</a:t>
            </a:fld>
            <a:endParaRPr/>
          </a:p>
        </p:txBody>
      </p:sp>
      <p:grpSp>
        <p:nvGrpSpPr>
          <p:cNvPr id="447" name="Google Shape;447;p50"/>
          <p:cNvGrpSpPr/>
          <p:nvPr/>
        </p:nvGrpSpPr>
        <p:grpSpPr>
          <a:xfrm>
            <a:off x="6972278" y="2608536"/>
            <a:ext cx="4396805" cy="2968709"/>
            <a:chOff x="6972278" y="2608536"/>
            <a:chExt cx="4396805" cy="2968709"/>
          </a:xfrm>
        </p:grpSpPr>
        <p:pic>
          <p:nvPicPr>
            <p:cNvPr id="448" name="Google Shape;448;p50"/>
            <p:cNvPicPr preferRelativeResize="0"/>
            <p:nvPr/>
          </p:nvPicPr>
          <p:blipFill rotWithShape="1">
            <a:blip r:embed="rId3">
              <a:alphaModFix/>
            </a:blip>
            <a:srcRect/>
            <a:stretch/>
          </p:blipFill>
          <p:spPr>
            <a:xfrm>
              <a:off x="6972278" y="2608536"/>
              <a:ext cx="4320795" cy="2968709"/>
            </a:xfrm>
            <a:prstGeom prst="rect">
              <a:avLst/>
            </a:prstGeom>
            <a:noFill/>
            <a:ln>
              <a:noFill/>
            </a:ln>
          </p:spPr>
        </p:pic>
        <p:pic>
          <p:nvPicPr>
            <p:cNvPr id="449" name="Google Shape;449;p50"/>
            <p:cNvPicPr preferRelativeResize="0"/>
            <p:nvPr/>
          </p:nvPicPr>
          <p:blipFill rotWithShape="1">
            <a:blip r:embed="rId4">
              <a:alphaModFix/>
            </a:blip>
            <a:srcRect/>
            <a:stretch/>
          </p:blipFill>
          <p:spPr>
            <a:xfrm>
              <a:off x="7355391" y="2608536"/>
              <a:ext cx="4013692" cy="2287373"/>
            </a:xfrm>
            <a:prstGeom prst="rect">
              <a:avLst/>
            </a:prstGeom>
            <a:noFill/>
            <a:ln>
              <a:noFill/>
            </a:ln>
          </p:spPr>
        </p:pic>
      </p:grpSp>
      <p:grpSp>
        <p:nvGrpSpPr>
          <p:cNvPr id="450" name="Google Shape;450;p50"/>
          <p:cNvGrpSpPr/>
          <p:nvPr/>
        </p:nvGrpSpPr>
        <p:grpSpPr>
          <a:xfrm>
            <a:off x="6972278" y="2008249"/>
            <a:ext cx="4320795" cy="2968709"/>
            <a:chOff x="6972278" y="2009581"/>
            <a:chExt cx="4320795" cy="2968709"/>
          </a:xfrm>
        </p:grpSpPr>
        <p:pic>
          <p:nvPicPr>
            <p:cNvPr id="451" name="Google Shape;451;p50"/>
            <p:cNvPicPr preferRelativeResize="0"/>
            <p:nvPr/>
          </p:nvPicPr>
          <p:blipFill rotWithShape="1">
            <a:blip r:embed="rId5">
              <a:alphaModFix/>
            </a:blip>
            <a:srcRect/>
            <a:stretch/>
          </p:blipFill>
          <p:spPr>
            <a:xfrm>
              <a:off x="6972278" y="2009581"/>
              <a:ext cx="4320795" cy="2968709"/>
            </a:xfrm>
            <a:prstGeom prst="rect">
              <a:avLst/>
            </a:prstGeom>
            <a:noFill/>
            <a:ln>
              <a:noFill/>
            </a:ln>
          </p:spPr>
        </p:pic>
        <p:pic>
          <p:nvPicPr>
            <p:cNvPr id="452" name="Google Shape;452;p50"/>
            <p:cNvPicPr preferRelativeResize="0"/>
            <p:nvPr/>
          </p:nvPicPr>
          <p:blipFill rotWithShape="1">
            <a:blip r:embed="rId6">
              <a:alphaModFix/>
            </a:blip>
            <a:srcRect/>
            <a:stretch/>
          </p:blipFill>
          <p:spPr>
            <a:xfrm>
              <a:off x="7355391" y="2100097"/>
              <a:ext cx="3256592" cy="1843356"/>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0"/>
                                        </p:tgtEl>
                                        <p:attrNameLst>
                                          <p:attrName>style.visibility</p:attrName>
                                        </p:attrNameLst>
                                      </p:cBhvr>
                                      <p:to>
                                        <p:strVal val="visible"/>
                                      </p:to>
                                    </p:set>
                                    <p:animEffect transition="in" filter="fade">
                                      <p:cBhvr>
                                        <p:cTn id="7" dur="500"/>
                                        <p:tgtEl>
                                          <p:spTgt spid="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51"/>
          <p:cNvSpPr txBox="1">
            <a:spLocks noGrp="1"/>
          </p:cNvSpPr>
          <p:nvPr>
            <p:ph type="title"/>
          </p:nvPr>
        </p:nvSpPr>
        <p:spPr>
          <a:xfrm>
            <a:off x="776824" y="1227385"/>
            <a:ext cx="4572416" cy="212027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3600"/>
              <a:buFont typeface="Proxima Nova"/>
              <a:buNone/>
            </a:pPr>
            <a:r>
              <a:rPr lang="en-US" sz="3600"/>
              <a:t>Securing the devices and users adds to the complexity</a:t>
            </a:r>
            <a:endParaRPr/>
          </a:p>
        </p:txBody>
      </p:sp>
      <p:sp>
        <p:nvSpPr>
          <p:cNvPr id="458" name="Google Shape;458;p51"/>
          <p:cNvSpPr txBox="1">
            <a:spLocks noGrp="1"/>
          </p:cNvSpPr>
          <p:nvPr>
            <p:ph type="body" idx="1"/>
          </p:nvPr>
        </p:nvSpPr>
        <p:spPr>
          <a:xfrm>
            <a:off x="776752" y="3534405"/>
            <a:ext cx="3930205" cy="1896763"/>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lt1"/>
              </a:buClr>
              <a:buSzPts val="1600"/>
              <a:buNone/>
            </a:pPr>
            <a:r>
              <a:rPr lang="en-US"/>
              <a:t>IOT devices don't support 802.1x and BYOD policies stress security postures</a:t>
            </a:r>
            <a:endParaRPr/>
          </a:p>
        </p:txBody>
      </p:sp>
      <p:sp>
        <p:nvSpPr>
          <p:cNvPr id="459" name="Google Shape;459;p51"/>
          <p:cNvSpPr txBox="1">
            <a:spLocks noGrp="1"/>
          </p:cNvSpPr>
          <p:nvPr>
            <p:ph type="sldNum" idx="12"/>
          </p:nvPr>
        </p:nvSpPr>
        <p:spPr>
          <a:xfrm>
            <a:off x="11754643" y="6356350"/>
            <a:ext cx="442332"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9</a:t>
            </a:fld>
            <a:endParaRPr/>
          </a:p>
        </p:txBody>
      </p:sp>
      <p:grpSp>
        <p:nvGrpSpPr>
          <p:cNvPr id="460" name="Google Shape;460;p51"/>
          <p:cNvGrpSpPr/>
          <p:nvPr/>
        </p:nvGrpSpPr>
        <p:grpSpPr>
          <a:xfrm>
            <a:off x="6972278" y="2608536"/>
            <a:ext cx="4396805" cy="2968709"/>
            <a:chOff x="6972278" y="2608536"/>
            <a:chExt cx="4396805" cy="2968709"/>
          </a:xfrm>
        </p:grpSpPr>
        <p:pic>
          <p:nvPicPr>
            <p:cNvPr id="461" name="Google Shape;461;p51"/>
            <p:cNvPicPr preferRelativeResize="0"/>
            <p:nvPr/>
          </p:nvPicPr>
          <p:blipFill rotWithShape="1">
            <a:blip r:embed="rId3">
              <a:alphaModFix/>
            </a:blip>
            <a:srcRect/>
            <a:stretch/>
          </p:blipFill>
          <p:spPr>
            <a:xfrm>
              <a:off x="6972278" y="2608536"/>
              <a:ext cx="4320795" cy="2968709"/>
            </a:xfrm>
            <a:prstGeom prst="rect">
              <a:avLst/>
            </a:prstGeom>
            <a:noFill/>
            <a:ln>
              <a:noFill/>
            </a:ln>
          </p:spPr>
        </p:pic>
        <p:pic>
          <p:nvPicPr>
            <p:cNvPr id="462" name="Google Shape;462;p51"/>
            <p:cNvPicPr preferRelativeResize="0"/>
            <p:nvPr/>
          </p:nvPicPr>
          <p:blipFill rotWithShape="1">
            <a:blip r:embed="rId4">
              <a:alphaModFix/>
            </a:blip>
            <a:srcRect/>
            <a:stretch/>
          </p:blipFill>
          <p:spPr>
            <a:xfrm>
              <a:off x="7355391" y="2608536"/>
              <a:ext cx="4013692" cy="2287373"/>
            </a:xfrm>
            <a:prstGeom prst="rect">
              <a:avLst/>
            </a:prstGeom>
            <a:noFill/>
            <a:ln>
              <a:noFill/>
            </a:ln>
          </p:spPr>
        </p:pic>
      </p:grpSp>
      <p:grpSp>
        <p:nvGrpSpPr>
          <p:cNvPr id="463" name="Google Shape;463;p51"/>
          <p:cNvGrpSpPr/>
          <p:nvPr/>
        </p:nvGrpSpPr>
        <p:grpSpPr>
          <a:xfrm>
            <a:off x="6972278" y="2008249"/>
            <a:ext cx="4320795" cy="2968709"/>
            <a:chOff x="6972278" y="2009581"/>
            <a:chExt cx="4320795" cy="2968709"/>
          </a:xfrm>
        </p:grpSpPr>
        <p:pic>
          <p:nvPicPr>
            <p:cNvPr id="464" name="Google Shape;464;p51"/>
            <p:cNvPicPr preferRelativeResize="0"/>
            <p:nvPr/>
          </p:nvPicPr>
          <p:blipFill rotWithShape="1">
            <a:blip r:embed="rId5">
              <a:alphaModFix/>
            </a:blip>
            <a:srcRect/>
            <a:stretch/>
          </p:blipFill>
          <p:spPr>
            <a:xfrm>
              <a:off x="6972278" y="2009581"/>
              <a:ext cx="4320795" cy="2968709"/>
            </a:xfrm>
            <a:prstGeom prst="rect">
              <a:avLst/>
            </a:prstGeom>
            <a:noFill/>
            <a:ln>
              <a:noFill/>
            </a:ln>
          </p:spPr>
        </p:pic>
        <p:pic>
          <p:nvPicPr>
            <p:cNvPr id="465" name="Google Shape;465;p51"/>
            <p:cNvPicPr preferRelativeResize="0"/>
            <p:nvPr/>
          </p:nvPicPr>
          <p:blipFill rotWithShape="1">
            <a:blip r:embed="rId6">
              <a:alphaModFix/>
            </a:blip>
            <a:srcRect/>
            <a:stretch/>
          </p:blipFill>
          <p:spPr>
            <a:xfrm>
              <a:off x="7355391" y="2100097"/>
              <a:ext cx="3256592" cy="1843356"/>
            </a:xfrm>
            <a:prstGeom prst="rect">
              <a:avLst/>
            </a:prstGeom>
            <a:noFill/>
            <a:ln>
              <a:noFill/>
            </a:ln>
          </p:spPr>
        </p:pic>
      </p:grpSp>
      <p:grpSp>
        <p:nvGrpSpPr>
          <p:cNvPr id="466" name="Google Shape;466;p51"/>
          <p:cNvGrpSpPr/>
          <p:nvPr/>
        </p:nvGrpSpPr>
        <p:grpSpPr>
          <a:xfrm>
            <a:off x="6972226" y="1407962"/>
            <a:ext cx="4320847" cy="2968746"/>
            <a:chOff x="6972226" y="1385355"/>
            <a:chExt cx="4320847" cy="2968746"/>
          </a:xfrm>
        </p:grpSpPr>
        <p:pic>
          <p:nvPicPr>
            <p:cNvPr id="467" name="Google Shape;467;p51"/>
            <p:cNvPicPr preferRelativeResize="0"/>
            <p:nvPr/>
          </p:nvPicPr>
          <p:blipFill rotWithShape="1">
            <a:blip r:embed="rId7">
              <a:alphaModFix/>
            </a:blip>
            <a:srcRect/>
            <a:stretch/>
          </p:blipFill>
          <p:spPr>
            <a:xfrm>
              <a:off x="6972226" y="1385355"/>
              <a:ext cx="4320847" cy="2968746"/>
            </a:xfrm>
            <a:prstGeom prst="rect">
              <a:avLst/>
            </a:prstGeom>
            <a:noFill/>
            <a:ln>
              <a:noFill/>
            </a:ln>
          </p:spPr>
        </p:pic>
        <p:pic>
          <p:nvPicPr>
            <p:cNvPr id="468" name="Google Shape;468;p51"/>
            <p:cNvPicPr preferRelativeResize="0"/>
            <p:nvPr/>
          </p:nvPicPr>
          <p:blipFill rotWithShape="1">
            <a:blip r:embed="rId8">
              <a:alphaModFix/>
            </a:blip>
            <a:srcRect r="3992"/>
            <a:stretch/>
          </p:blipFill>
          <p:spPr>
            <a:xfrm>
              <a:off x="7603066" y="1449098"/>
              <a:ext cx="3542728" cy="213632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66"/>
                                        </p:tgtEl>
                                        <p:attrNameLst>
                                          <p:attrName>style.visibility</p:attrName>
                                        </p:attrNameLst>
                                      </p:cBhvr>
                                      <p:to>
                                        <p:strVal val="visible"/>
                                      </p:to>
                                    </p:set>
                                    <p:animEffect transition="in" filter="fade">
                                      <p:cBhvr>
                                        <p:cTn id="7" dur="500"/>
                                        <p:tgtEl>
                                          <p:spTgt spid="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Meraki Corporate">
      <a:dk1>
        <a:srgbClr val="646669"/>
      </a:dk1>
      <a:lt1>
        <a:srgbClr val="FFFFFF"/>
      </a:lt1>
      <a:dk2>
        <a:srgbClr val="464340"/>
      </a:dk2>
      <a:lt2>
        <a:srgbClr val="FFFFFF"/>
      </a:lt2>
      <a:accent1>
        <a:srgbClr val="67B346"/>
      </a:accent1>
      <a:accent2>
        <a:srgbClr val="6177E2"/>
      </a:accent2>
      <a:accent3>
        <a:srgbClr val="646669"/>
      </a:accent3>
      <a:accent4>
        <a:srgbClr val="FECD08"/>
      </a:accent4>
      <a:accent5>
        <a:srgbClr val="5B9BD5"/>
      </a:accent5>
      <a:accent6>
        <a:srgbClr val="67B346"/>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Meraki Corporate">
      <a:dk1>
        <a:srgbClr val="646669"/>
      </a:dk1>
      <a:lt1>
        <a:srgbClr val="FFFFFF"/>
      </a:lt1>
      <a:dk2>
        <a:srgbClr val="464340"/>
      </a:dk2>
      <a:lt2>
        <a:srgbClr val="FFFFFF"/>
      </a:lt2>
      <a:accent1>
        <a:srgbClr val="67B346"/>
      </a:accent1>
      <a:accent2>
        <a:srgbClr val="6177E2"/>
      </a:accent2>
      <a:accent3>
        <a:srgbClr val="646669"/>
      </a:accent3>
      <a:accent4>
        <a:srgbClr val="FECD08"/>
      </a:accent4>
      <a:accent5>
        <a:srgbClr val="5B9BD5"/>
      </a:accent5>
      <a:accent6>
        <a:srgbClr val="67B346"/>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1136</Words>
  <Application>Microsoft Macintosh PowerPoint</Application>
  <PresentationFormat>Widescreen</PresentationFormat>
  <Paragraphs>244</Paragraphs>
  <Slides>33</Slides>
  <Notes>33</Notes>
  <HiddenSlides>2</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NTR</vt:lpstr>
      <vt:lpstr>Proxima Nova Semibold</vt:lpstr>
      <vt:lpstr>Calibri</vt:lpstr>
      <vt:lpstr>Proxima Nova</vt:lpstr>
      <vt:lpstr>Arial</vt:lpstr>
      <vt:lpstr>Office Theme</vt:lpstr>
      <vt:lpstr>Office Theme</vt:lpstr>
      <vt:lpstr>Security Made Simple</vt:lpstr>
      <vt:lpstr>Simplifying powerful technology to free passionate people to focus on their mission.</vt:lpstr>
      <vt:lpstr>Security is a journey not a destination</vt:lpstr>
      <vt:lpstr>A Comprehensive Cloud Platform</vt:lpstr>
      <vt:lpstr>A Head Start in Cloud Managed Security</vt:lpstr>
      <vt:lpstr>Trustworthy Solutions</vt:lpstr>
      <vt:lpstr>Securing the Network can be Hard </vt:lpstr>
      <vt:lpstr>Securing the Application Layer  can be Complicated</vt:lpstr>
      <vt:lpstr>Securing the devices and users adds to the complexity</vt:lpstr>
      <vt:lpstr>Too Many Obstacles for Comprehensive Security</vt:lpstr>
      <vt:lpstr>The Perimeter is evolving into micro-perimeters</vt:lpstr>
      <vt:lpstr>Let's talk about our new features that address this...</vt:lpstr>
      <vt:lpstr>Meraki Trusted Access</vt:lpstr>
      <vt:lpstr>Identity PSK</vt:lpstr>
      <vt:lpstr>SecureConnect</vt:lpstr>
      <vt:lpstr>Enhanced Firewall Rules on MX</vt:lpstr>
      <vt:lpstr>Enhanced Firewall Rules on MX</vt:lpstr>
      <vt:lpstr>MR + Cisco Umbrella Integration</vt:lpstr>
      <vt:lpstr>Umbrella Events now in the Meraki Dashboard</vt:lpstr>
      <vt:lpstr>Now the big thing…</vt:lpstr>
      <vt:lpstr>PowerPoint Presentation</vt:lpstr>
      <vt:lpstr>What Makes the MS390 Special?</vt:lpstr>
      <vt:lpstr>PowerPoint Presentation</vt:lpstr>
      <vt:lpstr>PowerPoint Presentation</vt:lpstr>
      <vt:lpstr>Advantages of the MS390</vt:lpstr>
      <vt:lpstr>PowerPoint Presentation</vt:lpstr>
      <vt:lpstr>A secure platform</vt:lpstr>
      <vt:lpstr>In One Intuitive Dashboard</vt:lpstr>
      <vt:lpstr>Security Made Simple</vt:lpstr>
      <vt:lpstr>Oh! One more thing…</vt:lpstr>
      <vt:lpstr>Meraki MG21/21E</vt:lpstr>
      <vt:lpstr>Simplifying powerful technology to free passionate people to focus on their mission.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Made Simple</dc:title>
  <cp:lastModifiedBy>Will Pereira Nunes (wipereir)</cp:lastModifiedBy>
  <cp:revision>1</cp:revision>
  <dcterms:modified xsi:type="dcterms:W3CDTF">2019-10-30T20:07:39Z</dcterms:modified>
</cp:coreProperties>
</file>