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 id="2147483689" r:id="rId5"/>
  </p:sldMasterIdLst>
  <p:notesMasterIdLst>
    <p:notesMasterId r:id="rId9"/>
  </p:notesMasterIdLst>
  <p:sldIdLst>
    <p:sldId id="2076136666" r:id="rId6"/>
    <p:sldId id="2076136665" r:id="rId7"/>
    <p:sldId id="20761366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Walker (sarwalke)" initials="SW(" lastIdx="9" clrIdx="0">
    <p:extLst>
      <p:ext uri="{19B8F6BF-5375-455C-9EA6-DF929625EA0E}">
        <p15:presenceInfo xmlns:p15="http://schemas.microsoft.com/office/powerpoint/2012/main" userId="Sarah Walker (sarwalke)" providerId="None"/>
      </p:ext>
    </p:extLst>
  </p:cmAuthor>
  <p:cmAuthor id="2" name="Moray Wood (mowood)" initials="M(" lastIdx="8" clrIdx="1">
    <p:extLst>
      <p:ext uri="{19B8F6BF-5375-455C-9EA6-DF929625EA0E}">
        <p15:presenceInfo xmlns:p15="http://schemas.microsoft.com/office/powerpoint/2012/main" userId="S::mowood@cisco.com::a2ba9902-0631-4718-9dfa-549be680c5ea" providerId="AD"/>
      </p:ext>
    </p:extLst>
  </p:cmAuthor>
  <p:cmAuthor id="3" name="Ashley Miranda (asmirand)" initials="A(" lastIdx="20" clrIdx="2">
    <p:extLst>
      <p:ext uri="{19B8F6BF-5375-455C-9EA6-DF929625EA0E}">
        <p15:presenceInfo xmlns:p15="http://schemas.microsoft.com/office/powerpoint/2012/main" userId="S::asmirand@cisco.com::e4a089c3-683c-44de-be5d-e9f45f5cf7f2" providerId="AD"/>
      </p:ext>
    </p:extLst>
  </p:cmAuthor>
  <p:cmAuthor id="4" name="Elissaveta Katchouleva (ekatchou)" initials="EK(" lastIdx="10" clrIdx="3">
    <p:extLst>
      <p:ext uri="{19B8F6BF-5375-455C-9EA6-DF929625EA0E}">
        <p15:presenceInfo xmlns:p15="http://schemas.microsoft.com/office/powerpoint/2012/main" userId="S::ekatchou@cisco.com::60595337-387f-4262-aa73-29f21ce52286" providerId="AD"/>
      </p:ext>
    </p:extLst>
  </p:cmAuthor>
  <p:cmAuthor id="5" name="Mark Murphy (markmu)" initials="M(" lastIdx="6" clrIdx="4">
    <p:extLst>
      <p:ext uri="{19B8F6BF-5375-455C-9EA6-DF929625EA0E}">
        <p15:presenceInfo xmlns:p15="http://schemas.microsoft.com/office/powerpoint/2012/main" userId="S::markmu@cisco.com::1e7eacc6-f5d0-4555-9c65-93ca52033261" providerId="AD"/>
      </p:ext>
    </p:extLst>
  </p:cmAuthor>
  <p:cmAuthor id="6" name="Virginia Runion -X (vrunion - EDITCETERA at Cisco)" initials="VR-(-EaC" lastIdx="2" clrIdx="5">
    <p:extLst>
      <p:ext uri="{19B8F6BF-5375-455C-9EA6-DF929625EA0E}">
        <p15:presenceInfo xmlns:p15="http://schemas.microsoft.com/office/powerpoint/2012/main" userId="S::vrunion@cisco.com::fa8dc9ed-f53d-4649-b76e-63085ae43b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36"/>
    <p:restoredTop sz="95226" autoAdjust="0"/>
  </p:normalViewPr>
  <p:slideViewPr>
    <p:cSldViewPr snapToGrid="0">
      <p:cViewPr varScale="1">
        <p:scale>
          <a:sx n="137" d="100"/>
          <a:sy n="137" d="100"/>
        </p:scale>
        <p:origin x="216" y="1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BD3AD4-77E6-3D44-93D2-856CA3CCB4AC}" type="datetimeFigureOut">
              <a:rPr lang="en-US" smtClean="0"/>
              <a:t>6/1/20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B67E18-BDC1-8E4B-BD04-FB1A3974BCC1}" type="slidenum">
              <a:rPr lang="en-US" smtClean="0"/>
              <a:t>‹#›</a:t>
            </a:fld>
            <a:endParaRPr lang="en-US" dirty="0"/>
          </a:p>
        </p:txBody>
      </p:sp>
    </p:spTree>
    <p:extLst>
      <p:ext uri="{BB962C8B-B14F-4D97-AF65-F5344CB8AC3E}">
        <p14:creationId xmlns:p14="http://schemas.microsoft.com/office/powerpoint/2010/main" val="769189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FB67E18-BDC1-8E4B-BD04-FB1A3974BCC1}" type="slidenum">
              <a:rPr lang="en-US" smtClean="0"/>
              <a:t>1</a:t>
            </a:fld>
            <a:endParaRPr lang="en-US" dirty="0"/>
          </a:p>
        </p:txBody>
      </p:sp>
    </p:spTree>
    <p:extLst>
      <p:ext uri="{BB962C8B-B14F-4D97-AF65-F5344CB8AC3E}">
        <p14:creationId xmlns:p14="http://schemas.microsoft.com/office/powerpoint/2010/main" val="4181328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slide can be shared with customers. </a:t>
            </a:r>
          </a:p>
          <a:p>
            <a:endParaRPr lang="en-US" dirty="0"/>
          </a:p>
        </p:txBody>
      </p:sp>
      <p:sp>
        <p:nvSpPr>
          <p:cNvPr id="4" name="Slide Number Placeholder 3"/>
          <p:cNvSpPr>
            <a:spLocks noGrp="1"/>
          </p:cNvSpPr>
          <p:nvPr>
            <p:ph type="sldNum" sz="quarter" idx="5"/>
          </p:nvPr>
        </p:nvSpPr>
        <p:spPr/>
        <p:txBody>
          <a:bodyPr/>
          <a:lstStyle/>
          <a:p>
            <a:fld id="{9FB67E18-BDC1-8E4B-BD04-FB1A3974BCC1}" type="slidenum">
              <a:rPr lang="en-US" smtClean="0"/>
              <a:t>2</a:t>
            </a:fld>
            <a:endParaRPr lang="en-US" dirty="0"/>
          </a:p>
        </p:txBody>
      </p:sp>
    </p:spTree>
    <p:extLst>
      <p:ext uri="{BB962C8B-B14F-4D97-AF65-F5344CB8AC3E}">
        <p14:creationId xmlns:p14="http://schemas.microsoft.com/office/powerpoint/2010/main" val="3693285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is meant for sales and partners to share with customers. </a:t>
            </a:r>
          </a:p>
        </p:txBody>
      </p:sp>
      <p:sp>
        <p:nvSpPr>
          <p:cNvPr id="4" name="Slide Number Placeholder 3"/>
          <p:cNvSpPr>
            <a:spLocks noGrp="1"/>
          </p:cNvSpPr>
          <p:nvPr>
            <p:ph type="sldNum" sz="quarter" idx="5"/>
          </p:nvPr>
        </p:nvSpPr>
        <p:spPr/>
        <p:txBody>
          <a:bodyPr/>
          <a:lstStyle/>
          <a:p>
            <a:fld id="{9FB67E18-BDC1-8E4B-BD04-FB1A3974BCC1}" type="slidenum">
              <a:rPr lang="en-US" smtClean="0"/>
              <a:t>3</a:t>
            </a:fld>
            <a:endParaRPr lang="en-US" dirty="0"/>
          </a:p>
        </p:txBody>
      </p:sp>
    </p:spTree>
    <p:extLst>
      <p:ext uri="{BB962C8B-B14F-4D97-AF65-F5344CB8AC3E}">
        <p14:creationId xmlns:p14="http://schemas.microsoft.com/office/powerpoint/2010/main" val="1540017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16" name="Subtitle 2"/>
          <p:cNvSpPr>
            <a:spLocks noGrp="1"/>
          </p:cNvSpPr>
          <p:nvPr>
            <p:ph type="subTitle" idx="1" hasCustomPrompt="1"/>
          </p:nvPr>
        </p:nvSpPr>
        <p:spPr>
          <a:xfrm>
            <a:off x="625995" y="5142315"/>
            <a:ext cx="11061895" cy="384175"/>
          </a:xfrm>
          <a:prstGeom prst="rect">
            <a:avLst/>
          </a:prstGeom>
        </p:spPr>
        <p:txBody>
          <a:bodyPr lIns="91420" tIns="45710" rIns="91420" bIns="45710" anchor="b" anchorCtr="0">
            <a:noAutofit/>
          </a:bodyPr>
          <a:lstStyle>
            <a:lvl1pPr marL="0" indent="0" algn="l">
              <a:buNone/>
              <a:defRPr sz="2400" b="0" i="0">
                <a:solidFill>
                  <a:schemeClr val="bg1"/>
                </a:solidFill>
                <a:latin typeface="+mn-lt"/>
                <a:cs typeface="CiscoSansTT ExtraLight"/>
              </a:defRPr>
            </a:lvl1pPr>
            <a:lvl2pPr marL="457130" indent="0" algn="ctr">
              <a:buNone/>
              <a:defRPr>
                <a:solidFill>
                  <a:schemeClr val="tx1">
                    <a:tint val="75000"/>
                  </a:schemeClr>
                </a:solidFill>
              </a:defRPr>
            </a:lvl2pPr>
            <a:lvl3pPr marL="914270" indent="0" algn="ctr">
              <a:buNone/>
              <a:defRPr>
                <a:solidFill>
                  <a:schemeClr val="tx1">
                    <a:tint val="75000"/>
                  </a:schemeClr>
                </a:solidFill>
              </a:defRPr>
            </a:lvl3pPr>
            <a:lvl4pPr marL="1371404" indent="0" algn="ctr">
              <a:buNone/>
              <a:defRPr>
                <a:solidFill>
                  <a:schemeClr val="tx1">
                    <a:tint val="75000"/>
                  </a:schemeClr>
                </a:solidFill>
              </a:defRPr>
            </a:lvl4pPr>
            <a:lvl5pPr marL="1828542" indent="0" algn="ctr">
              <a:buNone/>
              <a:defRPr>
                <a:solidFill>
                  <a:schemeClr val="tx1">
                    <a:tint val="75000"/>
                  </a:schemeClr>
                </a:solidFill>
              </a:defRPr>
            </a:lvl5pPr>
            <a:lvl6pPr marL="2285672" indent="0" algn="ctr">
              <a:buNone/>
              <a:defRPr>
                <a:solidFill>
                  <a:schemeClr val="tx1">
                    <a:tint val="75000"/>
                  </a:schemeClr>
                </a:solidFill>
              </a:defRPr>
            </a:lvl6pPr>
            <a:lvl7pPr marL="2742813" indent="0" algn="ctr">
              <a:buNone/>
              <a:defRPr>
                <a:solidFill>
                  <a:schemeClr val="tx1">
                    <a:tint val="75000"/>
                  </a:schemeClr>
                </a:solidFill>
              </a:defRPr>
            </a:lvl7pPr>
            <a:lvl8pPr marL="3199947" indent="0" algn="ctr">
              <a:buNone/>
              <a:defRPr>
                <a:solidFill>
                  <a:schemeClr val="tx1">
                    <a:tint val="75000"/>
                  </a:schemeClr>
                </a:solidFill>
              </a:defRPr>
            </a:lvl8pPr>
            <a:lvl9pPr marL="3657085" indent="0" algn="ctr">
              <a:buNone/>
              <a:defRPr>
                <a:solidFill>
                  <a:schemeClr val="tx1">
                    <a:tint val="75000"/>
                  </a:schemeClr>
                </a:solidFill>
              </a:defRPr>
            </a:lvl9pPr>
          </a:lstStyle>
          <a:p>
            <a:r>
              <a:rPr lang="en-GB"/>
              <a:t>Speaker Name</a:t>
            </a:r>
            <a:endParaRPr lang="en-US"/>
          </a:p>
        </p:txBody>
      </p:sp>
      <p:sp>
        <p:nvSpPr>
          <p:cNvPr id="17" name="Text Placeholder 38"/>
          <p:cNvSpPr>
            <a:spLocks noGrp="1"/>
          </p:cNvSpPr>
          <p:nvPr>
            <p:ph type="body" sz="quarter" idx="11" hasCustomPrompt="1"/>
          </p:nvPr>
        </p:nvSpPr>
        <p:spPr>
          <a:xfrm>
            <a:off x="625995" y="5430226"/>
            <a:ext cx="11061895" cy="384175"/>
          </a:xfrm>
          <a:prstGeom prst="rect">
            <a:avLst/>
          </a:prstGeom>
        </p:spPr>
        <p:txBody>
          <a:bodyPr lIns="91420" tIns="45710" rIns="91420" bIns="45710"/>
          <a:lstStyle>
            <a:lvl1pPr marL="0" indent="0" algn="l">
              <a:buFontTx/>
              <a:buNone/>
              <a:defRPr lang="en-US" sz="2400" b="0" i="0" kern="1200" dirty="0" smtClean="0">
                <a:solidFill>
                  <a:schemeClr val="bg1"/>
                </a:solidFill>
                <a:latin typeface="+mn-lt"/>
                <a:ea typeface="+mn-ea"/>
                <a:cs typeface="CiscoSansTT ExtraLight"/>
              </a:defRPr>
            </a:lvl1pPr>
            <a:lvl2pPr>
              <a:buFontTx/>
              <a:buNone/>
              <a:defRPr lang="en-US" sz="2000" kern="1200" dirty="0" smtClean="0">
                <a:solidFill>
                  <a:schemeClr val="bg1"/>
                </a:solidFill>
                <a:latin typeface="+mj-lt"/>
                <a:ea typeface="+mn-ea"/>
                <a:cs typeface="+mn-cs"/>
              </a:defRPr>
            </a:lvl2pPr>
            <a:lvl3pPr>
              <a:buFontTx/>
              <a:buNone/>
              <a:defRPr lang="en-US" sz="2000" kern="1200" dirty="0" smtClean="0">
                <a:solidFill>
                  <a:schemeClr val="bg1"/>
                </a:solidFill>
                <a:latin typeface="+mj-lt"/>
                <a:ea typeface="+mn-ea"/>
                <a:cs typeface="+mn-cs"/>
              </a:defRPr>
            </a:lvl3pPr>
            <a:lvl4pPr>
              <a:buFontTx/>
              <a:buNone/>
              <a:defRPr lang="en-US" sz="2000" kern="1200" dirty="0" smtClean="0">
                <a:solidFill>
                  <a:schemeClr val="bg1"/>
                </a:solidFill>
                <a:latin typeface="+mj-lt"/>
                <a:ea typeface="+mn-ea"/>
                <a:cs typeface="+mn-cs"/>
              </a:defRPr>
            </a:lvl4pPr>
            <a:lvl5pPr>
              <a:buFontTx/>
              <a:buNone/>
              <a:defRPr lang="en-US" sz="2000" kern="1200" dirty="0" smtClean="0">
                <a:solidFill>
                  <a:schemeClr val="bg1"/>
                </a:solidFill>
                <a:latin typeface="+mj-lt"/>
                <a:ea typeface="+mn-ea"/>
                <a:cs typeface="+mn-cs"/>
              </a:defRPr>
            </a:lvl5pPr>
          </a:lstStyle>
          <a:p>
            <a:pPr lvl="0"/>
            <a:r>
              <a:rPr lang="en-GB"/>
              <a:t>Speaker Title</a:t>
            </a:r>
          </a:p>
        </p:txBody>
      </p:sp>
      <p:sp>
        <p:nvSpPr>
          <p:cNvPr id="18" name="Text Placeholder 40"/>
          <p:cNvSpPr>
            <a:spLocks noGrp="1"/>
          </p:cNvSpPr>
          <p:nvPr>
            <p:ph type="body" sz="quarter" idx="12" hasCustomPrompt="1"/>
          </p:nvPr>
        </p:nvSpPr>
        <p:spPr>
          <a:xfrm>
            <a:off x="625995" y="5798350"/>
            <a:ext cx="11061895" cy="384175"/>
          </a:xfrm>
          <a:prstGeom prst="rect">
            <a:avLst/>
          </a:prstGeom>
        </p:spPr>
        <p:txBody>
          <a:bodyPr lIns="91420" tIns="45710" rIns="91420" bIns="45710"/>
          <a:lstStyle>
            <a:lvl1pPr marL="0" indent="0" algn="l">
              <a:buFontTx/>
              <a:buNone/>
              <a:defRPr lang="en-US" sz="2400" b="0" i="0" kern="1200" dirty="0" smtClean="0">
                <a:solidFill>
                  <a:schemeClr val="bg1"/>
                </a:solidFill>
                <a:latin typeface="+mn-lt"/>
                <a:ea typeface="+mn-ea"/>
                <a:cs typeface="CiscoSansTT ExtraLight"/>
              </a:defRPr>
            </a:lvl1pPr>
            <a:lvl2pPr>
              <a:buFontTx/>
              <a:buNone/>
              <a:defRPr lang="en-US" sz="2000" kern="1200" dirty="0" smtClean="0">
                <a:solidFill>
                  <a:schemeClr val="bg1"/>
                </a:solidFill>
                <a:latin typeface="+mj-lt"/>
                <a:ea typeface="+mn-ea"/>
                <a:cs typeface="+mn-cs"/>
              </a:defRPr>
            </a:lvl2pPr>
            <a:lvl3pPr>
              <a:buFontTx/>
              <a:buNone/>
              <a:defRPr lang="en-US" sz="2000" kern="1200" dirty="0" smtClean="0">
                <a:solidFill>
                  <a:schemeClr val="bg1"/>
                </a:solidFill>
                <a:latin typeface="+mj-lt"/>
                <a:ea typeface="+mn-ea"/>
                <a:cs typeface="+mn-cs"/>
              </a:defRPr>
            </a:lvl3pPr>
            <a:lvl4pPr>
              <a:buFontTx/>
              <a:buNone/>
              <a:defRPr lang="en-US" sz="2000" kern="1200" dirty="0" smtClean="0">
                <a:solidFill>
                  <a:schemeClr val="bg1"/>
                </a:solidFill>
                <a:latin typeface="+mj-lt"/>
                <a:ea typeface="+mn-ea"/>
                <a:cs typeface="+mn-cs"/>
              </a:defRPr>
            </a:lvl4pPr>
            <a:lvl5pPr>
              <a:buFontTx/>
              <a:buNone/>
              <a:defRPr lang="en-US" sz="2000" kern="1200" dirty="0" smtClean="0">
                <a:solidFill>
                  <a:schemeClr val="bg1"/>
                </a:solidFill>
                <a:latin typeface="+mj-lt"/>
                <a:ea typeface="+mn-ea"/>
                <a:cs typeface="+mn-cs"/>
              </a:defRPr>
            </a:lvl5pPr>
          </a:lstStyle>
          <a:p>
            <a:pPr lvl="0"/>
            <a:r>
              <a:rPr lang="en-GB"/>
              <a:t>Date</a:t>
            </a:r>
          </a:p>
        </p:txBody>
      </p:sp>
      <p:sp>
        <p:nvSpPr>
          <p:cNvPr id="19" name="Text Placeholder 2"/>
          <p:cNvSpPr>
            <a:spLocks noGrp="1"/>
          </p:cNvSpPr>
          <p:nvPr>
            <p:ph type="body" sz="quarter" idx="13" hasCustomPrompt="1"/>
          </p:nvPr>
        </p:nvSpPr>
        <p:spPr>
          <a:xfrm>
            <a:off x="617723" y="4058205"/>
            <a:ext cx="11070167" cy="398668"/>
          </a:xfrm>
          <a:prstGeom prst="rect">
            <a:avLst/>
          </a:prstGeom>
        </p:spPr>
        <p:txBody>
          <a:bodyPr lIns="91420" tIns="45710" rIns="91420" bIns="45710"/>
          <a:lstStyle>
            <a:lvl1pPr marL="0" indent="0">
              <a:buFont typeface="Arial" panose="020B0604020202020204" pitchFamily="34" charset="0"/>
              <a:buNone/>
              <a:defRPr sz="2933" b="0" i="0" baseline="0">
                <a:solidFill>
                  <a:schemeClr val="bg1"/>
                </a:solidFill>
                <a:latin typeface="+mj-lt"/>
                <a:cs typeface="CiscoSansTT ExtraLight"/>
              </a:defRPr>
            </a:lvl1pPr>
            <a:lvl2pPr marL="406365" indent="0">
              <a:buNone/>
              <a:defRPr/>
            </a:lvl2pPr>
            <a:lvl3pPr marL="569854" indent="0">
              <a:buNone/>
              <a:defRPr/>
            </a:lvl3pPr>
            <a:lvl4pPr marL="688908" indent="0">
              <a:buNone/>
              <a:defRPr/>
            </a:lvl4pPr>
            <a:lvl5pPr marL="801608" indent="0">
              <a:buNone/>
              <a:defRPr/>
            </a:lvl5pPr>
          </a:lstStyle>
          <a:p>
            <a:pPr lvl="0"/>
            <a:r>
              <a:rPr lang="en-GB"/>
              <a:t>Subtitle Goes Here</a:t>
            </a:r>
          </a:p>
        </p:txBody>
      </p:sp>
      <p:sp>
        <p:nvSpPr>
          <p:cNvPr id="20" name="Title 1"/>
          <p:cNvSpPr>
            <a:spLocks noGrp="1"/>
          </p:cNvSpPr>
          <p:nvPr>
            <p:ph type="ctrTitle" hasCustomPrompt="1"/>
          </p:nvPr>
        </p:nvSpPr>
        <p:spPr>
          <a:xfrm>
            <a:off x="567687" y="3296223"/>
            <a:ext cx="11120203" cy="859640"/>
          </a:xfrm>
          <a:prstGeom prst="rect">
            <a:avLst/>
          </a:prstGeom>
        </p:spPr>
        <p:txBody>
          <a:bodyPr anchor="b"/>
          <a:lstStyle>
            <a:lvl1pPr marL="0" indent="0" algn="l">
              <a:lnSpc>
                <a:spcPct val="90000"/>
              </a:lnSpc>
              <a:buFont typeface="Arial" panose="020B0604020202020204" pitchFamily="34" charset="0"/>
              <a:buNone/>
              <a:defRPr sz="5333" b="0" i="0" spc="0" baseline="0">
                <a:solidFill>
                  <a:schemeClr val="bg1"/>
                </a:solidFill>
                <a:latin typeface="+mj-lt"/>
                <a:cs typeface="CiscoSansTT ExtraLight"/>
              </a:defRPr>
            </a:lvl1pPr>
          </a:lstStyle>
          <a:p>
            <a:r>
              <a:rPr lang="en-GB"/>
              <a:t>Presentation Title Goes Here</a:t>
            </a:r>
            <a:endParaRPr lang="en-US"/>
          </a:p>
        </p:txBody>
      </p:sp>
      <p:grpSp>
        <p:nvGrpSpPr>
          <p:cNvPr id="46" name="Group 45">
            <a:extLst>
              <a:ext uri="{FF2B5EF4-FFF2-40B4-BE49-F238E27FC236}">
                <a16:creationId xmlns:a16="http://schemas.microsoft.com/office/drawing/2014/main" id="{92A960D4-79DE-4D8E-8CFC-63CD0CD0EC7D}"/>
              </a:ext>
            </a:extLst>
          </p:cNvPr>
          <p:cNvGrpSpPr/>
          <p:nvPr userDrawn="1"/>
        </p:nvGrpSpPr>
        <p:grpSpPr>
          <a:xfrm>
            <a:off x="711200" y="518623"/>
            <a:ext cx="2205587" cy="925631"/>
            <a:chOff x="2571752" y="479427"/>
            <a:chExt cx="2243140" cy="941392"/>
          </a:xfrm>
          <a:solidFill>
            <a:schemeClr val="bg1"/>
          </a:solidFill>
        </p:grpSpPr>
        <p:sp>
          <p:nvSpPr>
            <p:cNvPr id="7" name="Freeform 5">
              <a:extLst>
                <a:ext uri="{FF2B5EF4-FFF2-40B4-BE49-F238E27FC236}">
                  <a16:creationId xmlns:a16="http://schemas.microsoft.com/office/drawing/2014/main" id="{F9195638-CC2A-4C15-AA7A-15B9719896E8}"/>
                </a:ext>
              </a:extLst>
            </p:cNvPr>
            <p:cNvSpPr>
              <a:spLocks/>
            </p:cNvSpPr>
            <p:nvPr userDrawn="1"/>
          </p:nvSpPr>
          <p:spPr bwMode="auto">
            <a:xfrm>
              <a:off x="2571752" y="1241431"/>
              <a:ext cx="115888" cy="139701"/>
            </a:xfrm>
            <a:custGeom>
              <a:avLst/>
              <a:gdLst>
                <a:gd name="T0" fmla="*/ 73 w 73"/>
                <a:gd name="T1" fmla="*/ 13 h 88"/>
                <a:gd name="T2" fmla="*/ 45 w 73"/>
                <a:gd name="T3" fmla="*/ 13 h 88"/>
                <a:gd name="T4" fmla="*/ 45 w 73"/>
                <a:gd name="T5" fmla="*/ 88 h 88"/>
                <a:gd name="T6" fmla="*/ 28 w 73"/>
                <a:gd name="T7" fmla="*/ 88 h 88"/>
                <a:gd name="T8" fmla="*/ 28 w 73"/>
                <a:gd name="T9" fmla="*/ 13 h 88"/>
                <a:gd name="T10" fmla="*/ 0 w 73"/>
                <a:gd name="T11" fmla="*/ 13 h 88"/>
                <a:gd name="T12" fmla="*/ 0 w 73"/>
                <a:gd name="T13" fmla="*/ 0 h 88"/>
                <a:gd name="T14" fmla="*/ 73 w 73"/>
                <a:gd name="T15" fmla="*/ 0 h 88"/>
                <a:gd name="T16" fmla="*/ 73 w 73"/>
                <a:gd name="T17" fmla="*/ 1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88">
                  <a:moveTo>
                    <a:pt x="73" y="13"/>
                  </a:moveTo>
                  <a:lnTo>
                    <a:pt x="45" y="13"/>
                  </a:lnTo>
                  <a:lnTo>
                    <a:pt x="45" y="88"/>
                  </a:lnTo>
                  <a:lnTo>
                    <a:pt x="28" y="88"/>
                  </a:lnTo>
                  <a:lnTo>
                    <a:pt x="28" y="13"/>
                  </a:lnTo>
                  <a:lnTo>
                    <a:pt x="0" y="13"/>
                  </a:lnTo>
                  <a:lnTo>
                    <a:pt x="0" y="0"/>
                  </a:lnTo>
                  <a:lnTo>
                    <a:pt x="73" y="0"/>
                  </a:lnTo>
                  <a:lnTo>
                    <a:pt x="73" y="1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8" name="Freeform 6">
              <a:extLst>
                <a:ext uri="{FF2B5EF4-FFF2-40B4-BE49-F238E27FC236}">
                  <a16:creationId xmlns:a16="http://schemas.microsoft.com/office/drawing/2014/main" id="{3D9589E8-5C7E-4A28-8FE5-B92A4E4E72F5}"/>
                </a:ext>
              </a:extLst>
            </p:cNvPr>
            <p:cNvSpPr>
              <a:spLocks/>
            </p:cNvSpPr>
            <p:nvPr userDrawn="1"/>
          </p:nvSpPr>
          <p:spPr bwMode="auto">
            <a:xfrm>
              <a:off x="2711452" y="1241431"/>
              <a:ext cx="92075" cy="139701"/>
            </a:xfrm>
            <a:custGeom>
              <a:avLst/>
              <a:gdLst>
                <a:gd name="T0" fmla="*/ 0 w 76"/>
                <a:gd name="T1" fmla="*/ 0 h 118"/>
                <a:gd name="T2" fmla="*/ 21 w 76"/>
                <a:gd name="T3" fmla="*/ 0 h 118"/>
                <a:gd name="T4" fmla="*/ 21 w 76"/>
                <a:gd name="T5" fmla="*/ 41 h 118"/>
                <a:gd name="T6" fmla="*/ 45 w 76"/>
                <a:gd name="T7" fmla="*/ 30 h 118"/>
                <a:gd name="T8" fmla="*/ 76 w 76"/>
                <a:gd name="T9" fmla="*/ 63 h 118"/>
                <a:gd name="T10" fmla="*/ 76 w 76"/>
                <a:gd name="T11" fmla="*/ 118 h 118"/>
                <a:gd name="T12" fmla="*/ 55 w 76"/>
                <a:gd name="T13" fmla="*/ 118 h 118"/>
                <a:gd name="T14" fmla="*/ 55 w 76"/>
                <a:gd name="T15" fmla="*/ 63 h 118"/>
                <a:gd name="T16" fmla="*/ 40 w 76"/>
                <a:gd name="T17" fmla="*/ 46 h 118"/>
                <a:gd name="T18" fmla="*/ 21 w 76"/>
                <a:gd name="T19" fmla="*/ 67 h 118"/>
                <a:gd name="T20" fmla="*/ 21 w 76"/>
                <a:gd name="T21" fmla="*/ 118 h 118"/>
                <a:gd name="T22" fmla="*/ 0 w 76"/>
                <a:gd name="T23" fmla="*/ 118 h 118"/>
                <a:gd name="T24" fmla="*/ 0 w 76"/>
                <a:gd name="T2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6" h="118">
                  <a:moveTo>
                    <a:pt x="0" y="0"/>
                  </a:moveTo>
                  <a:cubicBezTo>
                    <a:pt x="21" y="0"/>
                    <a:pt x="21" y="0"/>
                    <a:pt x="21" y="0"/>
                  </a:cubicBezTo>
                  <a:cubicBezTo>
                    <a:pt x="21" y="41"/>
                    <a:pt x="21" y="41"/>
                    <a:pt x="21" y="41"/>
                  </a:cubicBezTo>
                  <a:cubicBezTo>
                    <a:pt x="26" y="34"/>
                    <a:pt x="35" y="30"/>
                    <a:pt x="45" y="30"/>
                  </a:cubicBezTo>
                  <a:cubicBezTo>
                    <a:pt x="65" y="30"/>
                    <a:pt x="76" y="42"/>
                    <a:pt x="76" y="63"/>
                  </a:cubicBezTo>
                  <a:cubicBezTo>
                    <a:pt x="76" y="118"/>
                    <a:pt x="76" y="118"/>
                    <a:pt x="76" y="118"/>
                  </a:cubicBezTo>
                  <a:cubicBezTo>
                    <a:pt x="55" y="118"/>
                    <a:pt x="55" y="118"/>
                    <a:pt x="55" y="118"/>
                  </a:cubicBezTo>
                  <a:cubicBezTo>
                    <a:pt x="55" y="63"/>
                    <a:pt x="55" y="63"/>
                    <a:pt x="55" y="63"/>
                  </a:cubicBezTo>
                  <a:cubicBezTo>
                    <a:pt x="55" y="51"/>
                    <a:pt x="50" y="46"/>
                    <a:pt x="40" y="46"/>
                  </a:cubicBezTo>
                  <a:cubicBezTo>
                    <a:pt x="29" y="46"/>
                    <a:pt x="21" y="54"/>
                    <a:pt x="21" y="67"/>
                  </a:cubicBezTo>
                  <a:cubicBezTo>
                    <a:pt x="21" y="118"/>
                    <a:pt x="21" y="118"/>
                    <a:pt x="21" y="118"/>
                  </a:cubicBezTo>
                  <a:cubicBezTo>
                    <a:pt x="0" y="118"/>
                    <a:pt x="0" y="118"/>
                    <a:pt x="0" y="118"/>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9" name="Freeform 7">
              <a:extLst>
                <a:ext uri="{FF2B5EF4-FFF2-40B4-BE49-F238E27FC236}">
                  <a16:creationId xmlns:a16="http://schemas.microsoft.com/office/drawing/2014/main" id="{50CB225B-0351-4893-B324-812A7B7FF9F5}"/>
                </a:ext>
              </a:extLst>
            </p:cNvPr>
            <p:cNvSpPr>
              <a:spLocks noEditPoints="1"/>
            </p:cNvSpPr>
            <p:nvPr userDrawn="1"/>
          </p:nvSpPr>
          <p:spPr bwMode="auto">
            <a:xfrm>
              <a:off x="2828927" y="1276356"/>
              <a:ext cx="101600" cy="109538"/>
            </a:xfrm>
            <a:custGeom>
              <a:avLst/>
              <a:gdLst>
                <a:gd name="T0" fmla="*/ 22 w 85"/>
                <a:gd name="T1" fmla="*/ 37 h 91"/>
                <a:gd name="T2" fmla="*/ 64 w 85"/>
                <a:gd name="T3" fmla="*/ 37 h 91"/>
                <a:gd name="T4" fmla="*/ 43 w 85"/>
                <a:gd name="T5" fmla="*/ 15 h 91"/>
                <a:gd name="T6" fmla="*/ 22 w 85"/>
                <a:gd name="T7" fmla="*/ 37 h 91"/>
                <a:gd name="T8" fmla="*/ 84 w 85"/>
                <a:gd name="T9" fmla="*/ 64 h 91"/>
                <a:gd name="T10" fmla="*/ 44 w 85"/>
                <a:gd name="T11" fmla="*/ 91 h 91"/>
                <a:gd name="T12" fmla="*/ 0 w 85"/>
                <a:gd name="T13" fmla="*/ 46 h 91"/>
                <a:gd name="T14" fmla="*/ 43 w 85"/>
                <a:gd name="T15" fmla="*/ 0 h 91"/>
                <a:gd name="T16" fmla="*/ 85 w 85"/>
                <a:gd name="T17" fmla="*/ 50 h 91"/>
                <a:gd name="T18" fmla="*/ 21 w 85"/>
                <a:gd name="T19" fmla="*/ 50 h 91"/>
                <a:gd name="T20" fmla="*/ 45 w 85"/>
                <a:gd name="T21" fmla="*/ 75 h 91"/>
                <a:gd name="T22" fmla="*/ 63 w 85"/>
                <a:gd name="T23" fmla="*/ 64 h 91"/>
                <a:gd name="T24" fmla="*/ 84 w 85"/>
                <a:gd name="T25" fmla="*/ 64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 h="91">
                  <a:moveTo>
                    <a:pt x="22" y="37"/>
                  </a:moveTo>
                  <a:cubicBezTo>
                    <a:pt x="64" y="37"/>
                    <a:pt x="64" y="37"/>
                    <a:pt x="64" y="37"/>
                  </a:cubicBezTo>
                  <a:cubicBezTo>
                    <a:pt x="63" y="21"/>
                    <a:pt x="55" y="15"/>
                    <a:pt x="43" y="15"/>
                  </a:cubicBezTo>
                  <a:cubicBezTo>
                    <a:pt x="32" y="15"/>
                    <a:pt x="24" y="21"/>
                    <a:pt x="22" y="37"/>
                  </a:cubicBezTo>
                  <a:close/>
                  <a:moveTo>
                    <a:pt x="84" y="64"/>
                  </a:moveTo>
                  <a:cubicBezTo>
                    <a:pt x="80" y="79"/>
                    <a:pt x="67" y="91"/>
                    <a:pt x="44" y="91"/>
                  </a:cubicBezTo>
                  <a:cubicBezTo>
                    <a:pt x="18" y="91"/>
                    <a:pt x="0" y="75"/>
                    <a:pt x="0" y="46"/>
                  </a:cubicBezTo>
                  <a:cubicBezTo>
                    <a:pt x="0" y="16"/>
                    <a:pt x="18" y="0"/>
                    <a:pt x="43" y="0"/>
                  </a:cubicBezTo>
                  <a:cubicBezTo>
                    <a:pt x="69" y="0"/>
                    <a:pt x="85" y="16"/>
                    <a:pt x="85" y="50"/>
                  </a:cubicBezTo>
                  <a:cubicBezTo>
                    <a:pt x="21" y="50"/>
                    <a:pt x="21" y="50"/>
                    <a:pt x="21" y="50"/>
                  </a:cubicBezTo>
                  <a:cubicBezTo>
                    <a:pt x="23" y="68"/>
                    <a:pt x="32" y="75"/>
                    <a:pt x="45" y="75"/>
                  </a:cubicBezTo>
                  <a:cubicBezTo>
                    <a:pt x="54" y="75"/>
                    <a:pt x="61" y="70"/>
                    <a:pt x="63" y="64"/>
                  </a:cubicBezTo>
                  <a:lnTo>
                    <a:pt x="84" y="6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10" name="Freeform 8">
              <a:extLst>
                <a:ext uri="{FF2B5EF4-FFF2-40B4-BE49-F238E27FC236}">
                  <a16:creationId xmlns:a16="http://schemas.microsoft.com/office/drawing/2014/main" id="{B9149472-185C-4F4E-AAB2-C9249C21637A}"/>
                </a:ext>
              </a:extLst>
            </p:cNvPr>
            <p:cNvSpPr>
              <a:spLocks noEditPoints="1"/>
            </p:cNvSpPr>
            <p:nvPr userDrawn="1"/>
          </p:nvSpPr>
          <p:spPr bwMode="auto">
            <a:xfrm>
              <a:off x="3019427" y="1241431"/>
              <a:ext cx="103188" cy="144463"/>
            </a:xfrm>
            <a:custGeom>
              <a:avLst/>
              <a:gdLst>
                <a:gd name="T0" fmla="*/ 42 w 86"/>
                <a:gd name="T1" fmla="*/ 46 h 121"/>
                <a:gd name="T2" fmla="*/ 19 w 86"/>
                <a:gd name="T3" fmla="*/ 75 h 121"/>
                <a:gd name="T4" fmla="*/ 42 w 86"/>
                <a:gd name="T5" fmla="*/ 105 h 121"/>
                <a:gd name="T6" fmla="*/ 64 w 86"/>
                <a:gd name="T7" fmla="*/ 75 h 121"/>
                <a:gd name="T8" fmla="*/ 42 w 86"/>
                <a:gd name="T9" fmla="*/ 46 h 121"/>
                <a:gd name="T10" fmla="*/ 0 w 86"/>
                <a:gd name="T11" fmla="*/ 118 h 121"/>
                <a:gd name="T12" fmla="*/ 0 w 86"/>
                <a:gd name="T13" fmla="*/ 0 h 121"/>
                <a:gd name="T14" fmla="*/ 20 w 86"/>
                <a:gd name="T15" fmla="*/ 0 h 121"/>
                <a:gd name="T16" fmla="*/ 20 w 86"/>
                <a:gd name="T17" fmla="*/ 43 h 121"/>
                <a:gd name="T18" fmla="*/ 48 w 86"/>
                <a:gd name="T19" fmla="*/ 30 h 121"/>
                <a:gd name="T20" fmla="*/ 86 w 86"/>
                <a:gd name="T21" fmla="*/ 74 h 121"/>
                <a:gd name="T22" fmla="*/ 46 w 86"/>
                <a:gd name="T23" fmla="*/ 121 h 121"/>
                <a:gd name="T24" fmla="*/ 19 w 86"/>
                <a:gd name="T25" fmla="*/ 108 h 121"/>
                <a:gd name="T26" fmla="*/ 16 w 86"/>
                <a:gd name="T27" fmla="*/ 118 h 121"/>
                <a:gd name="T28" fmla="*/ 0 w 86"/>
                <a:gd name="T29" fmla="*/ 11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6" h="121">
                  <a:moveTo>
                    <a:pt x="42" y="46"/>
                  </a:moveTo>
                  <a:cubicBezTo>
                    <a:pt x="30" y="46"/>
                    <a:pt x="19" y="56"/>
                    <a:pt x="19" y="75"/>
                  </a:cubicBezTo>
                  <a:cubicBezTo>
                    <a:pt x="19" y="95"/>
                    <a:pt x="29" y="105"/>
                    <a:pt x="42" y="105"/>
                  </a:cubicBezTo>
                  <a:cubicBezTo>
                    <a:pt x="55" y="105"/>
                    <a:pt x="64" y="95"/>
                    <a:pt x="64" y="75"/>
                  </a:cubicBezTo>
                  <a:cubicBezTo>
                    <a:pt x="64" y="55"/>
                    <a:pt x="55" y="46"/>
                    <a:pt x="42" y="46"/>
                  </a:cubicBezTo>
                  <a:close/>
                  <a:moveTo>
                    <a:pt x="0" y="118"/>
                  </a:moveTo>
                  <a:cubicBezTo>
                    <a:pt x="0" y="0"/>
                    <a:pt x="0" y="0"/>
                    <a:pt x="0" y="0"/>
                  </a:cubicBezTo>
                  <a:cubicBezTo>
                    <a:pt x="20" y="0"/>
                    <a:pt x="20" y="0"/>
                    <a:pt x="20" y="0"/>
                  </a:cubicBezTo>
                  <a:cubicBezTo>
                    <a:pt x="20" y="43"/>
                    <a:pt x="20" y="43"/>
                    <a:pt x="20" y="43"/>
                  </a:cubicBezTo>
                  <a:cubicBezTo>
                    <a:pt x="26" y="35"/>
                    <a:pt x="35" y="30"/>
                    <a:pt x="48" y="30"/>
                  </a:cubicBezTo>
                  <a:cubicBezTo>
                    <a:pt x="70" y="30"/>
                    <a:pt x="86" y="45"/>
                    <a:pt x="86" y="74"/>
                  </a:cubicBezTo>
                  <a:cubicBezTo>
                    <a:pt x="86" y="104"/>
                    <a:pt x="69" y="121"/>
                    <a:pt x="46" y="121"/>
                  </a:cubicBezTo>
                  <a:cubicBezTo>
                    <a:pt x="34" y="121"/>
                    <a:pt x="25" y="116"/>
                    <a:pt x="19" y="108"/>
                  </a:cubicBezTo>
                  <a:cubicBezTo>
                    <a:pt x="16" y="118"/>
                    <a:pt x="16" y="118"/>
                    <a:pt x="16" y="118"/>
                  </a:cubicBezTo>
                  <a:lnTo>
                    <a:pt x="0" y="1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11" name="Freeform 9">
              <a:extLst>
                <a:ext uri="{FF2B5EF4-FFF2-40B4-BE49-F238E27FC236}">
                  <a16:creationId xmlns:a16="http://schemas.microsoft.com/office/drawing/2014/main" id="{3F4ACC37-CD1F-49B5-AC9A-7A64999AF3BF}"/>
                </a:ext>
              </a:extLst>
            </p:cNvPr>
            <p:cNvSpPr>
              <a:spLocks/>
            </p:cNvSpPr>
            <p:nvPr userDrawn="1"/>
          </p:nvSpPr>
          <p:spPr bwMode="auto">
            <a:xfrm>
              <a:off x="3148015" y="1276356"/>
              <a:ext cx="61913" cy="104776"/>
            </a:xfrm>
            <a:custGeom>
              <a:avLst/>
              <a:gdLst>
                <a:gd name="T0" fmla="*/ 0 w 52"/>
                <a:gd name="T1" fmla="*/ 88 h 88"/>
                <a:gd name="T2" fmla="*/ 0 w 52"/>
                <a:gd name="T3" fmla="*/ 3 h 88"/>
                <a:gd name="T4" fmla="*/ 18 w 52"/>
                <a:gd name="T5" fmla="*/ 3 h 88"/>
                <a:gd name="T6" fmla="*/ 20 w 52"/>
                <a:gd name="T7" fmla="*/ 16 h 88"/>
                <a:gd name="T8" fmla="*/ 42 w 52"/>
                <a:gd name="T9" fmla="*/ 0 h 88"/>
                <a:gd name="T10" fmla="*/ 52 w 52"/>
                <a:gd name="T11" fmla="*/ 1 h 88"/>
                <a:gd name="T12" fmla="*/ 52 w 52"/>
                <a:gd name="T13" fmla="*/ 21 h 88"/>
                <a:gd name="T14" fmla="*/ 41 w 52"/>
                <a:gd name="T15" fmla="*/ 20 h 88"/>
                <a:gd name="T16" fmla="*/ 21 w 52"/>
                <a:gd name="T17" fmla="*/ 49 h 88"/>
                <a:gd name="T18" fmla="*/ 21 w 52"/>
                <a:gd name="T19" fmla="*/ 88 h 88"/>
                <a:gd name="T20" fmla="*/ 0 w 52"/>
                <a:gd name="T21" fmla="*/ 8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2" h="88">
                  <a:moveTo>
                    <a:pt x="0" y="88"/>
                  </a:moveTo>
                  <a:cubicBezTo>
                    <a:pt x="0" y="3"/>
                    <a:pt x="0" y="3"/>
                    <a:pt x="0" y="3"/>
                  </a:cubicBezTo>
                  <a:cubicBezTo>
                    <a:pt x="18" y="3"/>
                    <a:pt x="18" y="3"/>
                    <a:pt x="18" y="3"/>
                  </a:cubicBezTo>
                  <a:cubicBezTo>
                    <a:pt x="20" y="16"/>
                    <a:pt x="20" y="16"/>
                    <a:pt x="20" y="16"/>
                  </a:cubicBezTo>
                  <a:cubicBezTo>
                    <a:pt x="25" y="6"/>
                    <a:pt x="32" y="0"/>
                    <a:pt x="42" y="0"/>
                  </a:cubicBezTo>
                  <a:cubicBezTo>
                    <a:pt x="46" y="0"/>
                    <a:pt x="50" y="1"/>
                    <a:pt x="52" y="1"/>
                  </a:cubicBezTo>
                  <a:cubicBezTo>
                    <a:pt x="52" y="21"/>
                    <a:pt x="52" y="21"/>
                    <a:pt x="52" y="21"/>
                  </a:cubicBezTo>
                  <a:cubicBezTo>
                    <a:pt x="49" y="20"/>
                    <a:pt x="45" y="20"/>
                    <a:pt x="41" y="20"/>
                  </a:cubicBezTo>
                  <a:cubicBezTo>
                    <a:pt x="31" y="20"/>
                    <a:pt x="21" y="29"/>
                    <a:pt x="21" y="49"/>
                  </a:cubicBezTo>
                  <a:cubicBezTo>
                    <a:pt x="21" y="88"/>
                    <a:pt x="21" y="88"/>
                    <a:pt x="21" y="88"/>
                  </a:cubicBezTo>
                  <a:lnTo>
                    <a:pt x="0" y="8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12" name="Freeform 10">
              <a:extLst>
                <a:ext uri="{FF2B5EF4-FFF2-40B4-BE49-F238E27FC236}">
                  <a16:creationId xmlns:a16="http://schemas.microsoft.com/office/drawing/2014/main" id="{FC7342AA-BDC4-41EC-92FA-843A4FB21EFB}"/>
                </a:ext>
              </a:extLst>
            </p:cNvPr>
            <p:cNvSpPr>
              <a:spLocks noEditPoints="1"/>
            </p:cNvSpPr>
            <p:nvPr userDrawn="1"/>
          </p:nvSpPr>
          <p:spPr bwMode="auto">
            <a:xfrm>
              <a:off x="3232153" y="1241431"/>
              <a:ext cx="26988" cy="139701"/>
            </a:xfrm>
            <a:custGeom>
              <a:avLst/>
              <a:gdLst>
                <a:gd name="T0" fmla="*/ 0 w 17"/>
                <a:gd name="T1" fmla="*/ 88 h 88"/>
                <a:gd name="T2" fmla="*/ 0 w 17"/>
                <a:gd name="T3" fmla="*/ 24 h 88"/>
                <a:gd name="T4" fmla="*/ 16 w 17"/>
                <a:gd name="T5" fmla="*/ 24 h 88"/>
                <a:gd name="T6" fmla="*/ 16 w 17"/>
                <a:gd name="T7" fmla="*/ 88 h 88"/>
                <a:gd name="T8" fmla="*/ 0 w 17"/>
                <a:gd name="T9" fmla="*/ 88 h 88"/>
                <a:gd name="T10" fmla="*/ 0 w 17"/>
                <a:gd name="T11" fmla="*/ 15 h 88"/>
                <a:gd name="T12" fmla="*/ 0 w 17"/>
                <a:gd name="T13" fmla="*/ 0 h 88"/>
                <a:gd name="T14" fmla="*/ 17 w 17"/>
                <a:gd name="T15" fmla="*/ 0 h 88"/>
                <a:gd name="T16" fmla="*/ 17 w 17"/>
                <a:gd name="T17" fmla="*/ 15 h 88"/>
                <a:gd name="T18" fmla="*/ 0 w 17"/>
                <a:gd name="T19" fmla="*/ 1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 h="88">
                  <a:moveTo>
                    <a:pt x="0" y="88"/>
                  </a:moveTo>
                  <a:lnTo>
                    <a:pt x="0" y="24"/>
                  </a:lnTo>
                  <a:lnTo>
                    <a:pt x="16" y="24"/>
                  </a:lnTo>
                  <a:lnTo>
                    <a:pt x="16" y="88"/>
                  </a:lnTo>
                  <a:lnTo>
                    <a:pt x="0" y="88"/>
                  </a:lnTo>
                  <a:close/>
                  <a:moveTo>
                    <a:pt x="0" y="15"/>
                  </a:moveTo>
                  <a:lnTo>
                    <a:pt x="0" y="0"/>
                  </a:lnTo>
                  <a:lnTo>
                    <a:pt x="17" y="0"/>
                  </a:lnTo>
                  <a:lnTo>
                    <a:pt x="17" y="15"/>
                  </a:lnTo>
                  <a:lnTo>
                    <a:pt x="0"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13" name="Freeform 11">
              <a:extLst>
                <a:ext uri="{FF2B5EF4-FFF2-40B4-BE49-F238E27FC236}">
                  <a16:creationId xmlns:a16="http://schemas.microsoft.com/office/drawing/2014/main" id="{9D5798D8-BDF7-4E9A-BB0B-5B401DF68B73}"/>
                </a:ext>
              </a:extLst>
            </p:cNvPr>
            <p:cNvSpPr>
              <a:spLocks noEditPoints="1"/>
            </p:cNvSpPr>
            <p:nvPr userDrawn="1"/>
          </p:nvSpPr>
          <p:spPr bwMode="auto">
            <a:xfrm>
              <a:off x="3284540" y="1241431"/>
              <a:ext cx="103188" cy="144463"/>
            </a:xfrm>
            <a:custGeom>
              <a:avLst/>
              <a:gdLst>
                <a:gd name="T0" fmla="*/ 43 w 86"/>
                <a:gd name="T1" fmla="*/ 105 h 121"/>
                <a:gd name="T2" fmla="*/ 66 w 86"/>
                <a:gd name="T3" fmla="*/ 76 h 121"/>
                <a:gd name="T4" fmla="*/ 43 w 86"/>
                <a:gd name="T5" fmla="*/ 46 h 121"/>
                <a:gd name="T6" fmla="*/ 21 w 86"/>
                <a:gd name="T7" fmla="*/ 76 h 121"/>
                <a:gd name="T8" fmla="*/ 43 w 86"/>
                <a:gd name="T9" fmla="*/ 105 h 121"/>
                <a:gd name="T10" fmla="*/ 69 w 86"/>
                <a:gd name="T11" fmla="*/ 118 h 121"/>
                <a:gd name="T12" fmla="*/ 66 w 86"/>
                <a:gd name="T13" fmla="*/ 108 h 121"/>
                <a:gd name="T14" fmla="*/ 38 w 86"/>
                <a:gd name="T15" fmla="*/ 121 h 121"/>
                <a:gd name="T16" fmla="*/ 0 w 86"/>
                <a:gd name="T17" fmla="*/ 76 h 121"/>
                <a:gd name="T18" fmla="*/ 39 w 86"/>
                <a:gd name="T19" fmla="*/ 30 h 121"/>
                <a:gd name="T20" fmla="*/ 65 w 86"/>
                <a:gd name="T21" fmla="*/ 42 h 121"/>
                <a:gd name="T22" fmla="*/ 65 w 86"/>
                <a:gd name="T23" fmla="*/ 0 h 121"/>
                <a:gd name="T24" fmla="*/ 86 w 86"/>
                <a:gd name="T25" fmla="*/ 0 h 121"/>
                <a:gd name="T26" fmla="*/ 86 w 86"/>
                <a:gd name="T27" fmla="*/ 118 h 121"/>
                <a:gd name="T28" fmla="*/ 69 w 86"/>
                <a:gd name="T29" fmla="*/ 11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6" h="121">
                  <a:moveTo>
                    <a:pt x="43" y="105"/>
                  </a:moveTo>
                  <a:cubicBezTo>
                    <a:pt x="57" y="105"/>
                    <a:pt x="66" y="95"/>
                    <a:pt x="66" y="76"/>
                  </a:cubicBezTo>
                  <a:cubicBezTo>
                    <a:pt x="66" y="55"/>
                    <a:pt x="56" y="46"/>
                    <a:pt x="43" y="46"/>
                  </a:cubicBezTo>
                  <a:cubicBezTo>
                    <a:pt x="30" y="46"/>
                    <a:pt x="21" y="56"/>
                    <a:pt x="21" y="76"/>
                  </a:cubicBezTo>
                  <a:cubicBezTo>
                    <a:pt x="21" y="96"/>
                    <a:pt x="30" y="105"/>
                    <a:pt x="43" y="105"/>
                  </a:cubicBezTo>
                  <a:close/>
                  <a:moveTo>
                    <a:pt x="69" y="118"/>
                  </a:moveTo>
                  <a:cubicBezTo>
                    <a:pt x="66" y="108"/>
                    <a:pt x="66" y="108"/>
                    <a:pt x="66" y="108"/>
                  </a:cubicBezTo>
                  <a:cubicBezTo>
                    <a:pt x="60" y="115"/>
                    <a:pt x="50" y="121"/>
                    <a:pt x="38" y="121"/>
                  </a:cubicBezTo>
                  <a:cubicBezTo>
                    <a:pt x="16" y="121"/>
                    <a:pt x="0" y="105"/>
                    <a:pt x="0" y="76"/>
                  </a:cubicBezTo>
                  <a:cubicBezTo>
                    <a:pt x="0" y="46"/>
                    <a:pt x="16" y="30"/>
                    <a:pt x="39" y="30"/>
                  </a:cubicBezTo>
                  <a:cubicBezTo>
                    <a:pt x="51" y="30"/>
                    <a:pt x="59" y="35"/>
                    <a:pt x="65" y="42"/>
                  </a:cubicBezTo>
                  <a:cubicBezTo>
                    <a:pt x="65" y="0"/>
                    <a:pt x="65" y="0"/>
                    <a:pt x="65" y="0"/>
                  </a:cubicBezTo>
                  <a:cubicBezTo>
                    <a:pt x="86" y="0"/>
                    <a:pt x="86" y="0"/>
                    <a:pt x="86" y="0"/>
                  </a:cubicBezTo>
                  <a:cubicBezTo>
                    <a:pt x="86" y="118"/>
                    <a:pt x="86" y="118"/>
                    <a:pt x="86" y="118"/>
                  </a:cubicBezTo>
                  <a:lnTo>
                    <a:pt x="69" y="1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14" name="Freeform 12">
              <a:extLst>
                <a:ext uri="{FF2B5EF4-FFF2-40B4-BE49-F238E27FC236}">
                  <a16:creationId xmlns:a16="http://schemas.microsoft.com/office/drawing/2014/main" id="{2D6FA85F-4C41-4090-89D2-DD9436526622}"/>
                </a:ext>
              </a:extLst>
            </p:cNvPr>
            <p:cNvSpPr>
              <a:spLocks noEditPoints="1"/>
            </p:cNvSpPr>
            <p:nvPr userDrawn="1"/>
          </p:nvSpPr>
          <p:spPr bwMode="auto">
            <a:xfrm>
              <a:off x="3413128" y="1276356"/>
              <a:ext cx="101600" cy="144463"/>
            </a:xfrm>
            <a:custGeom>
              <a:avLst/>
              <a:gdLst>
                <a:gd name="T0" fmla="*/ 43 w 85"/>
                <a:gd name="T1" fmla="*/ 70 h 121"/>
                <a:gd name="T2" fmla="*/ 66 w 85"/>
                <a:gd name="T3" fmla="*/ 44 h 121"/>
                <a:gd name="T4" fmla="*/ 43 w 85"/>
                <a:gd name="T5" fmla="*/ 16 h 121"/>
                <a:gd name="T6" fmla="*/ 21 w 85"/>
                <a:gd name="T7" fmla="*/ 44 h 121"/>
                <a:gd name="T8" fmla="*/ 43 w 85"/>
                <a:gd name="T9" fmla="*/ 70 h 121"/>
                <a:gd name="T10" fmla="*/ 24 w 85"/>
                <a:gd name="T11" fmla="*/ 94 h 121"/>
                <a:gd name="T12" fmla="*/ 44 w 85"/>
                <a:gd name="T13" fmla="*/ 105 h 121"/>
                <a:gd name="T14" fmla="*/ 64 w 85"/>
                <a:gd name="T15" fmla="*/ 86 h 121"/>
                <a:gd name="T16" fmla="*/ 64 w 85"/>
                <a:gd name="T17" fmla="*/ 76 h 121"/>
                <a:gd name="T18" fmla="*/ 38 w 85"/>
                <a:gd name="T19" fmla="*/ 86 h 121"/>
                <a:gd name="T20" fmla="*/ 0 w 85"/>
                <a:gd name="T21" fmla="*/ 44 h 121"/>
                <a:gd name="T22" fmla="*/ 39 w 85"/>
                <a:gd name="T23" fmla="*/ 0 h 121"/>
                <a:gd name="T24" fmla="*/ 65 w 85"/>
                <a:gd name="T25" fmla="*/ 12 h 121"/>
                <a:gd name="T26" fmla="*/ 69 w 85"/>
                <a:gd name="T27" fmla="*/ 3 h 121"/>
                <a:gd name="T28" fmla="*/ 85 w 85"/>
                <a:gd name="T29" fmla="*/ 3 h 121"/>
                <a:gd name="T30" fmla="*/ 85 w 85"/>
                <a:gd name="T31" fmla="*/ 85 h 121"/>
                <a:gd name="T32" fmla="*/ 44 w 85"/>
                <a:gd name="T33" fmla="*/ 121 h 121"/>
                <a:gd name="T34" fmla="*/ 3 w 85"/>
                <a:gd name="T35" fmla="*/ 94 h 121"/>
                <a:gd name="T36" fmla="*/ 24 w 85"/>
                <a:gd name="T37" fmla="*/ 94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5" h="121">
                  <a:moveTo>
                    <a:pt x="43" y="70"/>
                  </a:moveTo>
                  <a:cubicBezTo>
                    <a:pt x="57" y="70"/>
                    <a:pt x="66" y="60"/>
                    <a:pt x="66" y="44"/>
                  </a:cubicBezTo>
                  <a:cubicBezTo>
                    <a:pt x="66" y="26"/>
                    <a:pt x="57" y="16"/>
                    <a:pt x="43" y="16"/>
                  </a:cubicBezTo>
                  <a:cubicBezTo>
                    <a:pt x="30" y="16"/>
                    <a:pt x="21" y="25"/>
                    <a:pt x="21" y="44"/>
                  </a:cubicBezTo>
                  <a:cubicBezTo>
                    <a:pt x="21" y="61"/>
                    <a:pt x="30" y="70"/>
                    <a:pt x="43" y="70"/>
                  </a:cubicBezTo>
                  <a:close/>
                  <a:moveTo>
                    <a:pt x="24" y="94"/>
                  </a:moveTo>
                  <a:cubicBezTo>
                    <a:pt x="27" y="102"/>
                    <a:pt x="32" y="105"/>
                    <a:pt x="44" y="105"/>
                  </a:cubicBezTo>
                  <a:cubicBezTo>
                    <a:pt x="57" y="105"/>
                    <a:pt x="64" y="99"/>
                    <a:pt x="64" y="86"/>
                  </a:cubicBezTo>
                  <a:cubicBezTo>
                    <a:pt x="64" y="76"/>
                    <a:pt x="64" y="76"/>
                    <a:pt x="64" y="76"/>
                  </a:cubicBezTo>
                  <a:cubicBezTo>
                    <a:pt x="58" y="82"/>
                    <a:pt x="49" y="86"/>
                    <a:pt x="38" y="86"/>
                  </a:cubicBezTo>
                  <a:cubicBezTo>
                    <a:pt x="17" y="86"/>
                    <a:pt x="0" y="71"/>
                    <a:pt x="0" y="44"/>
                  </a:cubicBezTo>
                  <a:cubicBezTo>
                    <a:pt x="0" y="16"/>
                    <a:pt x="16" y="0"/>
                    <a:pt x="39" y="0"/>
                  </a:cubicBezTo>
                  <a:cubicBezTo>
                    <a:pt x="50" y="0"/>
                    <a:pt x="59" y="5"/>
                    <a:pt x="65" y="12"/>
                  </a:cubicBezTo>
                  <a:cubicBezTo>
                    <a:pt x="69" y="3"/>
                    <a:pt x="69" y="3"/>
                    <a:pt x="69" y="3"/>
                  </a:cubicBezTo>
                  <a:cubicBezTo>
                    <a:pt x="85" y="3"/>
                    <a:pt x="85" y="3"/>
                    <a:pt x="85" y="3"/>
                  </a:cubicBezTo>
                  <a:cubicBezTo>
                    <a:pt x="85" y="85"/>
                    <a:pt x="85" y="85"/>
                    <a:pt x="85" y="85"/>
                  </a:cubicBezTo>
                  <a:cubicBezTo>
                    <a:pt x="85" y="106"/>
                    <a:pt x="70" y="121"/>
                    <a:pt x="44" y="121"/>
                  </a:cubicBezTo>
                  <a:cubicBezTo>
                    <a:pt x="19" y="121"/>
                    <a:pt x="5" y="110"/>
                    <a:pt x="3" y="94"/>
                  </a:cubicBezTo>
                  <a:lnTo>
                    <a:pt x="24" y="9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15" name="Freeform 13">
              <a:extLst>
                <a:ext uri="{FF2B5EF4-FFF2-40B4-BE49-F238E27FC236}">
                  <a16:creationId xmlns:a16="http://schemas.microsoft.com/office/drawing/2014/main" id="{43BB4ACC-7EDB-4890-A27C-C2B6624AC89A}"/>
                </a:ext>
              </a:extLst>
            </p:cNvPr>
            <p:cNvSpPr>
              <a:spLocks noEditPoints="1"/>
            </p:cNvSpPr>
            <p:nvPr userDrawn="1"/>
          </p:nvSpPr>
          <p:spPr bwMode="auto">
            <a:xfrm>
              <a:off x="3541716" y="1276356"/>
              <a:ext cx="101600" cy="109538"/>
            </a:xfrm>
            <a:custGeom>
              <a:avLst/>
              <a:gdLst>
                <a:gd name="T0" fmla="*/ 21 w 85"/>
                <a:gd name="T1" fmla="*/ 37 h 91"/>
                <a:gd name="T2" fmla="*/ 63 w 85"/>
                <a:gd name="T3" fmla="*/ 37 h 91"/>
                <a:gd name="T4" fmla="*/ 42 w 85"/>
                <a:gd name="T5" fmla="*/ 15 h 91"/>
                <a:gd name="T6" fmla="*/ 21 w 85"/>
                <a:gd name="T7" fmla="*/ 37 h 91"/>
                <a:gd name="T8" fmla="*/ 84 w 85"/>
                <a:gd name="T9" fmla="*/ 64 h 91"/>
                <a:gd name="T10" fmla="*/ 43 w 85"/>
                <a:gd name="T11" fmla="*/ 91 h 91"/>
                <a:gd name="T12" fmla="*/ 0 w 85"/>
                <a:gd name="T13" fmla="*/ 46 h 91"/>
                <a:gd name="T14" fmla="*/ 42 w 85"/>
                <a:gd name="T15" fmla="*/ 0 h 91"/>
                <a:gd name="T16" fmla="*/ 85 w 85"/>
                <a:gd name="T17" fmla="*/ 50 h 91"/>
                <a:gd name="T18" fmla="*/ 21 w 85"/>
                <a:gd name="T19" fmla="*/ 50 h 91"/>
                <a:gd name="T20" fmla="*/ 44 w 85"/>
                <a:gd name="T21" fmla="*/ 75 h 91"/>
                <a:gd name="T22" fmla="*/ 62 w 85"/>
                <a:gd name="T23" fmla="*/ 64 h 91"/>
                <a:gd name="T24" fmla="*/ 84 w 85"/>
                <a:gd name="T25" fmla="*/ 64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 h="91">
                  <a:moveTo>
                    <a:pt x="21" y="37"/>
                  </a:moveTo>
                  <a:cubicBezTo>
                    <a:pt x="63" y="37"/>
                    <a:pt x="63" y="37"/>
                    <a:pt x="63" y="37"/>
                  </a:cubicBezTo>
                  <a:cubicBezTo>
                    <a:pt x="63" y="21"/>
                    <a:pt x="54" y="15"/>
                    <a:pt x="42" y="15"/>
                  </a:cubicBezTo>
                  <a:cubicBezTo>
                    <a:pt x="31" y="15"/>
                    <a:pt x="23" y="21"/>
                    <a:pt x="21" y="37"/>
                  </a:cubicBezTo>
                  <a:close/>
                  <a:moveTo>
                    <a:pt x="84" y="64"/>
                  </a:moveTo>
                  <a:cubicBezTo>
                    <a:pt x="80" y="79"/>
                    <a:pt x="66" y="91"/>
                    <a:pt x="43" y="91"/>
                  </a:cubicBezTo>
                  <a:cubicBezTo>
                    <a:pt x="18" y="91"/>
                    <a:pt x="0" y="75"/>
                    <a:pt x="0" y="46"/>
                  </a:cubicBezTo>
                  <a:cubicBezTo>
                    <a:pt x="0" y="16"/>
                    <a:pt x="17" y="0"/>
                    <a:pt x="42" y="0"/>
                  </a:cubicBezTo>
                  <a:cubicBezTo>
                    <a:pt x="68" y="0"/>
                    <a:pt x="85" y="16"/>
                    <a:pt x="85" y="50"/>
                  </a:cubicBezTo>
                  <a:cubicBezTo>
                    <a:pt x="21" y="50"/>
                    <a:pt x="21" y="50"/>
                    <a:pt x="21" y="50"/>
                  </a:cubicBezTo>
                  <a:cubicBezTo>
                    <a:pt x="22" y="68"/>
                    <a:pt x="32" y="75"/>
                    <a:pt x="44" y="75"/>
                  </a:cubicBezTo>
                  <a:cubicBezTo>
                    <a:pt x="53" y="75"/>
                    <a:pt x="60" y="70"/>
                    <a:pt x="62" y="64"/>
                  </a:cubicBezTo>
                  <a:lnTo>
                    <a:pt x="84" y="6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21" name="Freeform 14">
              <a:extLst>
                <a:ext uri="{FF2B5EF4-FFF2-40B4-BE49-F238E27FC236}">
                  <a16:creationId xmlns:a16="http://schemas.microsoft.com/office/drawing/2014/main" id="{9FCF94DF-9B2A-4134-9E70-713851E75636}"/>
                </a:ext>
              </a:extLst>
            </p:cNvPr>
            <p:cNvSpPr>
              <a:spLocks/>
            </p:cNvSpPr>
            <p:nvPr userDrawn="1"/>
          </p:nvSpPr>
          <p:spPr bwMode="auto">
            <a:xfrm>
              <a:off x="3722691" y="1255719"/>
              <a:ext cx="61913" cy="130176"/>
            </a:xfrm>
            <a:custGeom>
              <a:avLst/>
              <a:gdLst>
                <a:gd name="T0" fmla="*/ 52 w 52"/>
                <a:gd name="T1" fmla="*/ 107 h 109"/>
                <a:gd name="T2" fmla="*/ 38 w 52"/>
                <a:gd name="T3" fmla="*/ 109 h 109"/>
                <a:gd name="T4" fmla="*/ 12 w 52"/>
                <a:gd name="T5" fmla="*/ 84 h 109"/>
                <a:gd name="T6" fmla="*/ 12 w 52"/>
                <a:gd name="T7" fmla="*/ 36 h 109"/>
                <a:gd name="T8" fmla="*/ 0 w 52"/>
                <a:gd name="T9" fmla="*/ 36 h 109"/>
                <a:gd name="T10" fmla="*/ 0 w 52"/>
                <a:gd name="T11" fmla="*/ 21 h 109"/>
                <a:gd name="T12" fmla="*/ 12 w 52"/>
                <a:gd name="T13" fmla="*/ 21 h 109"/>
                <a:gd name="T14" fmla="*/ 14 w 52"/>
                <a:gd name="T15" fmla="*/ 0 h 109"/>
                <a:gd name="T16" fmla="*/ 33 w 52"/>
                <a:gd name="T17" fmla="*/ 0 h 109"/>
                <a:gd name="T18" fmla="*/ 33 w 52"/>
                <a:gd name="T19" fmla="*/ 21 h 109"/>
                <a:gd name="T20" fmla="*/ 51 w 52"/>
                <a:gd name="T21" fmla="*/ 21 h 109"/>
                <a:gd name="T22" fmla="*/ 51 w 52"/>
                <a:gd name="T23" fmla="*/ 36 h 109"/>
                <a:gd name="T24" fmla="*/ 33 w 52"/>
                <a:gd name="T25" fmla="*/ 36 h 109"/>
                <a:gd name="T26" fmla="*/ 33 w 52"/>
                <a:gd name="T27" fmla="*/ 84 h 109"/>
                <a:gd name="T28" fmla="*/ 42 w 52"/>
                <a:gd name="T29" fmla="*/ 93 h 109"/>
                <a:gd name="T30" fmla="*/ 52 w 52"/>
                <a:gd name="T31" fmla="*/ 91 h 109"/>
                <a:gd name="T32" fmla="*/ 52 w 52"/>
                <a:gd name="T33" fmla="*/ 107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2" h="109">
                  <a:moveTo>
                    <a:pt x="52" y="107"/>
                  </a:moveTo>
                  <a:cubicBezTo>
                    <a:pt x="47" y="108"/>
                    <a:pt x="42" y="109"/>
                    <a:pt x="38" y="109"/>
                  </a:cubicBezTo>
                  <a:cubicBezTo>
                    <a:pt x="22" y="109"/>
                    <a:pt x="12" y="100"/>
                    <a:pt x="12" y="84"/>
                  </a:cubicBezTo>
                  <a:cubicBezTo>
                    <a:pt x="12" y="36"/>
                    <a:pt x="12" y="36"/>
                    <a:pt x="12" y="36"/>
                  </a:cubicBezTo>
                  <a:cubicBezTo>
                    <a:pt x="0" y="36"/>
                    <a:pt x="0" y="36"/>
                    <a:pt x="0" y="36"/>
                  </a:cubicBezTo>
                  <a:cubicBezTo>
                    <a:pt x="0" y="21"/>
                    <a:pt x="0" y="21"/>
                    <a:pt x="0" y="21"/>
                  </a:cubicBezTo>
                  <a:cubicBezTo>
                    <a:pt x="12" y="21"/>
                    <a:pt x="12" y="21"/>
                    <a:pt x="12" y="21"/>
                  </a:cubicBezTo>
                  <a:cubicBezTo>
                    <a:pt x="14" y="0"/>
                    <a:pt x="14" y="0"/>
                    <a:pt x="14" y="0"/>
                  </a:cubicBezTo>
                  <a:cubicBezTo>
                    <a:pt x="33" y="0"/>
                    <a:pt x="33" y="0"/>
                    <a:pt x="33" y="0"/>
                  </a:cubicBezTo>
                  <a:cubicBezTo>
                    <a:pt x="33" y="21"/>
                    <a:pt x="33" y="21"/>
                    <a:pt x="33" y="21"/>
                  </a:cubicBezTo>
                  <a:cubicBezTo>
                    <a:pt x="51" y="21"/>
                    <a:pt x="51" y="21"/>
                    <a:pt x="51" y="21"/>
                  </a:cubicBezTo>
                  <a:cubicBezTo>
                    <a:pt x="51" y="36"/>
                    <a:pt x="51" y="36"/>
                    <a:pt x="51" y="36"/>
                  </a:cubicBezTo>
                  <a:cubicBezTo>
                    <a:pt x="33" y="36"/>
                    <a:pt x="33" y="36"/>
                    <a:pt x="33" y="36"/>
                  </a:cubicBezTo>
                  <a:cubicBezTo>
                    <a:pt x="33" y="84"/>
                    <a:pt x="33" y="84"/>
                    <a:pt x="33" y="84"/>
                  </a:cubicBezTo>
                  <a:cubicBezTo>
                    <a:pt x="33" y="90"/>
                    <a:pt x="37" y="93"/>
                    <a:pt x="42" y="93"/>
                  </a:cubicBezTo>
                  <a:cubicBezTo>
                    <a:pt x="44" y="93"/>
                    <a:pt x="47" y="92"/>
                    <a:pt x="52" y="91"/>
                  </a:cubicBezTo>
                  <a:lnTo>
                    <a:pt x="52" y="10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22" name="Freeform 15">
              <a:extLst>
                <a:ext uri="{FF2B5EF4-FFF2-40B4-BE49-F238E27FC236}">
                  <a16:creationId xmlns:a16="http://schemas.microsoft.com/office/drawing/2014/main" id="{E0BF6979-DD1F-43BD-9783-0106ED992E06}"/>
                </a:ext>
              </a:extLst>
            </p:cNvPr>
            <p:cNvSpPr>
              <a:spLocks noEditPoints="1"/>
            </p:cNvSpPr>
            <p:nvPr userDrawn="1"/>
          </p:nvSpPr>
          <p:spPr bwMode="auto">
            <a:xfrm>
              <a:off x="3800478" y="1276356"/>
              <a:ext cx="104775" cy="109538"/>
            </a:xfrm>
            <a:custGeom>
              <a:avLst/>
              <a:gdLst>
                <a:gd name="T0" fmla="*/ 44 w 88"/>
                <a:gd name="T1" fmla="*/ 76 h 91"/>
                <a:gd name="T2" fmla="*/ 66 w 88"/>
                <a:gd name="T3" fmla="*/ 45 h 91"/>
                <a:gd name="T4" fmla="*/ 44 w 88"/>
                <a:gd name="T5" fmla="*/ 15 h 91"/>
                <a:gd name="T6" fmla="*/ 22 w 88"/>
                <a:gd name="T7" fmla="*/ 45 h 91"/>
                <a:gd name="T8" fmla="*/ 44 w 88"/>
                <a:gd name="T9" fmla="*/ 76 h 91"/>
                <a:gd name="T10" fmla="*/ 44 w 88"/>
                <a:gd name="T11" fmla="*/ 0 h 91"/>
                <a:gd name="T12" fmla="*/ 88 w 88"/>
                <a:gd name="T13" fmla="*/ 45 h 91"/>
                <a:gd name="T14" fmla="*/ 44 w 88"/>
                <a:gd name="T15" fmla="*/ 91 h 91"/>
                <a:gd name="T16" fmla="*/ 0 w 88"/>
                <a:gd name="T17" fmla="*/ 45 h 91"/>
                <a:gd name="T18" fmla="*/ 44 w 88"/>
                <a:gd name="T19"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 h="91">
                  <a:moveTo>
                    <a:pt x="44" y="76"/>
                  </a:moveTo>
                  <a:cubicBezTo>
                    <a:pt x="58" y="76"/>
                    <a:pt x="66" y="67"/>
                    <a:pt x="66" y="45"/>
                  </a:cubicBezTo>
                  <a:cubicBezTo>
                    <a:pt x="66" y="24"/>
                    <a:pt x="58" y="15"/>
                    <a:pt x="44" y="15"/>
                  </a:cubicBezTo>
                  <a:cubicBezTo>
                    <a:pt x="30" y="15"/>
                    <a:pt x="22" y="24"/>
                    <a:pt x="22" y="45"/>
                  </a:cubicBezTo>
                  <a:cubicBezTo>
                    <a:pt x="22" y="66"/>
                    <a:pt x="31" y="76"/>
                    <a:pt x="44" y="76"/>
                  </a:cubicBezTo>
                  <a:close/>
                  <a:moveTo>
                    <a:pt x="44" y="0"/>
                  </a:moveTo>
                  <a:cubicBezTo>
                    <a:pt x="70" y="0"/>
                    <a:pt x="88" y="15"/>
                    <a:pt x="88" y="45"/>
                  </a:cubicBezTo>
                  <a:cubicBezTo>
                    <a:pt x="88" y="75"/>
                    <a:pt x="71" y="91"/>
                    <a:pt x="44" y="91"/>
                  </a:cubicBezTo>
                  <a:cubicBezTo>
                    <a:pt x="18" y="91"/>
                    <a:pt x="0" y="75"/>
                    <a:pt x="0" y="45"/>
                  </a:cubicBezTo>
                  <a:cubicBezTo>
                    <a:pt x="0" y="15"/>
                    <a:pt x="18" y="0"/>
                    <a:pt x="4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23" name="Freeform 16">
              <a:extLst>
                <a:ext uri="{FF2B5EF4-FFF2-40B4-BE49-F238E27FC236}">
                  <a16:creationId xmlns:a16="http://schemas.microsoft.com/office/drawing/2014/main" id="{430138CE-2A82-4CCC-90C7-2A1A706198B9}"/>
                </a:ext>
              </a:extLst>
            </p:cNvPr>
            <p:cNvSpPr>
              <a:spLocks noEditPoints="1"/>
            </p:cNvSpPr>
            <p:nvPr userDrawn="1"/>
          </p:nvSpPr>
          <p:spPr bwMode="auto">
            <a:xfrm>
              <a:off x="3994154" y="1276356"/>
              <a:ext cx="103188" cy="141288"/>
            </a:xfrm>
            <a:custGeom>
              <a:avLst/>
              <a:gdLst>
                <a:gd name="T0" fmla="*/ 43 w 86"/>
                <a:gd name="T1" fmla="*/ 16 h 118"/>
                <a:gd name="T2" fmla="*/ 20 w 86"/>
                <a:gd name="T3" fmla="*/ 45 h 118"/>
                <a:gd name="T4" fmla="*/ 42 w 86"/>
                <a:gd name="T5" fmla="*/ 75 h 118"/>
                <a:gd name="T6" fmla="*/ 65 w 86"/>
                <a:gd name="T7" fmla="*/ 45 h 118"/>
                <a:gd name="T8" fmla="*/ 43 w 86"/>
                <a:gd name="T9" fmla="*/ 16 h 118"/>
                <a:gd name="T10" fmla="*/ 16 w 86"/>
                <a:gd name="T11" fmla="*/ 3 h 118"/>
                <a:gd name="T12" fmla="*/ 20 w 86"/>
                <a:gd name="T13" fmla="*/ 13 h 118"/>
                <a:gd name="T14" fmla="*/ 48 w 86"/>
                <a:gd name="T15" fmla="*/ 0 h 118"/>
                <a:gd name="T16" fmla="*/ 86 w 86"/>
                <a:gd name="T17" fmla="*/ 45 h 118"/>
                <a:gd name="T18" fmla="*/ 46 w 86"/>
                <a:gd name="T19" fmla="*/ 91 h 118"/>
                <a:gd name="T20" fmla="*/ 21 w 86"/>
                <a:gd name="T21" fmla="*/ 79 h 118"/>
                <a:gd name="T22" fmla="*/ 21 w 86"/>
                <a:gd name="T23" fmla="*/ 118 h 118"/>
                <a:gd name="T24" fmla="*/ 0 w 86"/>
                <a:gd name="T25" fmla="*/ 118 h 118"/>
                <a:gd name="T26" fmla="*/ 0 w 86"/>
                <a:gd name="T27" fmla="*/ 3 h 118"/>
                <a:gd name="T28" fmla="*/ 16 w 86"/>
                <a:gd name="T29" fmla="*/ 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6" h="118">
                  <a:moveTo>
                    <a:pt x="43" y="16"/>
                  </a:moveTo>
                  <a:cubicBezTo>
                    <a:pt x="30" y="16"/>
                    <a:pt x="20" y="26"/>
                    <a:pt x="20" y="45"/>
                  </a:cubicBezTo>
                  <a:cubicBezTo>
                    <a:pt x="20" y="65"/>
                    <a:pt x="29" y="75"/>
                    <a:pt x="42" y="75"/>
                  </a:cubicBezTo>
                  <a:cubicBezTo>
                    <a:pt x="56" y="75"/>
                    <a:pt x="65" y="65"/>
                    <a:pt x="65" y="45"/>
                  </a:cubicBezTo>
                  <a:cubicBezTo>
                    <a:pt x="65" y="25"/>
                    <a:pt x="56" y="16"/>
                    <a:pt x="43" y="16"/>
                  </a:cubicBezTo>
                  <a:close/>
                  <a:moveTo>
                    <a:pt x="16" y="3"/>
                  </a:moveTo>
                  <a:cubicBezTo>
                    <a:pt x="20" y="13"/>
                    <a:pt x="20" y="13"/>
                    <a:pt x="20" y="13"/>
                  </a:cubicBezTo>
                  <a:cubicBezTo>
                    <a:pt x="26" y="6"/>
                    <a:pt x="36" y="0"/>
                    <a:pt x="48" y="0"/>
                  </a:cubicBezTo>
                  <a:cubicBezTo>
                    <a:pt x="71" y="0"/>
                    <a:pt x="86" y="16"/>
                    <a:pt x="86" y="45"/>
                  </a:cubicBezTo>
                  <a:cubicBezTo>
                    <a:pt x="86" y="74"/>
                    <a:pt x="69" y="91"/>
                    <a:pt x="46" y="91"/>
                  </a:cubicBezTo>
                  <a:cubicBezTo>
                    <a:pt x="35" y="91"/>
                    <a:pt x="26" y="86"/>
                    <a:pt x="21" y="79"/>
                  </a:cubicBezTo>
                  <a:cubicBezTo>
                    <a:pt x="21" y="118"/>
                    <a:pt x="21" y="118"/>
                    <a:pt x="21" y="118"/>
                  </a:cubicBezTo>
                  <a:cubicBezTo>
                    <a:pt x="0" y="118"/>
                    <a:pt x="0" y="118"/>
                    <a:pt x="0" y="118"/>
                  </a:cubicBezTo>
                  <a:cubicBezTo>
                    <a:pt x="0" y="3"/>
                    <a:pt x="0" y="3"/>
                    <a:pt x="0" y="3"/>
                  </a:cubicBezTo>
                  <a:lnTo>
                    <a:pt x="16"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24" name="Freeform 17">
              <a:extLst>
                <a:ext uri="{FF2B5EF4-FFF2-40B4-BE49-F238E27FC236}">
                  <a16:creationId xmlns:a16="http://schemas.microsoft.com/office/drawing/2014/main" id="{9F95028B-FF8A-493F-AE30-5D71F11E0D75}"/>
                </a:ext>
              </a:extLst>
            </p:cNvPr>
            <p:cNvSpPr>
              <a:spLocks noEditPoints="1"/>
            </p:cNvSpPr>
            <p:nvPr userDrawn="1"/>
          </p:nvSpPr>
          <p:spPr bwMode="auto">
            <a:xfrm>
              <a:off x="4117979" y="1276356"/>
              <a:ext cx="104775" cy="109538"/>
            </a:xfrm>
            <a:custGeom>
              <a:avLst/>
              <a:gdLst>
                <a:gd name="T0" fmla="*/ 44 w 87"/>
                <a:gd name="T1" fmla="*/ 76 h 91"/>
                <a:gd name="T2" fmla="*/ 66 w 87"/>
                <a:gd name="T3" fmla="*/ 45 h 91"/>
                <a:gd name="T4" fmla="*/ 44 w 87"/>
                <a:gd name="T5" fmla="*/ 15 h 91"/>
                <a:gd name="T6" fmla="*/ 21 w 87"/>
                <a:gd name="T7" fmla="*/ 45 h 91"/>
                <a:gd name="T8" fmla="*/ 44 w 87"/>
                <a:gd name="T9" fmla="*/ 76 h 91"/>
                <a:gd name="T10" fmla="*/ 44 w 87"/>
                <a:gd name="T11" fmla="*/ 0 h 91"/>
                <a:gd name="T12" fmla="*/ 87 w 87"/>
                <a:gd name="T13" fmla="*/ 45 h 91"/>
                <a:gd name="T14" fmla="*/ 44 w 87"/>
                <a:gd name="T15" fmla="*/ 91 h 91"/>
                <a:gd name="T16" fmla="*/ 0 w 87"/>
                <a:gd name="T17" fmla="*/ 45 h 91"/>
                <a:gd name="T18" fmla="*/ 44 w 87"/>
                <a:gd name="T19"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 h="91">
                  <a:moveTo>
                    <a:pt x="44" y="76"/>
                  </a:moveTo>
                  <a:cubicBezTo>
                    <a:pt x="58" y="76"/>
                    <a:pt x="66" y="67"/>
                    <a:pt x="66" y="45"/>
                  </a:cubicBezTo>
                  <a:cubicBezTo>
                    <a:pt x="66" y="24"/>
                    <a:pt x="57" y="15"/>
                    <a:pt x="44" y="15"/>
                  </a:cubicBezTo>
                  <a:cubicBezTo>
                    <a:pt x="30" y="15"/>
                    <a:pt x="21" y="24"/>
                    <a:pt x="21" y="45"/>
                  </a:cubicBezTo>
                  <a:cubicBezTo>
                    <a:pt x="21" y="66"/>
                    <a:pt x="30" y="76"/>
                    <a:pt x="44" y="76"/>
                  </a:cubicBezTo>
                  <a:close/>
                  <a:moveTo>
                    <a:pt x="44" y="0"/>
                  </a:moveTo>
                  <a:cubicBezTo>
                    <a:pt x="70" y="0"/>
                    <a:pt x="87" y="15"/>
                    <a:pt x="87" y="45"/>
                  </a:cubicBezTo>
                  <a:cubicBezTo>
                    <a:pt x="87" y="75"/>
                    <a:pt x="70" y="91"/>
                    <a:pt x="44" y="91"/>
                  </a:cubicBezTo>
                  <a:cubicBezTo>
                    <a:pt x="18" y="91"/>
                    <a:pt x="0" y="75"/>
                    <a:pt x="0" y="45"/>
                  </a:cubicBezTo>
                  <a:cubicBezTo>
                    <a:pt x="0" y="15"/>
                    <a:pt x="18" y="0"/>
                    <a:pt x="4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25" name="Freeform 18">
              <a:extLst>
                <a:ext uri="{FF2B5EF4-FFF2-40B4-BE49-F238E27FC236}">
                  <a16:creationId xmlns:a16="http://schemas.microsoft.com/office/drawing/2014/main" id="{944EF0BA-11A4-496A-B5C5-F1AB1E89A974}"/>
                </a:ext>
              </a:extLst>
            </p:cNvPr>
            <p:cNvSpPr>
              <a:spLocks/>
            </p:cNvSpPr>
            <p:nvPr userDrawn="1"/>
          </p:nvSpPr>
          <p:spPr bwMode="auto">
            <a:xfrm>
              <a:off x="4241804" y="1276356"/>
              <a:ext cx="93663" cy="109538"/>
            </a:xfrm>
            <a:custGeom>
              <a:avLst/>
              <a:gdLst>
                <a:gd name="T0" fmla="*/ 33 w 77"/>
                <a:gd name="T1" fmla="*/ 52 h 91"/>
                <a:gd name="T2" fmla="*/ 3 w 77"/>
                <a:gd name="T3" fmla="*/ 26 h 91"/>
                <a:gd name="T4" fmla="*/ 39 w 77"/>
                <a:gd name="T5" fmla="*/ 0 h 91"/>
                <a:gd name="T6" fmla="*/ 76 w 77"/>
                <a:gd name="T7" fmla="*/ 26 h 91"/>
                <a:gd name="T8" fmla="*/ 55 w 77"/>
                <a:gd name="T9" fmla="*/ 26 h 91"/>
                <a:gd name="T10" fmla="*/ 38 w 77"/>
                <a:gd name="T11" fmla="*/ 15 h 91"/>
                <a:gd name="T12" fmla="*/ 24 w 77"/>
                <a:gd name="T13" fmla="*/ 24 h 91"/>
                <a:gd name="T14" fmla="*/ 43 w 77"/>
                <a:gd name="T15" fmla="*/ 36 h 91"/>
                <a:gd name="T16" fmla="*/ 77 w 77"/>
                <a:gd name="T17" fmla="*/ 63 h 91"/>
                <a:gd name="T18" fmla="*/ 39 w 77"/>
                <a:gd name="T19" fmla="*/ 91 h 91"/>
                <a:gd name="T20" fmla="*/ 0 w 77"/>
                <a:gd name="T21" fmla="*/ 64 h 91"/>
                <a:gd name="T22" fmla="*/ 21 w 77"/>
                <a:gd name="T23" fmla="*/ 64 h 91"/>
                <a:gd name="T24" fmla="*/ 39 w 77"/>
                <a:gd name="T25" fmla="*/ 76 h 91"/>
                <a:gd name="T26" fmla="*/ 56 w 77"/>
                <a:gd name="T27" fmla="*/ 65 h 91"/>
                <a:gd name="T28" fmla="*/ 33 w 77"/>
                <a:gd name="T29" fmla="*/ 52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7" h="91">
                  <a:moveTo>
                    <a:pt x="33" y="52"/>
                  </a:moveTo>
                  <a:cubicBezTo>
                    <a:pt x="15" y="48"/>
                    <a:pt x="3" y="41"/>
                    <a:pt x="3" y="26"/>
                  </a:cubicBezTo>
                  <a:cubicBezTo>
                    <a:pt x="3" y="10"/>
                    <a:pt x="15" y="0"/>
                    <a:pt x="39" y="0"/>
                  </a:cubicBezTo>
                  <a:cubicBezTo>
                    <a:pt x="59" y="0"/>
                    <a:pt x="73" y="10"/>
                    <a:pt x="76" y="26"/>
                  </a:cubicBezTo>
                  <a:cubicBezTo>
                    <a:pt x="55" y="26"/>
                    <a:pt x="55" y="26"/>
                    <a:pt x="55" y="26"/>
                  </a:cubicBezTo>
                  <a:cubicBezTo>
                    <a:pt x="54" y="19"/>
                    <a:pt x="48" y="15"/>
                    <a:pt x="38" y="15"/>
                  </a:cubicBezTo>
                  <a:cubicBezTo>
                    <a:pt x="28" y="15"/>
                    <a:pt x="24" y="19"/>
                    <a:pt x="24" y="24"/>
                  </a:cubicBezTo>
                  <a:cubicBezTo>
                    <a:pt x="24" y="30"/>
                    <a:pt x="27" y="32"/>
                    <a:pt x="43" y="36"/>
                  </a:cubicBezTo>
                  <a:cubicBezTo>
                    <a:pt x="61" y="40"/>
                    <a:pt x="77" y="45"/>
                    <a:pt x="77" y="63"/>
                  </a:cubicBezTo>
                  <a:cubicBezTo>
                    <a:pt x="77" y="79"/>
                    <a:pt x="64" y="91"/>
                    <a:pt x="39" y="91"/>
                  </a:cubicBezTo>
                  <a:cubicBezTo>
                    <a:pt x="16" y="91"/>
                    <a:pt x="2" y="80"/>
                    <a:pt x="0" y="64"/>
                  </a:cubicBezTo>
                  <a:cubicBezTo>
                    <a:pt x="21" y="64"/>
                    <a:pt x="21" y="64"/>
                    <a:pt x="21" y="64"/>
                  </a:cubicBezTo>
                  <a:cubicBezTo>
                    <a:pt x="22" y="72"/>
                    <a:pt x="29" y="76"/>
                    <a:pt x="39" y="76"/>
                  </a:cubicBezTo>
                  <a:cubicBezTo>
                    <a:pt x="50" y="76"/>
                    <a:pt x="56" y="72"/>
                    <a:pt x="56" y="65"/>
                  </a:cubicBezTo>
                  <a:cubicBezTo>
                    <a:pt x="56" y="57"/>
                    <a:pt x="48" y="56"/>
                    <a:pt x="33" y="5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26" name="Freeform 19">
              <a:extLst>
                <a:ext uri="{FF2B5EF4-FFF2-40B4-BE49-F238E27FC236}">
                  <a16:creationId xmlns:a16="http://schemas.microsoft.com/office/drawing/2014/main" id="{3C28D4E0-5E73-4278-A272-D1B5D0B84635}"/>
                </a:ext>
              </a:extLst>
            </p:cNvPr>
            <p:cNvSpPr>
              <a:spLocks/>
            </p:cNvSpPr>
            <p:nvPr userDrawn="1"/>
          </p:nvSpPr>
          <p:spPr bwMode="auto">
            <a:xfrm>
              <a:off x="4356104" y="1276356"/>
              <a:ext cx="92075" cy="109538"/>
            </a:xfrm>
            <a:custGeom>
              <a:avLst/>
              <a:gdLst>
                <a:gd name="T0" fmla="*/ 33 w 77"/>
                <a:gd name="T1" fmla="*/ 52 h 91"/>
                <a:gd name="T2" fmla="*/ 3 w 77"/>
                <a:gd name="T3" fmla="*/ 26 h 91"/>
                <a:gd name="T4" fmla="*/ 39 w 77"/>
                <a:gd name="T5" fmla="*/ 0 h 91"/>
                <a:gd name="T6" fmla="*/ 76 w 77"/>
                <a:gd name="T7" fmla="*/ 26 h 91"/>
                <a:gd name="T8" fmla="*/ 55 w 77"/>
                <a:gd name="T9" fmla="*/ 26 h 91"/>
                <a:gd name="T10" fmla="*/ 38 w 77"/>
                <a:gd name="T11" fmla="*/ 15 h 91"/>
                <a:gd name="T12" fmla="*/ 24 w 77"/>
                <a:gd name="T13" fmla="*/ 24 h 91"/>
                <a:gd name="T14" fmla="*/ 43 w 77"/>
                <a:gd name="T15" fmla="*/ 36 h 91"/>
                <a:gd name="T16" fmla="*/ 77 w 77"/>
                <a:gd name="T17" fmla="*/ 63 h 91"/>
                <a:gd name="T18" fmla="*/ 39 w 77"/>
                <a:gd name="T19" fmla="*/ 91 h 91"/>
                <a:gd name="T20" fmla="*/ 0 w 77"/>
                <a:gd name="T21" fmla="*/ 64 h 91"/>
                <a:gd name="T22" fmla="*/ 21 w 77"/>
                <a:gd name="T23" fmla="*/ 64 h 91"/>
                <a:gd name="T24" fmla="*/ 39 w 77"/>
                <a:gd name="T25" fmla="*/ 76 h 91"/>
                <a:gd name="T26" fmla="*/ 56 w 77"/>
                <a:gd name="T27" fmla="*/ 65 h 91"/>
                <a:gd name="T28" fmla="*/ 33 w 77"/>
                <a:gd name="T29" fmla="*/ 52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7" h="91">
                  <a:moveTo>
                    <a:pt x="33" y="52"/>
                  </a:moveTo>
                  <a:cubicBezTo>
                    <a:pt x="15" y="48"/>
                    <a:pt x="3" y="41"/>
                    <a:pt x="3" y="26"/>
                  </a:cubicBezTo>
                  <a:cubicBezTo>
                    <a:pt x="3" y="10"/>
                    <a:pt x="15" y="0"/>
                    <a:pt x="39" y="0"/>
                  </a:cubicBezTo>
                  <a:cubicBezTo>
                    <a:pt x="59" y="0"/>
                    <a:pt x="73" y="10"/>
                    <a:pt x="76" y="26"/>
                  </a:cubicBezTo>
                  <a:cubicBezTo>
                    <a:pt x="55" y="26"/>
                    <a:pt x="55" y="26"/>
                    <a:pt x="55" y="26"/>
                  </a:cubicBezTo>
                  <a:cubicBezTo>
                    <a:pt x="54" y="19"/>
                    <a:pt x="48" y="15"/>
                    <a:pt x="38" y="15"/>
                  </a:cubicBezTo>
                  <a:cubicBezTo>
                    <a:pt x="28" y="15"/>
                    <a:pt x="24" y="19"/>
                    <a:pt x="24" y="24"/>
                  </a:cubicBezTo>
                  <a:cubicBezTo>
                    <a:pt x="24" y="30"/>
                    <a:pt x="27" y="32"/>
                    <a:pt x="43" y="36"/>
                  </a:cubicBezTo>
                  <a:cubicBezTo>
                    <a:pt x="61" y="40"/>
                    <a:pt x="77" y="45"/>
                    <a:pt x="77" y="63"/>
                  </a:cubicBezTo>
                  <a:cubicBezTo>
                    <a:pt x="77" y="79"/>
                    <a:pt x="64" y="91"/>
                    <a:pt x="39" y="91"/>
                  </a:cubicBezTo>
                  <a:cubicBezTo>
                    <a:pt x="16" y="91"/>
                    <a:pt x="2" y="80"/>
                    <a:pt x="0" y="64"/>
                  </a:cubicBezTo>
                  <a:cubicBezTo>
                    <a:pt x="21" y="64"/>
                    <a:pt x="21" y="64"/>
                    <a:pt x="21" y="64"/>
                  </a:cubicBezTo>
                  <a:cubicBezTo>
                    <a:pt x="22" y="72"/>
                    <a:pt x="28" y="76"/>
                    <a:pt x="39" y="76"/>
                  </a:cubicBezTo>
                  <a:cubicBezTo>
                    <a:pt x="50" y="76"/>
                    <a:pt x="56" y="72"/>
                    <a:pt x="56" y="65"/>
                  </a:cubicBezTo>
                  <a:cubicBezTo>
                    <a:pt x="56" y="57"/>
                    <a:pt x="48" y="56"/>
                    <a:pt x="33" y="5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27" name="Freeform 20">
              <a:extLst>
                <a:ext uri="{FF2B5EF4-FFF2-40B4-BE49-F238E27FC236}">
                  <a16:creationId xmlns:a16="http://schemas.microsoft.com/office/drawing/2014/main" id="{70A1AC0D-D432-4D9D-B6A8-8F1B440CAB45}"/>
                </a:ext>
              </a:extLst>
            </p:cNvPr>
            <p:cNvSpPr>
              <a:spLocks noEditPoints="1"/>
            </p:cNvSpPr>
            <p:nvPr userDrawn="1"/>
          </p:nvSpPr>
          <p:spPr bwMode="auto">
            <a:xfrm>
              <a:off x="4475167" y="1241431"/>
              <a:ext cx="28575" cy="139701"/>
            </a:xfrm>
            <a:custGeom>
              <a:avLst/>
              <a:gdLst>
                <a:gd name="T0" fmla="*/ 1 w 18"/>
                <a:gd name="T1" fmla="*/ 88 h 88"/>
                <a:gd name="T2" fmla="*/ 1 w 18"/>
                <a:gd name="T3" fmla="*/ 24 h 88"/>
                <a:gd name="T4" fmla="*/ 17 w 18"/>
                <a:gd name="T5" fmla="*/ 24 h 88"/>
                <a:gd name="T6" fmla="*/ 17 w 18"/>
                <a:gd name="T7" fmla="*/ 88 h 88"/>
                <a:gd name="T8" fmla="*/ 1 w 18"/>
                <a:gd name="T9" fmla="*/ 88 h 88"/>
                <a:gd name="T10" fmla="*/ 0 w 18"/>
                <a:gd name="T11" fmla="*/ 15 h 88"/>
                <a:gd name="T12" fmla="*/ 0 w 18"/>
                <a:gd name="T13" fmla="*/ 0 h 88"/>
                <a:gd name="T14" fmla="*/ 18 w 18"/>
                <a:gd name="T15" fmla="*/ 0 h 88"/>
                <a:gd name="T16" fmla="*/ 18 w 18"/>
                <a:gd name="T17" fmla="*/ 15 h 88"/>
                <a:gd name="T18" fmla="*/ 0 w 18"/>
                <a:gd name="T19" fmla="*/ 1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 h="88">
                  <a:moveTo>
                    <a:pt x="1" y="88"/>
                  </a:moveTo>
                  <a:lnTo>
                    <a:pt x="1" y="24"/>
                  </a:lnTo>
                  <a:lnTo>
                    <a:pt x="17" y="24"/>
                  </a:lnTo>
                  <a:lnTo>
                    <a:pt x="17" y="88"/>
                  </a:lnTo>
                  <a:lnTo>
                    <a:pt x="1" y="88"/>
                  </a:lnTo>
                  <a:close/>
                  <a:moveTo>
                    <a:pt x="0" y="15"/>
                  </a:moveTo>
                  <a:lnTo>
                    <a:pt x="0" y="0"/>
                  </a:lnTo>
                  <a:lnTo>
                    <a:pt x="18" y="0"/>
                  </a:lnTo>
                  <a:lnTo>
                    <a:pt x="18" y="15"/>
                  </a:lnTo>
                  <a:lnTo>
                    <a:pt x="0"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28" name="Freeform 21">
              <a:extLst>
                <a:ext uri="{FF2B5EF4-FFF2-40B4-BE49-F238E27FC236}">
                  <a16:creationId xmlns:a16="http://schemas.microsoft.com/office/drawing/2014/main" id="{260A9D7D-DB3A-4AAD-9575-32E8242CBC50}"/>
                </a:ext>
              </a:extLst>
            </p:cNvPr>
            <p:cNvSpPr>
              <a:spLocks noEditPoints="1"/>
            </p:cNvSpPr>
            <p:nvPr userDrawn="1"/>
          </p:nvSpPr>
          <p:spPr bwMode="auto">
            <a:xfrm>
              <a:off x="4537079" y="1241431"/>
              <a:ext cx="103188" cy="144463"/>
            </a:xfrm>
            <a:custGeom>
              <a:avLst/>
              <a:gdLst>
                <a:gd name="T0" fmla="*/ 43 w 86"/>
                <a:gd name="T1" fmla="*/ 46 h 121"/>
                <a:gd name="T2" fmla="*/ 20 w 86"/>
                <a:gd name="T3" fmla="*/ 75 h 121"/>
                <a:gd name="T4" fmla="*/ 43 w 86"/>
                <a:gd name="T5" fmla="*/ 105 h 121"/>
                <a:gd name="T6" fmla="*/ 65 w 86"/>
                <a:gd name="T7" fmla="*/ 75 h 121"/>
                <a:gd name="T8" fmla="*/ 43 w 86"/>
                <a:gd name="T9" fmla="*/ 46 h 121"/>
                <a:gd name="T10" fmla="*/ 0 w 86"/>
                <a:gd name="T11" fmla="*/ 118 h 121"/>
                <a:gd name="T12" fmla="*/ 0 w 86"/>
                <a:gd name="T13" fmla="*/ 0 h 121"/>
                <a:gd name="T14" fmla="*/ 21 w 86"/>
                <a:gd name="T15" fmla="*/ 0 h 121"/>
                <a:gd name="T16" fmla="*/ 21 w 86"/>
                <a:gd name="T17" fmla="*/ 43 h 121"/>
                <a:gd name="T18" fmla="*/ 48 w 86"/>
                <a:gd name="T19" fmla="*/ 30 h 121"/>
                <a:gd name="T20" fmla="*/ 86 w 86"/>
                <a:gd name="T21" fmla="*/ 74 h 121"/>
                <a:gd name="T22" fmla="*/ 47 w 86"/>
                <a:gd name="T23" fmla="*/ 121 h 121"/>
                <a:gd name="T24" fmla="*/ 20 w 86"/>
                <a:gd name="T25" fmla="*/ 108 h 121"/>
                <a:gd name="T26" fmla="*/ 17 w 86"/>
                <a:gd name="T27" fmla="*/ 118 h 121"/>
                <a:gd name="T28" fmla="*/ 0 w 86"/>
                <a:gd name="T29" fmla="*/ 11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6" h="121">
                  <a:moveTo>
                    <a:pt x="43" y="46"/>
                  </a:moveTo>
                  <a:cubicBezTo>
                    <a:pt x="30" y="46"/>
                    <a:pt x="20" y="56"/>
                    <a:pt x="20" y="75"/>
                  </a:cubicBezTo>
                  <a:cubicBezTo>
                    <a:pt x="20" y="95"/>
                    <a:pt x="30" y="105"/>
                    <a:pt x="43" y="105"/>
                  </a:cubicBezTo>
                  <a:cubicBezTo>
                    <a:pt x="56" y="105"/>
                    <a:pt x="65" y="95"/>
                    <a:pt x="65" y="75"/>
                  </a:cubicBezTo>
                  <a:cubicBezTo>
                    <a:pt x="65" y="55"/>
                    <a:pt x="56" y="46"/>
                    <a:pt x="43" y="46"/>
                  </a:cubicBezTo>
                  <a:close/>
                  <a:moveTo>
                    <a:pt x="0" y="118"/>
                  </a:moveTo>
                  <a:cubicBezTo>
                    <a:pt x="0" y="0"/>
                    <a:pt x="0" y="0"/>
                    <a:pt x="0" y="0"/>
                  </a:cubicBezTo>
                  <a:cubicBezTo>
                    <a:pt x="21" y="0"/>
                    <a:pt x="21" y="0"/>
                    <a:pt x="21" y="0"/>
                  </a:cubicBezTo>
                  <a:cubicBezTo>
                    <a:pt x="21" y="43"/>
                    <a:pt x="21" y="43"/>
                    <a:pt x="21" y="43"/>
                  </a:cubicBezTo>
                  <a:cubicBezTo>
                    <a:pt x="27" y="35"/>
                    <a:pt x="36" y="30"/>
                    <a:pt x="48" y="30"/>
                  </a:cubicBezTo>
                  <a:cubicBezTo>
                    <a:pt x="71" y="30"/>
                    <a:pt x="86" y="45"/>
                    <a:pt x="86" y="74"/>
                  </a:cubicBezTo>
                  <a:cubicBezTo>
                    <a:pt x="86" y="104"/>
                    <a:pt x="70" y="121"/>
                    <a:pt x="47" y="121"/>
                  </a:cubicBezTo>
                  <a:cubicBezTo>
                    <a:pt x="35" y="121"/>
                    <a:pt x="26" y="116"/>
                    <a:pt x="20" y="108"/>
                  </a:cubicBezTo>
                  <a:cubicBezTo>
                    <a:pt x="17" y="118"/>
                    <a:pt x="17" y="118"/>
                    <a:pt x="17" y="118"/>
                  </a:cubicBezTo>
                  <a:lnTo>
                    <a:pt x="0" y="1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29" name="Rectangle 22">
              <a:extLst>
                <a:ext uri="{FF2B5EF4-FFF2-40B4-BE49-F238E27FC236}">
                  <a16:creationId xmlns:a16="http://schemas.microsoft.com/office/drawing/2014/main" id="{3E0507A0-353D-4BD7-AD2A-649F492B944A}"/>
                </a:ext>
              </a:extLst>
            </p:cNvPr>
            <p:cNvSpPr>
              <a:spLocks noChangeArrowheads="1"/>
            </p:cNvSpPr>
            <p:nvPr userDrawn="1"/>
          </p:nvSpPr>
          <p:spPr bwMode="auto">
            <a:xfrm>
              <a:off x="4664079" y="1241431"/>
              <a:ext cx="25400" cy="13970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30" name="Freeform 23">
              <a:extLst>
                <a:ext uri="{FF2B5EF4-FFF2-40B4-BE49-F238E27FC236}">
                  <a16:creationId xmlns:a16="http://schemas.microsoft.com/office/drawing/2014/main" id="{4F1317BD-8024-4FF5-B0B9-143237F1AB9E}"/>
                </a:ext>
              </a:extLst>
            </p:cNvPr>
            <p:cNvSpPr>
              <a:spLocks noEditPoints="1"/>
            </p:cNvSpPr>
            <p:nvPr userDrawn="1"/>
          </p:nvSpPr>
          <p:spPr bwMode="auto">
            <a:xfrm>
              <a:off x="4713292" y="1276356"/>
              <a:ext cx="101600" cy="109538"/>
            </a:xfrm>
            <a:custGeom>
              <a:avLst/>
              <a:gdLst>
                <a:gd name="T0" fmla="*/ 21 w 85"/>
                <a:gd name="T1" fmla="*/ 37 h 91"/>
                <a:gd name="T2" fmla="*/ 64 w 85"/>
                <a:gd name="T3" fmla="*/ 37 h 91"/>
                <a:gd name="T4" fmla="*/ 43 w 85"/>
                <a:gd name="T5" fmla="*/ 15 h 91"/>
                <a:gd name="T6" fmla="*/ 21 w 85"/>
                <a:gd name="T7" fmla="*/ 37 h 91"/>
                <a:gd name="T8" fmla="*/ 84 w 85"/>
                <a:gd name="T9" fmla="*/ 64 h 91"/>
                <a:gd name="T10" fmla="*/ 44 w 85"/>
                <a:gd name="T11" fmla="*/ 91 h 91"/>
                <a:gd name="T12" fmla="*/ 0 w 85"/>
                <a:gd name="T13" fmla="*/ 46 h 91"/>
                <a:gd name="T14" fmla="*/ 43 w 85"/>
                <a:gd name="T15" fmla="*/ 0 h 91"/>
                <a:gd name="T16" fmla="*/ 85 w 85"/>
                <a:gd name="T17" fmla="*/ 50 h 91"/>
                <a:gd name="T18" fmla="*/ 21 w 85"/>
                <a:gd name="T19" fmla="*/ 50 h 91"/>
                <a:gd name="T20" fmla="*/ 44 w 85"/>
                <a:gd name="T21" fmla="*/ 75 h 91"/>
                <a:gd name="T22" fmla="*/ 62 w 85"/>
                <a:gd name="T23" fmla="*/ 64 h 91"/>
                <a:gd name="T24" fmla="*/ 84 w 85"/>
                <a:gd name="T25" fmla="*/ 64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 h="91">
                  <a:moveTo>
                    <a:pt x="21" y="37"/>
                  </a:moveTo>
                  <a:cubicBezTo>
                    <a:pt x="64" y="37"/>
                    <a:pt x="64" y="37"/>
                    <a:pt x="64" y="37"/>
                  </a:cubicBezTo>
                  <a:cubicBezTo>
                    <a:pt x="63" y="21"/>
                    <a:pt x="55" y="15"/>
                    <a:pt x="43" y="15"/>
                  </a:cubicBezTo>
                  <a:cubicBezTo>
                    <a:pt x="31" y="15"/>
                    <a:pt x="23" y="21"/>
                    <a:pt x="21" y="37"/>
                  </a:cubicBezTo>
                  <a:close/>
                  <a:moveTo>
                    <a:pt x="84" y="64"/>
                  </a:moveTo>
                  <a:cubicBezTo>
                    <a:pt x="80" y="79"/>
                    <a:pt x="67" y="91"/>
                    <a:pt x="44" y="91"/>
                  </a:cubicBezTo>
                  <a:cubicBezTo>
                    <a:pt x="18" y="91"/>
                    <a:pt x="0" y="75"/>
                    <a:pt x="0" y="46"/>
                  </a:cubicBezTo>
                  <a:cubicBezTo>
                    <a:pt x="0" y="16"/>
                    <a:pt x="17" y="0"/>
                    <a:pt x="43" y="0"/>
                  </a:cubicBezTo>
                  <a:cubicBezTo>
                    <a:pt x="68" y="0"/>
                    <a:pt x="85" y="16"/>
                    <a:pt x="85" y="50"/>
                  </a:cubicBezTo>
                  <a:cubicBezTo>
                    <a:pt x="21" y="50"/>
                    <a:pt x="21" y="50"/>
                    <a:pt x="21" y="50"/>
                  </a:cubicBezTo>
                  <a:cubicBezTo>
                    <a:pt x="23" y="68"/>
                    <a:pt x="32" y="75"/>
                    <a:pt x="44" y="75"/>
                  </a:cubicBezTo>
                  <a:cubicBezTo>
                    <a:pt x="54" y="75"/>
                    <a:pt x="60" y="70"/>
                    <a:pt x="62" y="64"/>
                  </a:cubicBezTo>
                  <a:lnTo>
                    <a:pt x="84" y="6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31" name="Rectangle 24">
              <a:extLst>
                <a:ext uri="{FF2B5EF4-FFF2-40B4-BE49-F238E27FC236}">
                  <a16:creationId xmlns:a16="http://schemas.microsoft.com/office/drawing/2014/main" id="{5E153AC6-2E6F-448E-9238-B9D7046C50FD}"/>
                </a:ext>
              </a:extLst>
            </p:cNvPr>
            <p:cNvSpPr>
              <a:spLocks noChangeArrowheads="1"/>
            </p:cNvSpPr>
            <p:nvPr userDrawn="1"/>
          </p:nvSpPr>
          <p:spPr bwMode="auto">
            <a:xfrm>
              <a:off x="3460753" y="858842"/>
              <a:ext cx="46038" cy="1889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32" name="Freeform 25">
              <a:extLst>
                <a:ext uri="{FF2B5EF4-FFF2-40B4-BE49-F238E27FC236}">
                  <a16:creationId xmlns:a16="http://schemas.microsoft.com/office/drawing/2014/main" id="{BB173461-E9CF-44DB-9E35-177946A294F9}"/>
                </a:ext>
              </a:extLst>
            </p:cNvPr>
            <p:cNvSpPr>
              <a:spLocks/>
            </p:cNvSpPr>
            <p:nvPr userDrawn="1"/>
          </p:nvSpPr>
          <p:spPr bwMode="auto">
            <a:xfrm>
              <a:off x="3744916" y="855666"/>
              <a:ext cx="142875" cy="195264"/>
            </a:xfrm>
            <a:custGeom>
              <a:avLst/>
              <a:gdLst>
                <a:gd name="T0" fmla="*/ 0 w 119"/>
                <a:gd name="T1" fmla="*/ 82 h 163"/>
                <a:gd name="T2" fmla="*/ 83 w 119"/>
                <a:gd name="T3" fmla="*/ 163 h 163"/>
                <a:gd name="T4" fmla="*/ 119 w 119"/>
                <a:gd name="T5" fmla="*/ 158 h 163"/>
                <a:gd name="T6" fmla="*/ 119 w 119"/>
                <a:gd name="T7" fmla="*/ 116 h 163"/>
                <a:gd name="T8" fmla="*/ 86 w 119"/>
                <a:gd name="T9" fmla="*/ 124 h 163"/>
                <a:gd name="T10" fmla="*/ 43 w 119"/>
                <a:gd name="T11" fmla="*/ 82 h 163"/>
                <a:gd name="T12" fmla="*/ 86 w 119"/>
                <a:gd name="T13" fmla="*/ 40 h 163"/>
                <a:gd name="T14" fmla="*/ 119 w 119"/>
                <a:gd name="T15" fmla="*/ 48 h 163"/>
                <a:gd name="T16" fmla="*/ 119 w 119"/>
                <a:gd name="T17" fmla="*/ 6 h 163"/>
                <a:gd name="T18" fmla="*/ 83 w 119"/>
                <a:gd name="T19" fmla="*/ 0 h 163"/>
                <a:gd name="T20" fmla="*/ 0 w 119"/>
                <a:gd name="T21" fmla="*/ 82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9" h="163">
                  <a:moveTo>
                    <a:pt x="0" y="82"/>
                  </a:moveTo>
                  <a:cubicBezTo>
                    <a:pt x="0" y="133"/>
                    <a:pt x="39" y="163"/>
                    <a:pt x="83" y="163"/>
                  </a:cubicBezTo>
                  <a:cubicBezTo>
                    <a:pt x="101" y="163"/>
                    <a:pt x="114" y="159"/>
                    <a:pt x="119" y="158"/>
                  </a:cubicBezTo>
                  <a:cubicBezTo>
                    <a:pt x="119" y="116"/>
                    <a:pt x="119" y="116"/>
                    <a:pt x="119" y="116"/>
                  </a:cubicBezTo>
                  <a:cubicBezTo>
                    <a:pt x="117" y="116"/>
                    <a:pt x="104" y="124"/>
                    <a:pt x="86" y="124"/>
                  </a:cubicBezTo>
                  <a:cubicBezTo>
                    <a:pt x="60" y="124"/>
                    <a:pt x="43" y="105"/>
                    <a:pt x="43" y="82"/>
                  </a:cubicBezTo>
                  <a:cubicBezTo>
                    <a:pt x="43" y="58"/>
                    <a:pt x="60" y="40"/>
                    <a:pt x="86" y="40"/>
                  </a:cubicBezTo>
                  <a:cubicBezTo>
                    <a:pt x="105" y="40"/>
                    <a:pt x="117" y="47"/>
                    <a:pt x="119" y="48"/>
                  </a:cubicBezTo>
                  <a:cubicBezTo>
                    <a:pt x="119" y="6"/>
                    <a:pt x="119" y="6"/>
                    <a:pt x="119" y="6"/>
                  </a:cubicBezTo>
                  <a:cubicBezTo>
                    <a:pt x="115" y="5"/>
                    <a:pt x="102" y="0"/>
                    <a:pt x="83" y="0"/>
                  </a:cubicBezTo>
                  <a:cubicBezTo>
                    <a:pt x="35" y="0"/>
                    <a:pt x="0" y="35"/>
                    <a:pt x="0" y="8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33" name="Freeform 26">
              <a:extLst>
                <a:ext uri="{FF2B5EF4-FFF2-40B4-BE49-F238E27FC236}">
                  <a16:creationId xmlns:a16="http://schemas.microsoft.com/office/drawing/2014/main" id="{D7EFBC9C-7E34-4697-ABFC-3FE33DB2CBB3}"/>
                </a:ext>
              </a:extLst>
            </p:cNvPr>
            <p:cNvSpPr>
              <a:spLocks/>
            </p:cNvSpPr>
            <p:nvPr userDrawn="1"/>
          </p:nvSpPr>
          <p:spPr bwMode="auto">
            <a:xfrm>
              <a:off x="3251203" y="855666"/>
              <a:ext cx="142875" cy="195264"/>
            </a:xfrm>
            <a:custGeom>
              <a:avLst/>
              <a:gdLst>
                <a:gd name="T0" fmla="*/ 0 w 119"/>
                <a:gd name="T1" fmla="*/ 82 h 163"/>
                <a:gd name="T2" fmla="*/ 83 w 119"/>
                <a:gd name="T3" fmla="*/ 163 h 163"/>
                <a:gd name="T4" fmla="*/ 119 w 119"/>
                <a:gd name="T5" fmla="*/ 158 h 163"/>
                <a:gd name="T6" fmla="*/ 119 w 119"/>
                <a:gd name="T7" fmla="*/ 116 h 163"/>
                <a:gd name="T8" fmla="*/ 86 w 119"/>
                <a:gd name="T9" fmla="*/ 124 h 163"/>
                <a:gd name="T10" fmla="*/ 43 w 119"/>
                <a:gd name="T11" fmla="*/ 82 h 163"/>
                <a:gd name="T12" fmla="*/ 86 w 119"/>
                <a:gd name="T13" fmla="*/ 40 h 163"/>
                <a:gd name="T14" fmla="*/ 119 w 119"/>
                <a:gd name="T15" fmla="*/ 48 h 163"/>
                <a:gd name="T16" fmla="*/ 119 w 119"/>
                <a:gd name="T17" fmla="*/ 6 h 163"/>
                <a:gd name="T18" fmla="*/ 83 w 119"/>
                <a:gd name="T19" fmla="*/ 0 h 163"/>
                <a:gd name="T20" fmla="*/ 0 w 119"/>
                <a:gd name="T21" fmla="*/ 82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9" h="163">
                  <a:moveTo>
                    <a:pt x="0" y="82"/>
                  </a:moveTo>
                  <a:cubicBezTo>
                    <a:pt x="0" y="133"/>
                    <a:pt x="39" y="163"/>
                    <a:pt x="83" y="163"/>
                  </a:cubicBezTo>
                  <a:cubicBezTo>
                    <a:pt x="101" y="163"/>
                    <a:pt x="114" y="159"/>
                    <a:pt x="119" y="158"/>
                  </a:cubicBezTo>
                  <a:cubicBezTo>
                    <a:pt x="119" y="116"/>
                    <a:pt x="119" y="116"/>
                    <a:pt x="119" y="116"/>
                  </a:cubicBezTo>
                  <a:cubicBezTo>
                    <a:pt x="118" y="116"/>
                    <a:pt x="105" y="124"/>
                    <a:pt x="86" y="124"/>
                  </a:cubicBezTo>
                  <a:cubicBezTo>
                    <a:pt x="60" y="124"/>
                    <a:pt x="43" y="105"/>
                    <a:pt x="43" y="82"/>
                  </a:cubicBezTo>
                  <a:cubicBezTo>
                    <a:pt x="43" y="58"/>
                    <a:pt x="61" y="40"/>
                    <a:pt x="86" y="40"/>
                  </a:cubicBezTo>
                  <a:cubicBezTo>
                    <a:pt x="105" y="40"/>
                    <a:pt x="118" y="47"/>
                    <a:pt x="119" y="48"/>
                  </a:cubicBezTo>
                  <a:cubicBezTo>
                    <a:pt x="119" y="6"/>
                    <a:pt x="119" y="6"/>
                    <a:pt x="119" y="6"/>
                  </a:cubicBezTo>
                  <a:cubicBezTo>
                    <a:pt x="116" y="5"/>
                    <a:pt x="102" y="0"/>
                    <a:pt x="83" y="0"/>
                  </a:cubicBezTo>
                  <a:cubicBezTo>
                    <a:pt x="35" y="0"/>
                    <a:pt x="0" y="35"/>
                    <a:pt x="0" y="8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34" name="Freeform 27">
              <a:extLst>
                <a:ext uri="{FF2B5EF4-FFF2-40B4-BE49-F238E27FC236}">
                  <a16:creationId xmlns:a16="http://schemas.microsoft.com/office/drawing/2014/main" id="{2FC8FF4E-5C20-4495-8015-839A80F5E405}"/>
                </a:ext>
              </a:extLst>
            </p:cNvPr>
            <p:cNvSpPr>
              <a:spLocks noEditPoints="1"/>
            </p:cNvSpPr>
            <p:nvPr userDrawn="1"/>
          </p:nvSpPr>
          <p:spPr bwMode="auto">
            <a:xfrm>
              <a:off x="3937004" y="855666"/>
              <a:ext cx="198438" cy="195264"/>
            </a:xfrm>
            <a:custGeom>
              <a:avLst/>
              <a:gdLst>
                <a:gd name="T0" fmla="*/ 82 w 165"/>
                <a:gd name="T1" fmla="*/ 0 h 163"/>
                <a:gd name="T2" fmla="*/ 0 w 165"/>
                <a:gd name="T3" fmla="*/ 82 h 163"/>
                <a:gd name="T4" fmla="*/ 82 w 165"/>
                <a:gd name="T5" fmla="*/ 163 h 163"/>
                <a:gd name="T6" fmla="*/ 165 w 165"/>
                <a:gd name="T7" fmla="*/ 82 h 163"/>
                <a:gd name="T8" fmla="*/ 82 w 165"/>
                <a:gd name="T9" fmla="*/ 0 h 163"/>
                <a:gd name="T10" fmla="*/ 82 w 165"/>
                <a:gd name="T11" fmla="*/ 123 h 163"/>
                <a:gd name="T12" fmla="*/ 41 w 165"/>
                <a:gd name="T13" fmla="*/ 82 h 163"/>
                <a:gd name="T14" fmla="*/ 82 w 165"/>
                <a:gd name="T15" fmla="*/ 40 h 163"/>
                <a:gd name="T16" fmla="*/ 123 w 165"/>
                <a:gd name="T17" fmla="*/ 82 h 163"/>
                <a:gd name="T18" fmla="*/ 82 w 165"/>
                <a:gd name="T19" fmla="*/ 12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5" h="163">
                  <a:moveTo>
                    <a:pt x="82" y="0"/>
                  </a:moveTo>
                  <a:cubicBezTo>
                    <a:pt x="34" y="0"/>
                    <a:pt x="0" y="37"/>
                    <a:pt x="0" y="82"/>
                  </a:cubicBezTo>
                  <a:cubicBezTo>
                    <a:pt x="0" y="127"/>
                    <a:pt x="34" y="163"/>
                    <a:pt x="82" y="163"/>
                  </a:cubicBezTo>
                  <a:cubicBezTo>
                    <a:pt x="130" y="163"/>
                    <a:pt x="165" y="127"/>
                    <a:pt x="165" y="82"/>
                  </a:cubicBezTo>
                  <a:cubicBezTo>
                    <a:pt x="165" y="37"/>
                    <a:pt x="130" y="0"/>
                    <a:pt x="82" y="0"/>
                  </a:cubicBezTo>
                  <a:close/>
                  <a:moveTo>
                    <a:pt x="82" y="123"/>
                  </a:moveTo>
                  <a:cubicBezTo>
                    <a:pt x="59" y="123"/>
                    <a:pt x="41" y="105"/>
                    <a:pt x="41" y="82"/>
                  </a:cubicBezTo>
                  <a:cubicBezTo>
                    <a:pt x="41" y="59"/>
                    <a:pt x="59" y="40"/>
                    <a:pt x="82" y="40"/>
                  </a:cubicBezTo>
                  <a:cubicBezTo>
                    <a:pt x="105" y="40"/>
                    <a:pt x="123" y="59"/>
                    <a:pt x="123" y="82"/>
                  </a:cubicBezTo>
                  <a:cubicBezTo>
                    <a:pt x="123" y="105"/>
                    <a:pt x="105" y="123"/>
                    <a:pt x="82"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35" name="Freeform 28">
              <a:extLst>
                <a:ext uri="{FF2B5EF4-FFF2-40B4-BE49-F238E27FC236}">
                  <a16:creationId xmlns:a16="http://schemas.microsoft.com/office/drawing/2014/main" id="{A5CB476A-6B71-48A3-B01E-7B6D67707290}"/>
                </a:ext>
              </a:extLst>
            </p:cNvPr>
            <p:cNvSpPr>
              <a:spLocks/>
            </p:cNvSpPr>
            <p:nvPr userDrawn="1"/>
          </p:nvSpPr>
          <p:spPr bwMode="auto">
            <a:xfrm>
              <a:off x="3570291" y="855666"/>
              <a:ext cx="128588" cy="195264"/>
            </a:xfrm>
            <a:custGeom>
              <a:avLst/>
              <a:gdLst>
                <a:gd name="T0" fmla="*/ 70 w 108"/>
                <a:gd name="T1" fmla="*/ 65 h 163"/>
                <a:gd name="T2" fmla="*/ 59 w 108"/>
                <a:gd name="T3" fmla="*/ 62 h 163"/>
                <a:gd name="T4" fmla="*/ 41 w 108"/>
                <a:gd name="T5" fmla="*/ 47 h 163"/>
                <a:gd name="T6" fmla="*/ 66 w 108"/>
                <a:gd name="T7" fmla="*/ 34 h 163"/>
                <a:gd name="T8" fmla="*/ 97 w 108"/>
                <a:gd name="T9" fmla="*/ 39 h 163"/>
                <a:gd name="T10" fmla="*/ 97 w 108"/>
                <a:gd name="T11" fmla="*/ 5 h 163"/>
                <a:gd name="T12" fmla="*/ 58 w 108"/>
                <a:gd name="T13" fmla="*/ 0 h 163"/>
                <a:gd name="T14" fmla="*/ 0 w 108"/>
                <a:gd name="T15" fmla="*/ 49 h 163"/>
                <a:gd name="T16" fmla="*/ 40 w 108"/>
                <a:gd name="T17" fmla="*/ 96 h 163"/>
                <a:gd name="T18" fmla="*/ 49 w 108"/>
                <a:gd name="T19" fmla="*/ 98 h 163"/>
                <a:gd name="T20" fmla="*/ 66 w 108"/>
                <a:gd name="T21" fmla="*/ 114 h 163"/>
                <a:gd name="T22" fmla="*/ 38 w 108"/>
                <a:gd name="T23" fmla="*/ 129 h 163"/>
                <a:gd name="T24" fmla="*/ 0 w 108"/>
                <a:gd name="T25" fmla="*/ 123 h 163"/>
                <a:gd name="T26" fmla="*/ 0 w 108"/>
                <a:gd name="T27" fmla="*/ 159 h 163"/>
                <a:gd name="T28" fmla="*/ 43 w 108"/>
                <a:gd name="T29" fmla="*/ 163 h 163"/>
                <a:gd name="T30" fmla="*/ 108 w 108"/>
                <a:gd name="T31" fmla="*/ 111 h 163"/>
                <a:gd name="T32" fmla="*/ 70 w 108"/>
                <a:gd name="T33" fmla="*/ 65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8" h="163">
                  <a:moveTo>
                    <a:pt x="70" y="65"/>
                  </a:moveTo>
                  <a:cubicBezTo>
                    <a:pt x="59" y="62"/>
                    <a:pt x="59" y="62"/>
                    <a:pt x="59" y="62"/>
                  </a:cubicBezTo>
                  <a:cubicBezTo>
                    <a:pt x="53" y="60"/>
                    <a:pt x="41" y="57"/>
                    <a:pt x="41" y="47"/>
                  </a:cubicBezTo>
                  <a:cubicBezTo>
                    <a:pt x="41" y="39"/>
                    <a:pt x="50" y="34"/>
                    <a:pt x="66" y="34"/>
                  </a:cubicBezTo>
                  <a:cubicBezTo>
                    <a:pt x="79" y="34"/>
                    <a:pt x="96" y="39"/>
                    <a:pt x="97" y="39"/>
                  </a:cubicBezTo>
                  <a:cubicBezTo>
                    <a:pt x="97" y="5"/>
                    <a:pt x="97" y="5"/>
                    <a:pt x="97" y="5"/>
                  </a:cubicBezTo>
                  <a:cubicBezTo>
                    <a:pt x="95" y="5"/>
                    <a:pt x="77" y="0"/>
                    <a:pt x="58" y="0"/>
                  </a:cubicBezTo>
                  <a:cubicBezTo>
                    <a:pt x="22" y="0"/>
                    <a:pt x="0" y="20"/>
                    <a:pt x="0" y="49"/>
                  </a:cubicBezTo>
                  <a:cubicBezTo>
                    <a:pt x="0" y="76"/>
                    <a:pt x="18" y="89"/>
                    <a:pt x="40" y="96"/>
                  </a:cubicBezTo>
                  <a:cubicBezTo>
                    <a:pt x="43" y="96"/>
                    <a:pt x="46" y="98"/>
                    <a:pt x="49" y="98"/>
                  </a:cubicBezTo>
                  <a:cubicBezTo>
                    <a:pt x="58" y="101"/>
                    <a:pt x="66" y="106"/>
                    <a:pt x="66" y="114"/>
                  </a:cubicBezTo>
                  <a:cubicBezTo>
                    <a:pt x="66" y="123"/>
                    <a:pt x="57" y="129"/>
                    <a:pt x="38" y="129"/>
                  </a:cubicBezTo>
                  <a:cubicBezTo>
                    <a:pt x="20" y="129"/>
                    <a:pt x="4" y="124"/>
                    <a:pt x="0" y="123"/>
                  </a:cubicBezTo>
                  <a:cubicBezTo>
                    <a:pt x="0" y="159"/>
                    <a:pt x="0" y="159"/>
                    <a:pt x="0" y="159"/>
                  </a:cubicBezTo>
                  <a:cubicBezTo>
                    <a:pt x="2" y="160"/>
                    <a:pt x="22" y="163"/>
                    <a:pt x="43" y="163"/>
                  </a:cubicBezTo>
                  <a:cubicBezTo>
                    <a:pt x="73" y="163"/>
                    <a:pt x="108" y="150"/>
                    <a:pt x="108" y="111"/>
                  </a:cubicBezTo>
                  <a:cubicBezTo>
                    <a:pt x="108" y="91"/>
                    <a:pt x="96" y="74"/>
                    <a:pt x="70" y="6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36" name="Freeform 29">
              <a:extLst>
                <a:ext uri="{FF2B5EF4-FFF2-40B4-BE49-F238E27FC236}">
                  <a16:creationId xmlns:a16="http://schemas.microsoft.com/office/drawing/2014/main" id="{48F162EC-0B05-43C3-8D34-0440AED616A1}"/>
                </a:ext>
              </a:extLst>
            </p:cNvPr>
            <p:cNvSpPr>
              <a:spLocks/>
            </p:cNvSpPr>
            <p:nvPr userDrawn="1"/>
          </p:nvSpPr>
          <p:spPr bwMode="auto">
            <a:xfrm>
              <a:off x="3154365" y="633415"/>
              <a:ext cx="47625" cy="96838"/>
            </a:xfrm>
            <a:custGeom>
              <a:avLst/>
              <a:gdLst>
                <a:gd name="T0" fmla="*/ 20 w 39"/>
                <a:gd name="T1" fmla="*/ 0 h 81"/>
                <a:gd name="T2" fmla="*/ 0 w 39"/>
                <a:gd name="T3" fmla="*/ 20 h 81"/>
                <a:gd name="T4" fmla="*/ 0 w 39"/>
                <a:gd name="T5" fmla="*/ 61 h 81"/>
                <a:gd name="T6" fmla="*/ 20 w 39"/>
                <a:gd name="T7" fmla="*/ 81 h 81"/>
                <a:gd name="T8" fmla="*/ 39 w 39"/>
                <a:gd name="T9" fmla="*/ 61 h 81"/>
                <a:gd name="T10" fmla="*/ 39 w 39"/>
                <a:gd name="T11" fmla="*/ 20 h 81"/>
                <a:gd name="T12" fmla="*/ 20 w 39"/>
                <a:gd name="T13" fmla="*/ 0 h 81"/>
              </a:gdLst>
              <a:ahLst/>
              <a:cxnLst>
                <a:cxn ang="0">
                  <a:pos x="T0" y="T1"/>
                </a:cxn>
                <a:cxn ang="0">
                  <a:pos x="T2" y="T3"/>
                </a:cxn>
                <a:cxn ang="0">
                  <a:pos x="T4" y="T5"/>
                </a:cxn>
                <a:cxn ang="0">
                  <a:pos x="T6" y="T7"/>
                </a:cxn>
                <a:cxn ang="0">
                  <a:pos x="T8" y="T9"/>
                </a:cxn>
                <a:cxn ang="0">
                  <a:pos x="T10" y="T11"/>
                </a:cxn>
                <a:cxn ang="0">
                  <a:pos x="T12" y="T13"/>
                </a:cxn>
              </a:cxnLst>
              <a:rect l="0" t="0" r="r" b="b"/>
              <a:pathLst>
                <a:path w="39" h="81">
                  <a:moveTo>
                    <a:pt x="20" y="0"/>
                  </a:moveTo>
                  <a:cubicBezTo>
                    <a:pt x="9" y="0"/>
                    <a:pt x="0" y="9"/>
                    <a:pt x="0" y="20"/>
                  </a:cubicBezTo>
                  <a:cubicBezTo>
                    <a:pt x="0" y="61"/>
                    <a:pt x="0" y="61"/>
                    <a:pt x="0" y="61"/>
                  </a:cubicBezTo>
                  <a:cubicBezTo>
                    <a:pt x="0" y="72"/>
                    <a:pt x="9" y="81"/>
                    <a:pt x="20" y="81"/>
                  </a:cubicBezTo>
                  <a:cubicBezTo>
                    <a:pt x="31" y="81"/>
                    <a:pt x="39" y="72"/>
                    <a:pt x="39" y="61"/>
                  </a:cubicBezTo>
                  <a:cubicBezTo>
                    <a:pt x="39" y="20"/>
                    <a:pt x="39" y="20"/>
                    <a:pt x="39" y="20"/>
                  </a:cubicBezTo>
                  <a:cubicBezTo>
                    <a:pt x="39" y="9"/>
                    <a:pt x="31" y="0"/>
                    <a:pt x="2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37" name="Freeform 30">
              <a:extLst>
                <a:ext uri="{FF2B5EF4-FFF2-40B4-BE49-F238E27FC236}">
                  <a16:creationId xmlns:a16="http://schemas.microsoft.com/office/drawing/2014/main" id="{DFADCDB5-BC20-4B7E-AE2F-0F61ECC0BFDC}"/>
                </a:ext>
              </a:extLst>
            </p:cNvPr>
            <p:cNvSpPr>
              <a:spLocks/>
            </p:cNvSpPr>
            <p:nvPr userDrawn="1"/>
          </p:nvSpPr>
          <p:spPr bwMode="auto">
            <a:xfrm>
              <a:off x="3284540" y="568327"/>
              <a:ext cx="46038" cy="161926"/>
            </a:xfrm>
            <a:custGeom>
              <a:avLst/>
              <a:gdLst>
                <a:gd name="T0" fmla="*/ 19 w 39"/>
                <a:gd name="T1" fmla="*/ 136 h 136"/>
                <a:gd name="T2" fmla="*/ 39 w 39"/>
                <a:gd name="T3" fmla="*/ 116 h 136"/>
                <a:gd name="T4" fmla="*/ 39 w 39"/>
                <a:gd name="T5" fmla="*/ 20 h 136"/>
                <a:gd name="T6" fmla="*/ 19 w 39"/>
                <a:gd name="T7" fmla="*/ 0 h 136"/>
                <a:gd name="T8" fmla="*/ 0 w 39"/>
                <a:gd name="T9" fmla="*/ 20 h 136"/>
                <a:gd name="T10" fmla="*/ 0 w 39"/>
                <a:gd name="T11" fmla="*/ 116 h 136"/>
                <a:gd name="T12" fmla="*/ 19 w 39"/>
                <a:gd name="T13" fmla="*/ 136 h 136"/>
              </a:gdLst>
              <a:ahLst/>
              <a:cxnLst>
                <a:cxn ang="0">
                  <a:pos x="T0" y="T1"/>
                </a:cxn>
                <a:cxn ang="0">
                  <a:pos x="T2" y="T3"/>
                </a:cxn>
                <a:cxn ang="0">
                  <a:pos x="T4" y="T5"/>
                </a:cxn>
                <a:cxn ang="0">
                  <a:pos x="T6" y="T7"/>
                </a:cxn>
                <a:cxn ang="0">
                  <a:pos x="T8" y="T9"/>
                </a:cxn>
                <a:cxn ang="0">
                  <a:pos x="T10" y="T11"/>
                </a:cxn>
                <a:cxn ang="0">
                  <a:pos x="T12" y="T13"/>
                </a:cxn>
              </a:cxnLst>
              <a:rect l="0" t="0" r="r" b="b"/>
              <a:pathLst>
                <a:path w="39" h="136">
                  <a:moveTo>
                    <a:pt x="19" y="136"/>
                  </a:moveTo>
                  <a:cubicBezTo>
                    <a:pt x="30" y="136"/>
                    <a:pt x="39" y="127"/>
                    <a:pt x="39" y="116"/>
                  </a:cubicBezTo>
                  <a:cubicBezTo>
                    <a:pt x="39" y="20"/>
                    <a:pt x="39" y="20"/>
                    <a:pt x="39" y="20"/>
                  </a:cubicBezTo>
                  <a:cubicBezTo>
                    <a:pt x="39" y="9"/>
                    <a:pt x="30" y="0"/>
                    <a:pt x="19" y="0"/>
                  </a:cubicBezTo>
                  <a:cubicBezTo>
                    <a:pt x="9" y="0"/>
                    <a:pt x="0" y="9"/>
                    <a:pt x="0" y="20"/>
                  </a:cubicBezTo>
                  <a:cubicBezTo>
                    <a:pt x="0" y="116"/>
                    <a:pt x="0" y="116"/>
                    <a:pt x="0" y="116"/>
                  </a:cubicBezTo>
                  <a:cubicBezTo>
                    <a:pt x="0" y="127"/>
                    <a:pt x="9" y="136"/>
                    <a:pt x="19" y="1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38" name="Freeform 31">
              <a:extLst>
                <a:ext uri="{FF2B5EF4-FFF2-40B4-BE49-F238E27FC236}">
                  <a16:creationId xmlns:a16="http://schemas.microsoft.com/office/drawing/2014/main" id="{8C3B81BD-A5A1-4B8A-B83C-5E70B72F092F}"/>
                </a:ext>
              </a:extLst>
            </p:cNvPr>
            <p:cNvSpPr>
              <a:spLocks/>
            </p:cNvSpPr>
            <p:nvPr userDrawn="1"/>
          </p:nvSpPr>
          <p:spPr bwMode="auto">
            <a:xfrm>
              <a:off x="3411540" y="479427"/>
              <a:ext cx="47625" cy="296864"/>
            </a:xfrm>
            <a:custGeom>
              <a:avLst/>
              <a:gdLst>
                <a:gd name="T0" fmla="*/ 20 w 39"/>
                <a:gd name="T1" fmla="*/ 0 h 249"/>
                <a:gd name="T2" fmla="*/ 0 w 39"/>
                <a:gd name="T3" fmla="*/ 20 h 249"/>
                <a:gd name="T4" fmla="*/ 0 w 39"/>
                <a:gd name="T5" fmla="*/ 229 h 249"/>
                <a:gd name="T6" fmla="*/ 20 w 39"/>
                <a:gd name="T7" fmla="*/ 249 h 249"/>
                <a:gd name="T8" fmla="*/ 39 w 39"/>
                <a:gd name="T9" fmla="*/ 229 h 249"/>
                <a:gd name="T10" fmla="*/ 39 w 39"/>
                <a:gd name="T11" fmla="*/ 20 h 249"/>
                <a:gd name="T12" fmla="*/ 20 w 39"/>
                <a:gd name="T13" fmla="*/ 0 h 249"/>
              </a:gdLst>
              <a:ahLst/>
              <a:cxnLst>
                <a:cxn ang="0">
                  <a:pos x="T0" y="T1"/>
                </a:cxn>
                <a:cxn ang="0">
                  <a:pos x="T2" y="T3"/>
                </a:cxn>
                <a:cxn ang="0">
                  <a:pos x="T4" y="T5"/>
                </a:cxn>
                <a:cxn ang="0">
                  <a:pos x="T6" y="T7"/>
                </a:cxn>
                <a:cxn ang="0">
                  <a:pos x="T8" y="T9"/>
                </a:cxn>
                <a:cxn ang="0">
                  <a:pos x="T10" y="T11"/>
                </a:cxn>
                <a:cxn ang="0">
                  <a:pos x="T12" y="T13"/>
                </a:cxn>
              </a:cxnLst>
              <a:rect l="0" t="0" r="r" b="b"/>
              <a:pathLst>
                <a:path w="39" h="249">
                  <a:moveTo>
                    <a:pt x="20" y="0"/>
                  </a:moveTo>
                  <a:cubicBezTo>
                    <a:pt x="9" y="0"/>
                    <a:pt x="0" y="9"/>
                    <a:pt x="0" y="20"/>
                  </a:cubicBezTo>
                  <a:cubicBezTo>
                    <a:pt x="0" y="229"/>
                    <a:pt x="0" y="229"/>
                    <a:pt x="0" y="229"/>
                  </a:cubicBezTo>
                  <a:cubicBezTo>
                    <a:pt x="0" y="240"/>
                    <a:pt x="9" y="249"/>
                    <a:pt x="20" y="249"/>
                  </a:cubicBezTo>
                  <a:cubicBezTo>
                    <a:pt x="31" y="249"/>
                    <a:pt x="39" y="240"/>
                    <a:pt x="39" y="229"/>
                  </a:cubicBezTo>
                  <a:cubicBezTo>
                    <a:pt x="39" y="20"/>
                    <a:pt x="39" y="20"/>
                    <a:pt x="39" y="20"/>
                  </a:cubicBezTo>
                  <a:cubicBezTo>
                    <a:pt x="39" y="9"/>
                    <a:pt x="31" y="0"/>
                    <a:pt x="2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39" name="Freeform 32">
              <a:extLst>
                <a:ext uri="{FF2B5EF4-FFF2-40B4-BE49-F238E27FC236}">
                  <a16:creationId xmlns:a16="http://schemas.microsoft.com/office/drawing/2014/main" id="{DF981E51-620F-4DFD-8709-B6CECE75492F}"/>
                </a:ext>
              </a:extLst>
            </p:cNvPr>
            <p:cNvSpPr>
              <a:spLocks/>
            </p:cNvSpPr>
            <p:nvPr userDrawn="1"/>
          </p:nvSpPr>
          <p:spPr bwMode="auto">
            <a:xfrm>
              <a:off x="3541716" y="568327"/>
              <a:ext cx="46038" cy="161926"/>
            </a:xfrm>
            <a:custGeom>
              <a:avLst/>
              <a:gdLst>
                <a:gd name="T0" fmla="*/ 39 w 39"/>
                <a:gd name="T1" fmla="*/ 116 h 136"/>
                <a:gd name="T2" fmla="*/ 39 w 39"/>
                <a:gd name="T3" fmla="*/ 20 h 136"/>
                <a:gd name="T4" fmla="*/ 19 w 39"/>
                <a:gd name="T5" fmla="*/ 0 h 136"/>
                <a:gd name="T6" fmla="*/ 0 w 39"/>
                <a:gd name="T7" fmla="*/ 20 h 136"/>
                <a:gd name="T8" fmla="*/ 0 w 39"/>
                <a:gd name="T9" fmla="*/ 116 h 136"/>
                <a:gd name="T10" fmla="*/ 19 w 39"/>
                <a:gd name="T11" fmla="*/ 136 h 136"/>
                <a:gd name="T12" fmla="*/ 39 w 39"/>
                <a:gd name="T13" fmla="*/ 116 h 136"/>
              </a:gdLst>
              <a:ahLst/>
              <a:cxnLst>
                <a:cxn ang="0">
                  <a:pos x="T0" y="T1"/>
                </a:cxn>
                <a:cxn ang="0">
                  <a:pos x="T2" y="T3"/>
                </a:cxn>
                <a:cxn ang="0">
                  <a:pos x="T4" y="T5"/>
                </a:cxn>
                <a:cxn ang="0">
                  <a:pos x="T6" y="T7"/>
                </a:cxn>
                <a:cxn ang="0">
                  <a:pos x="T8" y="T9"/>
                </a:cxn>
                <a:cxn ang="0">
                  <a:pos x="T10" y="T11"/>
                </a:cxn>
                <a:cxn ang="0">
                  <a:pos x="T12" y="T13"/>
                </a:cxn>
              </a:cxnLst>
              <a:rect l="0" t="0" r="r" b="b"/>
              <a:pathLst>
                <a:path w="39" h="136">
                  <a:moveTo>
                    <a:pt x="39" y="116"/>
                  </a:moveTo>
                  <a:cubicBezTo>
                    <a:pt x="39" y="20"/>
                    <a:pt x="39" y="20"/>
                    <a:pt x="39" y="20"/>
                  </a:cubicBezTo>
                  <a:cubicBezTo>
                    <a:pt x="39" y="9"/>
                    <a:pt x="30" y="0"/>
                    <a:pt x="19" y="0"/>
                  </a:cubicBezTo>
                  <a:cubicBezTo>
                    <a:pt x="9" y="0"/>
                    <a:pt x="0" y="9"/>
                    <a:pt x="0" y="20"/>
                  </a:cubicBezTo>
                  <a:cubicBezTo>
                    <a:pt x="0" y="116"/>
                    <a:pt x="0" y="116"/>
                    <a:pt x="0" y="116"/>
                  </a:cubicBezTo>
                  <a:cubicBezTo>
                    <a:pt x="0" y="127"/>
                    <a:pt x="9" y="136"/>
                    <a:pt x="19" y="136"/>
                  </a:cubicBezTo>
                  <a:cubicBezTo>
                    <a:pt x="30" y="136"/>
                    <a:pt x="39" y="127"/>
                    <a:pt x="39" y="1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40" name="Freeform 33">
              <a:extLst>
                <a:ext uri="{FF2B5EF4-FFF2-40B4-BE49-F238E27FC236}">
                  <a16:creationId xmlns:a16="http://schemas.microsoft.com/office/drawing/2014/main" id="{603F2C8B-0877-47DC-A97C-DF6E49820EB7}"/>
                </a:ext>
              </a:extLst>
            </p:cNvPr>
            <p:cNvSpPr>
              <a:spLocks/>
            </p:cNvSpPr>
            <p:nvPr userDrawn="1"/>
          </p:nvSpPr>
          <p:spPr bwMode="auto">
            <a:xfrm>
              <a:off x="3668716" y="633415"/>
              <a:ext cx="47625" cy="96838"/>
            </a:xfrm>
            <a:custGeom>
              <a:avLst/>
              <a:gdLst>
                <a:gd name="T0" fmla="*/ 20 w 39"/>
                <a:gd name="T1" fmla="*/ 0 h 81"/>
                <a:gd name="T2" fmla="*/ 0 w 39"/>
                <a:gd name="T3" fmla="*/ 20 h 81"/>
                <a:gd name="T4" fmla="*/ 0 w 39"/>
                <a:gd name="T5" fmla="*/ 61 h 81"/>
                <a:gd name="T6" fmla="*/ 20 w 39"/>
                <a:gd name="T7" fmla="*/ 81 h 81"/>
                <a:gd name="T8" fmla="*/ 39 w 39"/>
                <a:gd name="T9" fmla="*/ 61 h 81"/>
                <a:gd name="T10" fmla="*/ 39 w 39"/>
                <a:gd name="T11" fmla="*/ 20 h 81"/>
                <a:gd name="T12" fmla="*/ 20 w 39"/>
                <a:gd name="T13" fmla="*/ 0 h 81"/>
              </a:gdLst>
              <a:ahLst/>
              <a:cxnLst>
                <a:cxn ang="0">
                  <a:pos x="T0" y="T1"/>
                </a:cxn>
                <a:cxn ang="0">
                  <a:pos x="T2" y="T3"/>
                </a:cxn>
                <a:cxn ang="0">
                  <a:pos x="T4" y="T5"/>
                </a:cxn>
                <a:cxn ang="0">
                  <a:pos x="T6" y="T7"/>
                </a:cxn>
                <a:cxn ang="0">
                  <a:pos x="T8" y="T9"/>
                </a:cxn>
                <a:cxn ang="0">
                  <a:pos x="T10" y="T11"/>
                </a:cxn>
                <a:cxn ang="0">
                  <a:pos x="T12" y="T13"/>
                </a:cxn>
              </a:cxnLst>
              <a:rect l="0" t="0" r="r" b="b"/>
              <a:pathLst>
                <a:path w="39" h="81">
                  <a:moveTo>
                    <a:pt x="20" y="0"/>
                  </a:moveTo>
                  <a:cubicBezTo>
                    <a:pt x="9" y="0"/>
                    <a:pt x="0" y="9"/>
                    <a:pt x="0" y="20"/>
                  </a:cubicBezTo>
                  <a:cubicBezTo>
                    <a:pt x="0" y="61"/>
                    <a:pt x="0" y="61"/>
                    <a:pt x="0" y="61"/>
                  </a:cubicBezTo>
                  <a:cubicBezTo>
                    <a:pt x="0" y="72"/>
                    <a:pt x="9" y="81"/>
                    <a:pt x="20" y="81"/>
                  </a:cubicBezTo>
                  <a:cubicBezTo>
                    <a:pt x="31" y="81"/>
                    <a:pt x="39" y="72"/>
                    <a:pt x="39" y="61"/>
                  </a:cubicBezTo>
                  <a:cubicBezTo>
                    <a:pt x="39" y="20"/>
                    <a:pt x="39" y="20"/>
                    <a:pt x="39" y="20"/>
                  </a:cubicBezTo>
                  <a:cubicBezTo>
                    <a:pt x="39" y="9"/>
                    <a:pt x="31" y="0"/>
                    <a:pt x="2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41" name="Freeform 34">
              <a:extLst>
                <a:ext uri="{FF2B5EF4-FFF2-40B4-BE49-F238E27FC236}">
                  <a16:creationId xmlns:a16="http://schemas.microsoft.com/office/drawing/2014/main" id="{6542D891-CA12-4395-9D89-10F9BEC319E9}"/>
                </a:ext>
              </a:extLst>
            </p:cNvPr>
            <p:cNvSpPr>
              <a:spLocks/>
            </p:cNvSpPr>
            <p:nvPr userDrawn="1"/>
          </p:nvSpPr>
          <p:spPr bwMode="auto">
            <a:xfrm>
              <a:off x="3798891" y="568327"/>
              <a:ext cx="46038" cy="161926"/>
            </a:xfrm>
            <a:custGeom>
              <a:avLst/>
              <a:gdLst>
                <a:gd name="T0" fmla="*/ 20 w 39"/>
                <a:gd name="T1" fmla="*/ 136 h 136"/>
                <a:gd name="T2" fmla="*/ 39 w 39"/>
                <a:gd name="T3" fmla="*/ 116 h 136"/>
                <a:gd name="T4" fmla="*/ 39 w 39"/>
                <a:gd name="T5" fmla="*/ 20 h 136"/>
                <a:gd name="T6" fmla="*/ 20 w 39"/>
                <a:gd name="T7" fmla="*/ 0 h 136"/>
                <a:gd name="T8" fmla="*/ 0 w 39"/>
                <a:gd name="T9" fmla="*/ 20 h 136"/>
                <a:gd name="T10" fmla="*/ 0 w 39"/>
                <a:gd name="T11" fmla="*/ 116 h 136"/>
                <a:gd name="T12" fmla="*/ 20 w 39"/>
                <a:gd name="T13" fmla="*/ 136 h 136"/>
              </a:gdLst>
              <a:ahLst/>
              <a:cxnLst>
                <a:cxn ang="0">
                  <a:pos x="T0" y="T1"/>
                </a:cxn>
                <a:cxn ang="0">
                  <a:pos x="T2" y="T3"/>
                </a:cxn>
                <a:cxn ang="0">
                  <a:pos x="T4" y="T5"/>
                </a:cxn>
                <a:cxn ang="0">
                  <a:pos x="T6" y="T7"/>
                </a:cxn>
                <a:cxn ang="0">
                  <a:pos x="T8" y="T9"/>
                </a:cxn>
                <a:cxn ang="0">
                  <a:pos x="T10" y="T11"/>
                </a:cxn>
                <a:cxn ang="0">
                  <a:pos x="T12" y="T13"/>
                </a:cxn>
              </a:cxnLst>
              <a:rect l="0" t="0" r="r" b="b"/>
              <a:pathLst>
                <a:path w="39" h="136">
                  <a:moveTo>
                    <a:pt x="20" y="136"/>
                  </a:moveTo>
                  <a:cubicBezTo>
                    <a:pt x="30" y="136"/>
                    <a:pt x="39" y="127"/>
                    <a:pt x="39" y="116"/>
                  </a:cubicBezTo>
                  <a:cubicBezTo>
                    <a:pt x="39" y="20"/>
                    <a:pt x="39" y="20"/>
                    <a:pt x="39" y="20"/>
                  </a:cubicBezTo>
                  <a:cubicBezTo>
                    <a:pt x="39" y="9"/>
                    <a:pt x="30" y="0"/>
                    <a:pt x="20" y="0"/>
                  </a:cubicBezTo>
                  <a:cubicBezTo>
                    <a:pt x="9" y="0"/>
                    <a:pt x="0" y="9"/>
                    <a:pt x="0" y="20"/>
                  </a:cubicBezTo>
                  <a:cubicBezTo>
                    <a:pt x="0" y="116"/>
                    <a:pt x="0" y="116"/>
                    <a:pt x="0" y="116"/>
                  </a:cubicBezTo>
                  <a:cubicBezTo>
                    <a:pt x="0" y="127"/>
                    <a:pt x="9" y="136"/>
                    <a:pt x="20" y="1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42" name="Freeform 35">
              <a:extLst>
                <a:ext uri="{FF2B5EF4-FFF2-40B4-BE49-F238E27FC236}">
                  <a16:creationId xmlns:a16="http://schemas.microsoft.com/office/drawing/2014/main" id="{A07F74B3-F294-475C-B8EC-184FB6249350}"/>
                </a:ext>
              </a:extLst>
            </p:cNvPr>
            <p:cNvSpPr>
              <a:spLocks/>
            </p:cNvSpPr>
            <p:nvPr userDrawn="1"/>
          </p:nvSpPr>
          <p:spPr bwMode="auto">
            <a:xfrm>
              <a:off x="3927479" y="479427"/>
              <a:ext cx="47625" cy="296864"/>
            </a:xfrm>
            <a:custGeom>
              <a:avLst/>
              <a:gdLst>
                <a:gd name="T0" fmla="*/ 39 w 39"/>
                <a:gd name="T1" fmla="*/ 229 h 249"/>
                <a:gd name="T2" fmla="*/ 39 w 39"/>
                <a:gd name="T3" fmla="*/ 20 h 249"/>
                <a:gd name="T4" fmla="*/ 19 w 39"/>
                <a:gd name="T5" fmla="*/ 0 h 249"/>
                <a:gd name="T6" fmla="*/ 0 w 39"/>
                <a:gd name="T7" fmla="*/ 20 h 249"/>
                <a:gd name="T8" fmla="*/ 0 w 39"/>
                <a:gd name="T9" fmla="*/ 229 h 249"/>
                <a:gd name="T10" fmla="*/ 19 w 39"/>
                <a:gd name="T11" fmla="*/ 249 h 249"/>
                <a:gd name="T12" fmla="*/ 39 w 39"/>
                <a:gd name="T13" fmla="*/ 229 h 249"/>
              </a:gdLst>
              <a:ahLst/>
              <a:cxnLst>
                <a:cxn ang="0">
                  <a:pos x="T0" y="T1"/>
                </a:cxn>
                <a:cxn ang="0">
                  <a:pos x="T2" y="T3"/>
                </a:cxn>
                <a:cxn ang="0">
                  <a:pos x="T4" y="T5"/>
                </a:cxn>
                <a:cxn ang="0">
                  <a:pos x="T6" y="T7"/>
                </a:cxn>
                <a:cxn ang="0">
                  <a:pos x="T8" y="T9"/>
                </a:cxn>
                <a:cxn ang="0">
                  <a:pos x="T10" y="T11"/>
                </a:cxn>
                <a:cxn ang="0">
                  <a:pos x="T12" y="T13"/>
                </a:cxn>
              </a:cxnLst>
              <a:rect l="0" t="0" r="r" b="b"/>
              <a:pathLst>
                <a:path w="39" h="249">
                  <a:moveTo>
                    <a:pt x="39" y="229"/>
                  </a:moveTo>
                  <a:cubicBezTo>
                    <a:pt x="39" y="20"/>
                    <a:pt x="39" y="20"/>
                    <a:pt x="39" y="20"/>
                  </a:cubicBezTo>
                  <a:cubicBezTo>
                    <a:pt x="39" y="9"/>
                    <a:pt x="30" y="0"/>
                    <a:pt x="19" y="0"/>
                  </a:cubicBezTo>
                  <a:cubicBezTo>
                    <a:pt x="8" y="0"/>
                    <a:pt x="0" y="9"/>
                    <a:pt x="0" y="20"/>
                  </a:cubicBezTo>
                  <a:cubicBezTo>
                    <a:pt x="0" y="229"/>
                    <a:pt x="0" y="229"/>
                    <a:pt x="0" y="229"/>
                  </a:cubicBezTo>
                  <a:cubicBezTo>
                    <a:pt x="0" y="240"/>
                    <a:pt x="8" y="249"/>
                    <a:pt x="19" y="249"/>
                  </a:cubicBezTo>
                  <a:cubicBezTo>
                    <a:pt x="30" y="249"/>
                    <a:pt x="39" y="240"/>
                    <a:pt x="39" y="2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43" name="Freeform 36">
              <a:extLst>
                <a:ext uri="{FF2B5EF4-FFF2-40B4-BE49-F238E27FC236}">
                  <a16:creationId xmlns:a16="http://schemas.microsoft.com/office/drawing/2014/main" id="{3518092C-8BE2-4BBD-88D6-7460F96135C2}"/>
                </a:ext>
              </a:extLst>
            </p:cNvPr>
            <p:cNvSpPr>
              <a:spLocks/>
            </p:cNvSpPr>
            <p:nvPr userDrawn="1"/>
          </p:nvSpPr>
          <p:spPr bwMode="auto">
            <a:xfrm>
              <a:off x="4056066" y="568327"/>
              <a:ext cx="46038" cy="161926"/>
            </a:xfrm>
            <a:custGeom>
              <a:avLst/>
              <a:gdLst>
                <a:gd name="T0" fmla="*/ 19 w 39"/>
                <a:gd name="T1" fmla="*/ 136 h 136"/>
                <a:gd name="T2" fmla="*/ 39 w 39"/>
                <a:gd name="T3" fmla="*/ 116 h 136"/>
                <a:gd name="T4" fmla="*/ 39 w 39"/>
                <a:gd name="T5" fmla="*/ 20 h 136"/>
                <a:gd name="T6" fmla="*/ 19 w 39"/>
                <a:gd name="T7" fmla="*/ 0 h 136"/>
                <a:gd name="T8" fmla="*/ 0 w 39"/>
                <a:gd name="T9" fmla="*/ 20 h 136"/>
                <a:gd name="T10" fmla="*/ 0 w 39"/>
                <a:gd name="T11" fmla="*/ 116 h 136"/>
                <a:gd name="T12" fmla="*/ 19 w 39"/>
                <a:gd name="T13" fmla="*/ 136 h 136"/>
              </a:gdLst>
              <a:ahLst/>
              <a:cxnLst>
                <a:cxn ang="0">
                  <a:pos x="T0" y="T1"/>
                </a:cxn>
                <a:cxn ang="0">
                  <a:pos x="T2" y="T3"/>
                </a:cxn>
                <a:cxn ang="0">
                  <a:pos x="T4" y="T5"/>
                </a:cxn>
                <a:cxn ang="0">
                  <a:pos x="T6" y="T7"/>
                </a:cxn>
                <a:cxn ang="0">
                  <a:pos x="T8" y="T9"/>
                </a:cxn>
                <a:cxn ang="0">
                  <a:pos x="T10" y="T11"/>
                </a:cxn>
                <a:cxn ang="0">
                  <a:pos x="T12" y="T13"/>
                </a:cxn>
              </a:cxnLst>
              <a:rect l="0" t="0" r="r" b="b"/>
              <a:pathLst>
                <a:path w="39" h="136">
                  <a:moveTo>
                    <a:pt x="19" y="136"/>
                  </a:moveTo>
                  <a:cubicBezTo>
                    <a:pt x="30" y="136"/>
                    <a:pt x="39" y="127"/>
                    <a:pt x="39" y="116"/>
                  </a:cubicBezTo>
                  <a:cubicBezTo>
                    <a:pt x="39" y="20"/>
                    <a:pt x="39" y="20"/>
                    <a:pt x="39" y="20"/>
                  </a:cubicBezTo>
                  <a:cubicBezTo>
                    <a:pt x="39" y="9"/>
                    <a:pt x="30" y="0"/>
                    <a:pt x="19" y="0"/>
                  </a:cubicBezTo>
                  <a:cubicBezTo>
                    <a:pt x="9" y="0"/>
                    <a:pt x="0" y="9"/>
                    <a:pt x="0" y="20"/>
                  </a:cubicBezTo>
                  <a:cubicBezTo>
                    <a:pt x="0" y="116"/>
                    <a:pt x="0" y="116"/>
                    <a:pt x="0" y="116"/>
                  </a:cubicBezTo>
                  <a:cubicBezTo>
                    <a:pt x="0" y="127"/>
                    <a:pt x="9" y="136"/>
                    <a:pt x="19" y="1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44" name="Freeform 37">
              <a:extLst>
                <a:ext uri="{FF2B5EF4-FFF2-40B4-BE49-F238E27FC236}">
                  <a16:creationId xmlns:a16="http://schemas.microsoft.com/office/drawing/2014/main" id="{759C466E-D4D6-4724-BF95-CAC8D1326F4C}"/>
                </a:ext>
              </a:extLst>
            </p:cNvPr>
            <p:cNvSpPr>
              <a:spLocks/>
            </p:cNvSpPr>
            <p:nvPr userDrawn="1"/>
          </p:nvSpPr>
          <p:spPr bwMode="auto">
            <a:xfrm>
              <a:off x="4184654" y="633415"/>
              <a:ext cx="47625" cy="96838"/>
            </a:xfrm>
            <a:custGeom>
              <a:avLst/>
              <a:gdLst>
                <a:gd name="T0" fmla="*/ 20 w 40"/>
                <a:gd name="T1" fmla="*/ 0 h 81"/>
                <a:gd name="T2" fmla="*/ 0 w 40"/>
                <a:gd name="T3" fmla="*/ 20 h 81"/>
                <a:gd name="T4" fmla="*/ 0 w 40"/>
                <a:gd name="T5" fmla="*/ 61 h 81"/>
                <a:gd name="T6" fmla="*/ 20 w 40"/>
                <a:gd name="T7" fmla="*/ 81 h 81"/>
                <a:gd name="T8" fmla="*/ 40 w 40"/>
                <a:gd name="T9" fmla="*/ 61 h 81"/>
                <a:gd name="T10" fmla="*/ 40 w 40"/>
                <a:gd name="T11" fmla="*/ 20 h 81"/>
                <a:gd name="T12" fmla="*/ 20 w 40"/>
                <a:gd name="T13" fmla="*/ 0 h 81"/>
              </a:gdLst>
              <a:ahLst/>
              <a:cxnLst>
                <a:cxn ang="0">
                  <a:pos x="T0" y="T1"/>
                </a:cxn>
                <a:cxn ang="0">
                  <a:pos x="T2" y="T3"/>
                </a:cxn>
                <a:cxn ang="0">
                  <a:pos x="T4" y="T5"/>
                </a:cxn>
                <a:cxn ang="0">
                  <a:pos x="T6" y="T7"/>
                </a:cxn>
                <a:cxn ang="0">
                  <a:pos x="T8" y="T9"/>
                </a:cxn>
                <a:cxn ang="0">
                  <a:pos x="T10" y="T11"/>
                </a:cxn>
                <a:cxn ang="0">
                  <a:pos x="T12" y="T13"/>
                </a:cxn>
              </a:cxnLst>
              <a:rect l="0" t="0" r="r" b="b"/>
              <a:pathLst>
                <a:path w="40" h="81">
                  <a:moveTo>
                    <a:pt x="20" y="0"/>
                  </a:moveTo>
                  <a:cubicBezTo>
                    <a:pt x="9" y="0"/>
                    <a:pt x="0" y="9"/>
                    <a:pt x="0" y="20"/>
                  </a:cubicBezTo>
                  <a:cubicBezTo>
                    <a:pt x="0" y="61"/>
                    <a:pt x="0" y="61"/>
                    <a:pt x="0" y="61"/>
                  </a:cubicBezTo>
                  <a:cubicBezTo>
                    <a:pt x="0" y="72"/>
                    <a:pt x="9" y="81"/>
                    <a:pt x="20" y="81"/>
                  </a:cubicBezTo>
                  <a:cubicBezTo>
                    <a:pt x="31" y="81"/>
                    <a:pt x="40" y="72"/>
                    <a:pt x="40" y="61"/>
                  </a:cubicBezTo>
                  <a:cubicBezTo>
                    <a:pt x="40" y="20"/>
                    <a:pt x="40" y="20"/>
                    <a:pt x="40" y="20"/>
                  </a:cubicBezTo>
                  <a:cubicBezTo>
                    <a:pt x="40" y="9"/>
                    <a:pt x="31" y="0"/>
                    <a:pt x="2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grpSp>
    </p:spTree>
    <p:extLst>
      <p:ext uri="{BB962C8B-B14F-4D97-AF65-F5344CB8AC3E}">
        <p14:creationId xmlns:p14="http://schemas.microsoft.com/office/powerpoint/2010/main" val="331309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16401" y="1602317"/>
            <a:ext cx="11036459" cy="4519083"/>
          </a:xfrm>
          <a:prstGeom prst="rect">
            <a:avLst/>
          </a:prstGeom>
        </p:spPr>
        <p:txBody>
          <a:bodyPr lIns="91420" tIns="45710" rIns="91420" bIns="45710">
            <a:noAutofit/>
          </a:bodyPr>
          <a:lstStyle>
            <a:lvl1pPr marL="304792" indent="-228594">
              <a:lnSpc>
                <a:spcPct val="95000"/>
              </a:lnSpc>
              <a:spcBef>
                <a:spcPts val="1480"/>
              </a:spcBef>
              <a:buClr>
                <a:schemeClr val="tx1"/>
              </a:buClr>
              <a:buSzPct val="80000"/>
              <a:buFont typeface="Arial"/>
              <a:buChar char="•"/>
              <a:defRPr sz="2667" b="0" i="0">
                <a:solidFill>
                  <a:schemeClr val="tx1"/>
                </a:solidFill>
                <a:latin typeface="+mn-lt"/>
                <a:ea typeface="CiscoSansTT Thin" charset="0"/>
                <a:cs typeface="CiscoSansTT Thin" charset="0"/>
              </a:defRPr>
            </a:lvl1pPr>
            <a:lvl2pPr marL="609585" indent="-220128">
              <a:lnSpc>
                <a:spcPct val="95000"/>
              </a:lnSpc>
              <a:spcBef>
                <a:spcPts val="600"/>
              </a:spcBef>
              <a:buClr>
                <a:schemeClr val="tx1"/>
              </a:buClr>
              <a:buSzPct val="80000"/>
              <a:buFont typeface="Arial"/>
              <a:buChar char="•"/>
              <a:defRPr sz="2400" b="0" i="0">
                <a:solidFill>
                  <a:schemeClr val="tx1"/>
                </a:solidFill>
                <a:latin typeface="+mn-lt"/>
                <a:ea typeface="CiscoSansTT Thin" charset="0"/>
                <a:cs typeface="CiscoSansTT Thin" charset="0"/>
              </a:defRPr>
            </a:lvl2pPr>
            <a:lvl3pPr marL="914377" indent="-146047">
              <a:buClr>
                <a:schemeClr val="tx1"/>
              </a:buClr>
              <a:buSzPct val="80000"/>
              <a:buFont typeface="Arial"/>
              <a:buChar char="•"/>
              <a:defRPr sz="2133" b="0" i="0">
                <a:solidFill>
                  <a:schemeClr val="tx1"/>
                </a:solidFill>
                <a:latin typeface="+mn-lt"/>
                <a:ea typeface="CiscoSansTT Thin" charset="0"/>
                <a:cs typeface="CiscoSansTT Thin" charset="0"/>
              </a:defRPr>
            </a:lvl3pPr>
            <a:lvl4pPr marL="1214683" indent="-228548">
              <a:buClr>
                <a:schemeClr val="tx1"/>
              </a:buClr>
              <a:buSzPct val="80000"/>
              <a:buFont typeface="Arial"/>
              <a:buChar char="•"/>
              <a:defRPr sz="1867" b="0" i="0">
                <a:solidFill>
                  <a:schemeClr val="tx1"/>
                </a:solidFill>
                <a:latin typeface="+mn-lt"/>
                <a:ea typeface="CiscoSansTT Thin" charset="0"/>
                <a:cs typeface="CiscoSansTT Thin" charset="0"/>
              </a:defRPr>
            </a:lvl4pPr>
            <a:lvl5pPr marL="1443231" indent="-224314">
              <a:buClr>
                <a:schemeClr val="tx1"/>
              </a:buClr>
              <a:buSzPct val="80000"/>
              <a:buFont typeface="Arial"/>
              <a:buChar char="•"/>
              <a:defRPr sz="1600" b="0" i="0">
                <a:solidFill>
                  <a:schemeClr val="tx1"/>
                </a:solidFill>
                <a:latin typeface="+mn-lt"/>
                <a:ea typeface="CiscoSansTT Thin" charset="0"/>
                <a:cs typeface="CiscoSansTT Thin" charset="0"/>
              </a:defRPr>
            </a:lvl5pPr>
          </a:lstStyle>
          <a:p>
            <a:pPr lvl="0"/>
            <a:r>
              <a:rPr lang="en-GB"/>
              <a:t>First level</a:t>
            </a:r>
          </a:p>
          <a:p>
            <a:pPr lvl="1"/>
            <a:r>
              <a:rPr lang="en-GB"/>
              <a:t>Second level</a:t>
            </a:r>
          </a:p>
          <a:p>
            <a:pPr lvl="2"/>
            <a:r>
              <a:rPr lang="en-GB"/>
              <a:t>Third level</a:t>
            </a:r>
          </a:p>
          <a:p>
            <a:pPr lvl="3"/>
            <a:r>
              <a:rPr lang="en-GB"/>
              <a:t>Fourth level</a:t>
            </a:r>
          </a:p>
          <a:p>
            <a:pPr lvl="4"/>
            <a:r>
              <a:rPr lang="en-GB"/>
              <a:t>Fifth level</a:t>
            </a:r>
            <a:endParaRPr lang="en-US"/>
          </a:p>
        </p:txBody>
      </p:sp>
      <p:sp>
        <p:nvSpPr>
          <p:cNvPr id="6" name="Title Placeholder 5"/>
          <p:cNvSpPr>
            <a:spLocks noGrp="1"/>
          </p:cNvSpPr>
          <p:nvPr>
            <p:ph type="title"/>
          </p:nvPr>
        </p:nvSpPr>
        <p:spPr bwMode="auto">
          <a:xfrm>
            <a:off x="583688" y="455085"/>
            <a:ext cx="11127317" cy="975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24" tIns="45712" rIns="91424" bIns="45712" numCol="1" anchor="ctr" anchorCtr="0" compatLnSpc="1">
            <a:prstTxWarp prst="textNoShape">
              <a:avLst/>
            </a:prstTxWarp>
          </a:bodyPr>
          <a:lstStyle>
            <a:lvl1pPr>
              <a:defRPr sz="3733">
                <a:solidFill>
                  <a:schemeClr val="tx2"/>
                </a:solidFill>
              </a:defRPr>
            </a:lvl1pPr>
          </a:lstStyle>
          <a:p>
            <a:pPr lvl="0"/>
            <a:r>
              <a:rPr lang="en-GB"/>
              <a:t>Click to edit Master title style</a:t>
            </a:r>
          </a:p>
        </p:txBody>
      </p:sp>
    </p:spTree>
    <p:extLst>
      <p:ext uri="{BB962C8B-B14F-4D97-AF65-F5344CB8AC3E}">
        <p14:creationId xmlns:p14="http://schemas.microsoft.com/office/powerpoint/2010/main" val="2065331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ullet_Heavy Text">
    <p:spTree>
      <p:nvGrpSpPr>
        <p:cNvPr id="1" name=""/>
        <p:cNvGrpSpPr/>
        <p:nvPr/>
      </p:nvGrpSpPr>
      <p:grpSpPr>
        <a:xfrm>
          <a:off x="0" y="0"/>
          <a:ext cx="0" cy="0"/>
          <a:chOff x="0" y="0"/>
          <a:chExt cx="0" cy="0"/>
        </a:xfrm>
      </p:grpSpPr>
      <p:sp>
        <p:nvSpPr>
          <p:cNvPr id="7" name="Text Placeholder 3"/>
          <p:cNvSpPr>
            <a:spLocks noGrp="1"/>
          </p:cNvSpPr>
          <p:nvPr>
            <p:ph type="body" sz="quarter" idx="10"/>
          </p:nvPr>
        </p:nvSpPr>
        <p:spPr>
          <a:xfrm>
            <a:off x="711199" y="1607864"/>
            <a:ext cx="5181600" cy="4110792"/>
          </a:xfrm>
          <a:prstGeom prst="rect">
            <a:avLst/>
          </a:prstGeom>
        </p:spPr>
        <p:txBody>
          <a:bodyPr lIns="0" tIns="45710" rIns="0" bIns="45710">
            <a:noAutofit/>
          </a:bodyPr>
          <a:lstStyle>
            <a:lvl1pPr marL="232828" indent="-156629">
              <a:lnSpc>
                <a:spcPct val="95000"/>
              </a:lnSpc>
              <a:spcBef>
                <a:spcPts val="1480"/>
              </a:spcBef>
              <a:buClr>
                <a:schemeClr val="tx1"/>
              </a:buClr>
              <a:buSzPct val="60000"/>
              <a:buFont typeface="Arial"/>
              <a:buChar char="•"/>
              <a:defRPr sz="2667" b="0" i="0">
                <a:solidFill>
                  <a:schemeClr val="tx1"/>
                </a:solidFill>
                <a:latin typeface="+mn-lt"/>
                <a:cs typeface="CiscoSans ExtraLight"/>
              </a:defRPr>
            </a:lvl1pPr>
            <a:lvl2pPr marL="385224" indent="-152396">
              <a:lnSpc>
                <a:spcPct val="95000"/>
              </a:lnSpc>
              <a:spcBef>
                <a:spcPts val="600"/>
              </a:spcBef>
              <a:buClr>
                <a:schemeClr val="tx1"/>
              </a:buClr>
              <a:buSzPct val="60000"/>
              <a:buFont typeface="Arial"/>
              <a:buChar char="•"/>
              <a:defRPr sz="2400" b="0" i="0">
                <a:solidFill>
                  <a:schemeClr val="tx1"/>
                </a:solidFill>
                <a:latin typeface="+mn-lt"/>
                <a:cs typeface="CiscoSans ExtraLight"/>
              </a:defRPr>
            </a:lvl2pPr>
            <a:lvl3pPr marL="537620" indent="-152396">
              <a:buClr>
                <a:schemeClr val="tx1"/>
              </a:buClr>
              <a:buSzPct val="60000"/>
              <a:buFont typeface="Arial"/>
              <a:buChar char="•"/>
              <a:defRPr sz="2133" b="0" i="0">
                <a:solidFill>
                  <a:schemeClr val="tx1"/>
                </a:solidFill>
                <a:latin typeface="+mn-lt"/>
                <a:cs typeface="CiscoSans ExtraLight"/>
              </a:defRPr>
            </a:lvl3pPr>
            <a:lvl4pPr marL="690016" indent="-152396">
              <a:buClr>
                <a:schemeClr val="tx1"/>
              </a:buClr>
              <a:buSzPct val="60000"/>
              <a:buFont typeface="Arial"/>
              <a:buChar char="•"/>
              <a:defRPr sz="1867" b="0" i="0">
                <a:solidFill>
                  <a:schemeClr val="tx1"/>
                </a:solidFill>
                <a:latin typeface="+mn-lt"/>
                <a:cs typeface="CiscoSans ExtraLight"/>
              </a:defRPr>
            </a:lvl4pPr>
            <a:lvl5pPr marL="842412" indent="-152396">
              <a:buClr>
                <a:schemeClr val="tx1"/>
              </a:buClr>
              <a:buSzPct val="60000"/>
              <a:buFont typeface="Arial"/>
              <a:buChar char="•"/>
              <a:defRPr sz="1600" b="0" i="0">
                <a:solidFill>
                  <a:schemeClr val="tx1"/>
                </a:solidFill>
                <a:latin typeface="+mn-lt"/>
                <a:cs typeface="CiscoSans ExtraLigh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3"/>
          <p:cNvSpPr>
            <a:spLocks noGrp="1"/>
          </p:cNvSpPr>
          <p:nvPr>
            <p:ph type="body" sz="quarter" idx="11"/>
          </p:nvPr>
        </p:nvSpPr>
        <p:spPr>
          <a:xfrm>
            <a:off x="6341155" y="1607864"/>
            <a:ext cx="5181600" cy="4110792"/>
          </a:xfrm>
          <a:prstGeom prst="rect">
            <a:avLst/>
          </a:prstGeom>
        </p:spPr>
        <p:txBody>
          <a:bodyPr lIns="0" tIns="45710" rIns="0" bIns="45710">
            <a:noAutofit/>
          </a:bodyPr>
          <a:lstStyle>
            <a:lvl1pPr marL="232828" indent="-156629">
              <a:lnSpc>
                <a:spcPct val="95000"/>
              </a:lnSpc>
              <a:spcBef>
                <a:spcPts val="1480"/>
              </a:spcBef>
              <a:buClr>
                <a:schemeClr val="tx1"/>
              </a:buClr>
              <a:buSzPct val="60000"/>
              <a:buFont typeface="Arial"/>
              <a:buChar char="•"/>
              <a:defRPr sz="2667" b="0" i="0" baseline="0">
                <a:solidFill>
                  <a:schemeClr val="tx1"/>
                </a:solidFill>
                <a:latin typeface="+mn-lt"/>
                <a:cs typeface="CiscoSans ExtraLight"/>
              </a:defRPr>
            </a:lvl1pPr>
            <a:lvl2pPr marL="385224" indent="-152396">
              <a:lnSpc>
                <a:spcPct val="95000"/>
              </a:lnSpc>
              <a:spcBef>
                <a:spcPts val="600"/>
              </a:spcBef>
              <a:buClr>
                <a:schemeClr val="tx1"/>
              </a:buClr>
              <a:buSzPct val="60000"/>
              <a:buFont typeface="Arial"/>
              <a:buChar char="•"/>
              <a:defRPr sz="2400" b="0" i="0">
                <a:solidFill>
                  <a:schemeClr val="tx1"/>
                </a:solidFill>
                <a:latin typeface="+mn-lt"/>
                <a:cs typeface="CiscoSans ExtraLight"/>
              </a:defRPr>
            </a:lvl2pPr>
            <a:lvl3pPr marL="537620" indent="-152396">
              <a:buClr>
                <a:schemeClr val="tx1"/>
              </a:buClr>
              <a:buSzPct val="60000"/>
              <a:buFont typeface="Arial"/>
              <a:buChar char="•"/>
              <a:defRPr sz="2133" b="0" i="0">
                <a:solidFill>
                  <a:schemeClr val="tx1"/>
                </a:solidFill>
                <a:latin typeface="+mn-lt"/>
                <a:cs typeface="CiscoSans ExtraLight"/>
              </a:defRPr>
            </a:lvl3pPr>
            <a:lvl4pPr marL="690016" indent="-152396">
              <a:buClr>
                <a:schemeClr val="tx1"/>
              </a:buClr>
              <a:buSzPct val="60000"/>
              <a:buFont typeface="Arial"/>
              <a:buChar char="•"/>
              <a:defRPr sz="1867" b="0" i="0">
                <a:solidFill>
                  <a:schemeClr val="tx1"/>
                </a:solidFill>
                <a:latin typeface="+mn-lt"/>
                <a:cs typeface="CiscoSans ExtraLight"/>
              </a:defRPr>
            </a:lvl4pPr>
            <a:lvl5pPr marL="842412" indent="-152396">
              <a:buClr>
                <a:schemeClr val="tx1"/>
              </a:buClr>
              <a:buSzPct val="60000"/>
              <a:buFont typeface="Arial"/>
              <a:buChar char="•"/>
              <a:defRPr sz="1600" b="0" i="0">
                <a:solidFill>
                  <a:schemeClr val="tx1"/>
                </a:solidFill>
                <a:latin typeface="+mn-lt"/>
                <a:cs typeface="CiscoSans ExtraLigh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itle Placeholder 5"/>
          <p:cNvSpPr>
            <a:spLocks noGrp="1"/>
          </p:cNvSpPr>
          <p:nvPr>
            <p:ph type="title"/>
          </p:nvPr>
        </p:nvSpPr>
        <p:spPr bwMode="auto">
          <a:xfrm>
            <a:off x="583688" y="455085"/>
            <a:ext cx="11127317" cy="9757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733">
                <a:solidFill>
                  <a:schemeClr val="tx2"/>
                </a:solidFill>
              </a:defRPr>
            </a:lvl1pPr>
          </a:lstStyle>
          <a:p>
            <a:pPr lvl="0"/>
            <a:r>
              <a:rPr lang="en-US"/>
              <a:t>Click to edit Master title style</a:t>
            </a:r>
            <a:endParaRPr lang="en-GB"/>
          </a:p>
        </p:txBody>
      </p:sp>
    </p:spTree>
    <p:extLst>
      <p:ext uri="{BB962C8B-B14F-4D97-AF65-F5344CB8AC3E}">
        <p14:creationId xmlns:p14="http://schemas.microsoft.com/office/powerpoint/2010/main" val="18194285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ullet_Title only">
    <p:spTree>
      <p:nvGrpSpPr>
        <p:cNvPr id="1" name=""/>
        <p:cNvGrpSpPr/>
        <p:nvPr/>
      </p:nvGrpSpPr>
      <p:grpSpPr>
        <a:xfrm>
          <a:off x="0" y="0"/>
          <a:ext cx="0" cy="0"/>
          <a:chOff x="0" y="0"/>
          <a:chExt cx="0" cy="0"/>
        </a:xfrm>
      </p:grpSpPr>
      <p:sp>
        <p:nvSpPr>
          <p:cNvPr id="3" name="Title Placeholder 5"/>
          <p:cNvSpPr>
            <a:spLocks noGrp="1"/>
          </p:cNvSpPr>
          <p:nvPr>
            <p:ph type="title"/>
          </p:nvPr>
        </p:nvSpPr>
        <p:spPr bwMode="auto">
          <a:xfrm>
            <a:off x="583688" y="455085"/>
            <a:ext cx="11127317" cy="975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24" tIns="45712" rIns="91424" bIns="45712" numCol="1" anchor="ctr" anchorCtr="0" compatLnSpc="1">
            <a:prstTxWarp prst="textNoShape">
              <a:avLst/>
            </a:prstTxWarp>
          </a:bodyPr>
          <a:lstStyle>
            <a:lvl1pPr>
              <a:defRPr sz="3733">
                <a:solidFill>
                  <a:schemeClr val="tx2"/>
                </a:solidFill>
              </a:defRPr>
            </a:lvl1pPr>
          </a:lstStyle>
          <a:p>
            <a:pPr lvl="0"/>
            <a:r>
              <a:rPr lang="en-GB"/>
              <a:t>Click to edit Master title style</a:t>
            </a:r>
          </a:p>
        </p:txBody>
      </p:sp>
    </p:spTree>
    <p:extLst>
      <p:ext uri="{BB962C8B-B14F-4D97-AF65-F5344CB8AC3E}">
        <p14:creationId xmlns:p14="http://schemas.microsoft.com/office/powerpoint/2010/main" val="19742223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35859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Title and Table">
    <p:spTree>
      <p:nvGrpSpPr>
        <p:cNvPr id="1" name=""/>
        <p:cNvGrpSpPr/>
        <p:nvPr/>
      </p:nvGrpSpPr>
      <p:grpSpPr>
        <a:xfrm>
          <a:off x="0" y="0"/>
          <a:ext cx="0" cy="0"/>
          <a:chOff x="0" y="0"/>
          <a:chExt cx="0" cy="0"/>
        </a:xfrm>
      </p:grpSpPr>
      <p:sp>
        <p:nvSpPr>
          <p:cNvPr id="12" name="Table Placeholder 11"/>
          <p:cNvSpPr>
            <a:spLocks noGrp="1"/>
          </p:cNvSpPr>
          <p:nvPr>
            <p:ph type="tbl" sz="quarter" idx="12"/>
          </p:nvPr>
        </p:nvSpPr>
        <p:spPr>
          <a:xfrm>
            <a:off x="711200" y="1797051"/>
            <a:ext cx="10820400" cy="3544971"/>
          </a:xfrm>
          <a:prstGeom prst="rect">
            <a:avLst/>
          </a:prstGeom>
        </p:spPr>
        <p:txBody>
          <a:bodyPr lIns="91420" tIns="45710" rIns="91420" bIns="45710">
            <a:noAutofit/>
          </a:bodyPr>
          <a:lstStyle>
            <a:lvl1pPr marL="0" indent="0" algn="ctr">
              <a:buNone/>
              <a:defRPr sz="2667" baseline="0">
                <a:solidFill>
                  <a:schemeClr val="tx1"/>
                </a:solidFill>
                <a:latin typeface="+mn-lt"/>
              </a:defRPr>
            </a:lvl1pPr>
          </a:lstStyle>
          <a:p>
            <a:pPr lvl="0"/>
            <a:r>
              <a:rPr lang="en-US" noProof="0" dirty="0"/>
              <a:t>Click icon to add table</a:t>
            </a:r>
            <a:endParaRPr lang="en-GB" noProof="0" dirty="0"/>
          </a:p>
        </p:txBody>
      </p:sp>
      <p:sp>
        <p:nvSpPr>
          <p:cNvPr id="6" name="Text Placeholder 9"/>
          <p:cNvSpPr>
            <a:spLocks noGrp="1"/>
          </p:cNvSpPr>
          <p:nvPr>
            <p:ph type="body" sz="quarter" idx="11"/>
          </p:nvPr>
        </p:nvSpPr>
        <p:spPr>
          <a:xfrm>
            <a:off x="583690" y="5530961"/>
            <a:ext cx="9573749" cy="434977"/>
          </a:xfrm>
          <a:prstGeom prst="rect">
            <a:avLst/>
          </a:prstGeom>
        </p:spPr>
        <p:txBody>
          <a:bodyPr wrap="square" lIns="91420" tIns="45710" rIns="91420" bIns="45710" anchor="b" anchorCtr="0">
            <a:noAutofit/>
          </a:bodyPr>
          <a:lstStyle>
            <a:lvl1pPr algn="l" defTabSz="804747">
              <a:lnSpc>
                <a:spcPct val="100000"/>
              </a:lnSpc>
              <a:spcBef>
                <a:spcPct val="50000"/>
              </a:spcBef>
              <a:buNone/>
              <a:defRPr sz="1867" b="0" i="0">
                <a:solidFill>
                  <a:schemeClr val="tx1"/>
                </a:solidFill>
                <a:latin typeface="+mn-lt"/>
                <a:cs typeface="CiscoSans ExtraLight"/>
              </a:defRPr>
            </a:lvl1pPr>
            <a:lvl2pPr>
              <a:buFont typeface="Arial" pitchFamily="34" charset="0"/>
              <a:buNone/>
              <a:defRPr sz="1467"/>
            </a:lvl2pPr>
            <a:lvl3pPr>
              <a:buFont typeface="Arial" pitchFamily="34" charset="0"/>
              <a:buNone/>
              <a:defRPr sz="1467"/>
            </a:lvl3pPr>
            <a:lvl4pPr>
              <a:buFont typeface="Arial" pitchFamily="34" charset="0"/>
              <a:buNone/>
              <a:defRPr sz="1467"/>
            </a:lvl4pPr>
            <a:lvl5pPr>
              <a:buFont typeface="Arial" pitchFamily="34" charset="0"/>
              <a:buNone/>
              <a:defRPr sz="1467"/>
            </a:lvl5pPr>
          </a:lstStyle>
          <a:p>
            <a:pPr lvl="0"/>
            <a:r>
              <a:rPr lang="en-US"/>
              <a:t>Click to edit Master text styles</a:t>
            </a:r>
          </a:p>
        </p:txBody>
      </p:sp>
      <p:sp>
        <p:nvSpPr>
          <p:cNvPr id="5" name="Title Placeholder 5"/>
          <p:cNvSpPr>
            <a:spLocks noGrp="1"/>
          </p:cNvSpPr>
          <p:nvPr>
            <p:ph type="title"/>
          </p:nvPr>
        </p:nvSpPr>
        <p:spPr bwMode="auto">
          <a:xfrm>
            <a:off x="583688" y="455085"/>
            <a:ext cx="11127317" cy="9757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733">
                <a:solidFill>
                  <a:schemeClr val="tx2"/>
                </a:solidFill>
              </a:defRPr>
            </a:lvl1pPr>
          </a:lstStyle>
          <a:p>
            <a:pPr lvl="0"/>
            <a:r>
              <a:rPr lang="en-US"/>
              <a:t>Click to edit Master title style</a:t>
            </a:r>
            <a:endParaRPr lang="en-GB"/>
          </a:p>
        </p:txBody>
      </p:sp>
    </p:spTree>
    <p:extLst>
      <p:ext uri="{BB962C8B-B14F-4D97-AF65-F5344CB8AC3E}">
        <p14:creationId xmlns:p14="http://schemas.microsoft.com/office/powerpoint/2010/main" val="23242944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6" name="Chart Placeholder 2"/>
          <p:cNvSpPr>
            <a:spLocks noGrp="1"/>
          </p:cNvSpPr>
          <p:nvPr>
            <p:ph type="chart" sz="quarter" idx="10"/>
          </p:nvPr>
        </p:nvSpPr>
        <p:spPr>
          <a:xfrm>
            <a:off x="711200" y="1602318"/>
            <a:ext cx="10820400" cy="3744383"/>
          </a:xfrm>
          <a:prstGeom prst="rect">
            <a:avLst/>
          </a:prstGeom>
        </p:spPr>
        <p:txBody>
          <a:bodyPr vert="horz" lIns="91420" tIns="45710" rIns="91420" bIns="45710">
            <a:noAutofit/>
          </a:bodyPr>
          <a:lstStyle>
            <a:lvl1pPr marL="0" indent="0" algn="ctr">
              <a:buNone/>
              <a:defRPr sz="2667" b="0" i="0">
                <a:solidFill>
                  <a:schemeClr val="tx1"/>
                </a:solidFill>
                <a:latin typeface="+mn-lt"/>
                <a:cs typeface="CiscoSans ExtraLight"/>
              </a:defRPr>
            </a:lvl1pPr>
          </a:lstStyle>
          <a:p>
            <a:pPr lvl="0"/>
            <a:r>
              <a:rPr lang="en-US" noProof="0" dirty="0"/>
              <a:t>Click icon to add chart</a:t>
            </a:r>
          </a:p>
        </p:txBody>
      </p:sp>
      <p:sp>
        <p:nvSpPr>
          <p:cNvPr id="7" name="Text Placeholder 9"/>
          <p:cNvSpPr>
            <a:spLocks noGrp="1"/>
          </p:cNvSpPr>
          <p:nvPr>
            <p:ph type="body" sz="quarter" idx="11"/>
          </p:nvPr>
        </p:nvSpPr>
        <p:spPr>
          <a:xfrm>
            <a:off x="583690" y="5530961"/>
            <a:ext cx="9573749" cy="434977"/>
          </a:xfrm>
          <a:prstGeom prst="rect">
            <a:avLst/>
          </a:prstGeom>
        </p:spPr>
        <p:txBody>
          <a:bodyPr wrap="square" lIns="91420" tIns="45710" rIns="91420" bIns="45710" anchor="b" anchorCtr="0">
            <a:noAutofit/>
          </a:bodyPr>
          <a:lstStyle>
            <a:lvl1pPr algn="l" defTabSz="804747">
              <a:lnSpc>
                <a:spcPct val="100000"/>
              </a:lnSpc>
              <a:spcBef>
                <a:spcPct val="50000"/>
              </a:spcBef>
              <a:buNone/>
              <a:defRPr sz="1867" b="0" i="0">
                <a:solidFill>
                  <a:schemeClr val="tx1"/>
                </a:solidFill>
                <a:latin typeface="+mn-lt"/>
                <a:cs typeface="CiscoSans ExtraLight"/>
              </a:defRPr>
            </a:lvl1pPr>
            <a:lvl2pPr>
              <a:buFont typeface="Arial" pitchFamily="34" charset="0"/>
              <a:buNone/>
              <a:defRPr sz="1467"/>
            </a:lvl2pPr>
            <a:lvl3pPr>
              <a:buFont typeface="Arial" pitchFamily="34" charset="0"/>
              <a:buNone/>
              <a:defRPr sz="1467"/>
            </a:lvl3pPr>
            <a:lvl4pPr>
              <a:buFont typeface="Arial" pitchFamily="34" charset="0"/>
              <a:buNone/>
              <a:defRPr sz="1467"/>
            </a:lvl4pPr>
            <a:lvl5pPr>
              <a:buFont typeface="Arial" pitchFamily="34" charset="0"/>
              <a:buNone/>
              <a:defRPr sz="1467"/>
            </a:lvl5pPr>
          </a:lstStyle>
          <a:p>
            <a:pPr lvl="0"/>
            <a:r>
              <a:rPr lang="en-US"/>
              <a:t>Click to edit Master text styles</a:t>
            </a:r>
          </a:p>
        </p:txBody>
      </p:sp>
      <p:sp>
        <p:nvSpPr>
          <p:cNvPr id="5" name="Title Placeholder 5"/>
          <p:cNvSpPr>
            <a:spLocks noGrp="1"/>
          </p:cNvSpPr>
          <p:nvPr>
            <p:ph type="title"/>
          </p:nvPr>
        </p:nvSpPr>
        <p:spPr bwMode="auto">
          <a:xfrm>
            <a:off x="583688" y="455085"/>
            <a:ext cx="11127317" cy="9757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2"/>
                </a:solidFill>
              </a:defRPr>
            </a:lvl1pPr>
          </a:lstStyle>
          <a:p>
            <a:pPr lvl="0"/>
            <a:r>
              <a:rPr lang="en-US"/>
              <a:t>Click to edit Master title style</a:t>
            </a:r>
            <a:endParaRPr lang="en-GB"/>
          </a:p>
        </p:txBody>
      </p:sp>
    </p:spTree>
    <p:extLst>
      <p:ext uri="{BB962C8B-B14F-4D97-AF65-F5344CB8AC3E}">
        <p14:creationId xmlns:p14="http://schemas.microsoft.com/office/powerpoint/2010/main" val="4406131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Multi_Slide">
    <p:spTree>
      <p:nvGrpSpPr>
        <p:cNvPr id="1" name=""/>
        <p:cNvGrpSpPr/>
        <p:nvPr/>
      </p:nvGrpSpPr>
      <p:grpSpPr>
        <a:xfrm>
          <a:off x="0" y="0"/>
          <a:ext cx="0" cy="0"/>
          <a:chOff x="0" y="0"/>
          <a:chExt cx="0" cy="0"/>
        </a:xfrm>
      </p:grpSpPr>
      <p:sp>
        <p:nvSpPr>
          <p:cNvPr id="5" name="Content Placeholder 2"/>
          <p:cNvSpPr>
            <a:spLocks noGrp="1"/>
          </p:cNvSpPr>
          <p:nvPr>
            <p:ph idx="1"/>
          </p:nvPr>
        </p:nvSpPr>
        <p:spPr>
          <a:xfrm>
            <a:off x="632883" y="1797051"/>
            <a:ext cx="11040076" cy="4098595"/>
          </a:xfrm>
          <a:prstGeom prst="rect">
            <a:avLst/>
          </a:prstGeom>
        </p:spPr>
        <p:txBody>
          <a:bodyPr lIns="91420" tIns="45710" rIns="91420" bIns="45710">
            <a:noAutofit/>
          </a:bodyPr>
          <a:lstStyle>
            <a:lvl1pPr marL="380910" marR="0" indent="-380910" algn="ctr" defTabSz="609458" rtl="0" eaLnBrk="1" fontAlgn="auto" latinLnBrk="0" hangingPunct="1">
              <a:lnSpc>
                <a:spcPct val="100000"/>
              </a:lnSpc>
              <a:spcBef>
                <a:spcPct val="20000"/>
              </a:spcBef>
              <a:spcAft>
                <a:spcPts val="0"/>
              </a:spcAft>
              <a:buClrTx/>
              <a:buSzTx/>
              <a:buFont typeface="Arial"/>
              <a:buNone/>
              <a:tabLst/>
              <a:defRPr sz="2667" b="0" i="0" baseline="0">
                <a:solidFill>
                  <a:schemeClr val="tx1"/>
                </a:solidFill>
                <a:latin typeface="+mn-lt"/>
                <a:cs typeface="CiscoSans ExtraLight"/>
              </a:defRPr>
            </a:lvl1pPr>
          </a:lstStyle>
          <a:p>
            <a:pPr lvl="0"/>
            <a:r>
              <a:rPr lang="en-US"/>
              <a:t>Click to edit Master text styles</a:t>
            </a:r>
          </a:p>
        </p:txBody>
      </p:sp>
      <p:sp>
        <p:nvSpPr>
          <p:cNvPr id="4" name="Title Placeholder 5"/>
          <p:cNvSpPr>
            <a:spLocks noGrp="1"/>
          </p:cNvSpPr>
          <p:nvPr>
            <p:ph type="title"/>
          </p:nvPr>
        </p:nvSpPr>
        <p:spPr bwMode="auto">
          <a:xfrm>
            <a:off x="583688" y="455085"/>
            <a:ext cx="11127317" cy="9757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2"/>
                </a:solidFill>
              </a:defRPr>
            </a:lvl1pPr>
          </a:lstStyle>
          <a:p>
            <a:pPr lvl="0"/>
            <a:r>
              <a:rPr lang="en-US"/>
              <a:t>Click to edit Master title style</a:t>
            </a:r>
            <a:endParaRPr lang="en-GB"/>
          </a:p>
        </p:txBody>
      </p:sp>
    </p:spTree>
    <p:extLst>
      <p:ext uri="{BB962C8B-B14F-4D97-AF65-F5344CB8AC3E}">
        <p14:creationId xmlns:p14="http://schemas.microsoft.com/office/powerpoint/2010/main" val="2251022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Half_Page_Blank">
    <p:spTree>
      <p:nvGrpSpPr>
        <p:cNvPr id="1" name=""/>
        <p:cNvGrpSpPr/>
        <p:nvPr/>
      </p:nvGrpSpPr>
      <p:grpSpPr>
        <a:xfrm>
          <a:off x="0" y="0"/>
          <a:ext cx="0" cy="0"/>
          <a:chOff x="0" y="0"/>
          <a:chExt cx="0" cy="0"/>
        </a:xfrm>
      </p:grpSpPr>
      <p:sp>
        <p:nvSpPr>
          <p:cNvPr id="5" name="Rectangle 4"/>
          <p:cNvSpPr/>
          <p:nvPr userDrawn="1"/>
        </p:nvSpPr>
        <p:spPr>
          <a:xfrm>
            <a:off x="-10789" y="0"/>
            <a:ext cx="6106789" cy="6858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dirty="0">
              <a:solidFill>
                <a:schemeClr val="bg1"/>
              </a:solidFill>
            </a:endParaRPr>
          </a:p>
        </p:txBody>
      </p:sp>
      <p:sp>
        <p:nvSpPr>
          <p:cNvPr id="4" name="Text Placeholder 3"/>
          <p:cNvSpPr>
            <a:spLocks noGrp="1"/>
          </p:cNvSpPr>
          <p:nvPr>
            <p:ph type="body" sz="quarter" idx="10" hasCustomPrompt="1"/>
          </p:nvPr>
        </p:nvSpPr>
        <p:spPr>
          <a:xfrm>
            <a:off x="616401" y="2220243"/>
            <a:ext cx="4882699" cy="3901157"/>
          </a:xfrm>
          <a:prstGeom prst="rect">
            <a:avLst/>
          </a:prstGeom>
        </p:spPr>
        <p:txBody>
          <a:bodyPr lIns="91420" tIns="45710" rIns="91420" bIns="45710">
            <a:noAutofit/>
          </a:bodyPr>
          <a:lstStyle>
            <a:lvl1pPr marL="232828" indent="-156629">
              <a:lnSpc>
                <a:spcPct val="95000"/>
              </a:lnSpc>
              <a:spcBef>
                <a:spcPts val="1480"/>
              </a:spcBef>
              <a:buClr>
                <a:schemeClr val="tx2"/>
              </a:buClr>
              <a:buSzPct val="60000"/>
              <a:buFont typeface="Arial"/>
              <a:buChar char="•"/>
              <a:defRPr sz="2667" b="0" i="0">
                <a:solidFill>
                  <a:schemeClr val="tx2"/>
                </a:solidFill>
                <a:latin typeface="+mn-lt"/>
                <a:ea typeface="CiscoSansTT Thin" charset="0"/>
                <a:cs typeface="CiscoSansTT Thin" charset="0"/>
              </a:defRPr>
            </a:lvl1pPr>
            <a:lvl2pPr marL="385224" indent="-152396">
              <a:lnSpc>
                <a:spcPct val="95000"/>
              </a:lnSpc>
              <a:spcBef>
                <a:spcPts val="600"/>
              </a:spcBef>
              <a:buClr>
                <a:schemeClr val="tx2"/>
              </a:buClr>
              <a:buSzPct val="60000"/>
              <a:buFont typeface="Arial"/>
              <a:buChar char="•"/>
              <a:defRPr sz="2400" b="0" i="0">
                <a:solidFill>
                  <a:schemeClr val="tx2"/>
                </a:solidFill>
                <a:latin typeface="+mn-lt"/>
                <a:ea typeface="CiscoSansTT Thin" charset="0"/>
                <a:cs typeface="CiscoSansTT Thin" charset="0"/>
              </a:defRPr>
            </a:lvl2pPr>
            <a:lvl3pPr marL="537620" indent="-152396">
              <a:buClr>
                <a:schemeClr val="tx2"/>
              </a:buClr>
              <a:buSzPct val="60000"/>
              <a:buFont typeface="Arial"/>
              <a:buChar char="•"/>
              <a:defRPr sz="2133" b="0" i="0">
                <a:solidFill>
                  <a:schemeClr val="tx2"/>
                </a:solidFill>
                <a:latin typeface="+mn-lt"/>
                <a:ea typeface="CiscoSansTT Thin" charset="0"/>
                <a:cs typeface="CiscoSansTT Thin" charset="0"/>
              </a:defRPr>
            </a:lvl3pPr>
            <a:lvl4pPr marL="690016" indent="-152396">
              <a:buClr>
                <a:schemeClr val="tx2"/>
              </a:buClr>
              <a:buSzPct val="60000"/>
              <a:buFont typeface="Arial"/>
              <a:buChar char="•"/>
              <a:defRPr sz="1867" b="0" i="0">
                <a:solidFill>
                  <a:schemeClr val="tx2"/>
                </a:solidFill>
                <a:latin typeface="+mn-lt"/>
                <a:ea typeface="CiscoSansTT Thin" charset="0"/>
                <a:cs typeface="CiscoSansTT Thin" charset="0"/>
              </a:defRPr>
            </a:lvl4pPr>
            <a:lvl5pPr marL="842412" indent="-152396">
              <a:buClr>
                <a:schemeClr val="tx2"/>
              </a:buClr>
              <a:buSzPct val="60000"/>
              <a:buFont typeface="Arial"/>
              <a:buChar char="•"/>
              <a:defRPr sz="1600" b="0" i="0">
                <a:solidFill>
                  <a:schemeClr val="tx2"/>
                </a:solidFill>
                <a:latin typeface="+mn-lt"/>
                <a:ea typeface="CiscoSansTT Thin" charset="0"/>
                <a:cs typeface="CiscoSansTT Thin" charset="0"/>
              </a:defRPr>
            </a:lvl5pPr>
          </a:lstStyle>
          <a:p>
            <a:pPr lvl="0"/>
            <a:r>
              <a:rPr lang="en-GB"/>
              <a:t>First level</a:t>
            </a:r>
          </a:p>
          <a:p>
            <a:pPr lvl="1"/>
            <a:r>
              <a:rPr lang="en-GB"/>
              <a:t>Second level</a:t>
            </a:r>
          </a:p>
          <a:p>
            <a:pPr lvl="2"/>
            <a:r>
              <a:rPr lang="en-GB"/>
              <a:t>Third level</a:t>
            </a:r>
          </a:p>
          <a:p>
            <a:pPr lvl="3"/>
            <a:r>
              <a:rPr lang="en-GB"/>
              <a:t>Fourth level</a:t>
            </a:r>
          </a:p>
          <a:p>
            <a:pPr lvl="4"/>
            <a:r>
              <a:rPr lang="en-GB"/>
              <a:t>Fifth level</a:t>
            </a:r>
            <a:endParaRPr lang="en-US"/>
          </a:p>
        </p:txBody>
      </p:sp>
      <p:sp>
        <p:nvSpPr>
          <p:cNvPr id="6" name="Title Placeholder 5"/>
          <p:cNvSpPr>
            <a:spLocks noGrp="1"/>
          </p:cNvSpPr>
          <p:nvPr>
            <p:ph type="title"/>
          </p:nvPr>
        </p:nvSpPr>
        <p:spPr bwMode="auto">
          <a:xfrm>
            <a:off x="583689" y="455085"/>
            <a:ext cx="4915412" cy="975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24" tIns="45712" rIns="91424" bIns="45712" numCol="1" anchor="ctr" anchorCtr="0" compatLnSpc="1">
            <a:prstTxWarp prst="textNoShape">
              <a:avLst/>
            </a:prstTxWarp>
          </a:bodyPr>
          <a:lstStyle>
            <a:lvl1pPr>
              <a:defRPr sz="4267">
                <a:solidFill>
                  <a:schemeClr val="tx2"/>
                </a:solidFill>
              </a:defRPr>
            </a:lvl1pPr>
          </a:lstStyle>
          <a:p>
            <a:pPr lvl="0"/>
            <a:r>
              <a:rPr lang="en-GB"/>
              <a:t>Click to edit Master title style</a:t>
            </a:r>
          </a:p>
        </p:txBody>
      </p:sp>
      <p:sp>
        <p:nvSpPr>
          <p:cNvPr id="8" name="Rectangle 4"/>
          <p:cNvSpPr>
            <a:spLocks noChangeArrowheads="1"/>
          </p:cNvSpPr>
          <p:nvPr userDrawn="1"/>
        </p:nvSpPr>
        <p:spPr bwMode="ltGray">
          <a:xfrm>
            <a:off x="636905" y="6322205"/>
            <a:ext cx="4757856" cy="206025"/>
          </a:xfrm>
          <a:prstGeom prst="rect">
            <a:avLst/>
          </a:prstGeom>
          <a:noFill/>
          <a:ln w="9525">
            <a:noFill/>
            <a:miter lim="800000"/>
            <a:headEnd/>
            <a:tailEnd/>
          </a:ln>
          <a:effectLst/>
        </p:spPr>
        <p:txBody>
          <a:bodyPr wrap="square" lIns="82115" tIns="41056" rIns="82115" bIns="41056" anchor="b">
            <a:spAutoFit/>
          </a:bodyPr>
          <a:lstStyle/>
          <a:p>
            <a:pPr algn="l" defTabSz="814305" rtl="0" fontAlgn="auto">
              <a:spcBef>
                <a:spcPts val="0"/>
              </a:spcBef>
              <a:spcAft>
                <a:spcPts val="0"/>
              </a:spcAft>
              <a:defRPr/>
            </a:pPr>
            <a:r>
              <a:rPr lang="en-US" sz="800" kern="1200" spc="27" baseline="0" dirty="0">
                <a:solidFill>
                  <a:schemeClr val="bg1"/>
                </a:solidFill>
                <a:latin typeface="+mn-lt"/>
                <a:ea typeface="+mn-ea"/>
                <a:cs typeface="CiscoSans Thin"/>
              </a:rPr>
              <a:t>© 2020  Cisco and/or its affiliates. All rights reserved.   Cisco Confidential</a:t>
            </a:r>
          </a:p>
        </p:txBody>
      </p:sp>
    </p:spTree>
    <p:extLst>
      <p:ext uri="{BB962C8B-B14F-4D97-AF65-F5344CB8AC3E}">
        <p14:creationId xmlns:p14="http://schemas.microsoft.com/office/powerpoint/2010/main" val="2210230523"/>
      </p:ext>
    </p:extLst>
  </p:cSld>
  <p:clrMapOvr>
    <a:masterClrMapping/>
  </p:clrMapOvr>
  <p:extLst>
    <p:ext uri="{DCECCB84-F9BA-43D5-87BE-67443E8EF086}">
      <p15:sldGuideLst xmlns:p15="http://schemas.microsoft.com/office/powerpoint/2012/main">
        <p15:guide id="2" pos="288">
          <p15:clr>
            <a:srgbClr val="FBAE40"/>
          </p15:clr>
        </p15:guide>
        <p15:guide id="3" pos="2598">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Half_Page_Text">
    <p:spTree>
      <p:nvGrpSpPr>
        <p:cNvPr id="1" name=""/>
        <p:cNvGrpSpPr/>
        <p:nvPr/>
      </p:nvGrpSpPr>
      <p:grpSpPr>
        <a:xfrm>
          <a:off x="0" y="0"/>
          <a:ext cx="0" cy="0"/>
          <a:chOff x="0" y="0"/>
          <a:chExt cx="0" cy="0"/>
        </a:xfrm>
      </p:grpSpPr>
      <p:sp>
        <p:nvSpPr>
          <p:cNvPr id="4" name="Rectangle 3"/>
          <p:cNvSpPr/>
          <p:nvPr userDrawn="1"/>
        </p:nvSpPr>
        <p:spPr>
          <a:xfrm>
            <a:off x="0" y="0"/>
            <a:ext cx="6106789" cy="6858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dirty="0">
              <a:latin typeface="+mj-lt"/>
            </a:endParaRPr>
          </a:p>
        </p:txBody>
      </p:sp>
      <p:sp>
        <p:nvSpPr>
          <p:cNvPr id="3" name="Title Placeholder 5"/>
          <p:cNvSpPr>
            <a:spLocks noGrp="1"/>
          </p:cNvSpPr>
          <p:nvPr>
            <p:ph type="title"/>
          </p:nvPr>
        </p:nvSpPr>
        <p:spPr bwMode="auto">
          <a:xfrm>
            <a:off x="558801" y="2209800"/>
            <a:ext cx="5103284" cy="2438400"/>
          </a:xfrm>
          <a:prstGeom prst="rect">
            <a:avLst/>
          </a:prstGeom>
          <a:noFill/>
          <a:ln>
            <a:noFill/>
          </a:ln>
          <a:extLst>
            <a:ext uri="{FAA26D3D-D897-4be2-8F04-BA451C77F1D7}">
              <ma14:placeholderFlag xmlns:ma14="http://schemas.microsoft.com/office/mac/drawingml/2011/main" xmlns="" val="1"/>
            </a:ext>
          </a:extLst>
        </p:spPr>
        <p:txBody>
          <a:bodyPr vert="horz" wrap="square" lIns="91424" tIns="45712" rIns="91424" bIns="45712" numCol="1" anchor="ctr" anchorCtr="0" compatLnSpc="1">
            <a:prstTxWarp prst="textNoShape">
              <a:avLst/>
            </a:prstTxWarp>
          </a:bodyPr>
          <a:lstStyle>
            <a:lvl1pPr algn="l" defTabSz="912261" rtl="0" eaLnBrk="1" fontAlgn="base" hangingPunct="1">
              <a:lnSpc>
                <a:spcPct val="85000"/>
              </a:lnSpc>
              <a:spcBef>
                <a:spcPct val="0"/>
              </a:spcBef>
              <a:spcAft>
                <a:spcPct val="0"/>
              </a:spcAft>
              <a:defRPr lang="en-GB" sz="4267" kern="1200" dirty="0">
                <a:solidFill>
                  <a:schemeClr val="tx2"/>
                </a:solidFill>
                <a:latin typeface="+mj-lt"/>
                <a:ea typeface="ＭＳ Ｐゴシック" charset="0"/>
                <a:cs typeface="Tipo de letra del sistema Fina" charset="0"/>
              </a:defRPr>
            </a:lvl1pPr>
          </a:lstStyle>
          <a:p>
            <a:pPr lvl="0"/>
            <a:r>
              <a:rPr lang="en-GB"/>
              <a:t>Click to edit Master title style</a:t>
            </a:r>
          </a:p>
        </p:txBody>
      </p:sp>
      <p:sp>
        <p:nvSpPr>
          <p:cNvPr id="6" name="Text Placeholder 5"/>
          <p:cNvSpPr>
            <a:spLocks noGrp="1"/>
          </p:cNvSpPr>
          <p:nvPr>
            <p:ph type="body" sz="quarter" idx="10"/>
          </p:nvPr>
        </p:nvSpPr>
        <p:spPr>
          <a:xfrm>
            <a:off x="6796618" y="709083"/>
            <a:ext cx="4734983" cy="5412316"/>
          </a:xfrm>
          <a:prstGeom prst="rect">
            <a:avLst/>
          </a:prstGeom>
        </p:spPr>
        <p:txBody>
          <a:bodyPr lIns="0" rIns="0" anchor="ctr" anchorCtr="0"/>
          <a:lstStyle>
            <a:lvl1pPr marL="226478" indent="-226478">
              <a:lnSpc>
                <a:spcPct val="100000"/>
              </a:lnSpc>
              <a:buClr>
                <a:schemeClr val="tx1"/>
              </a:buClr>
              <a:buSzPct val="60000"/>
              <a:buFont typeface="Arial" panose="020B0604020202020204" pitchFamily="34" charset="0"/>
              <a:buChar char="•"/>
              <a:tabLst>
                <a:tab pos="304792" algn="l"/>
              </a:tabLst>
              <a:defRPr sz="3200"/>
            </a:lvl1pPr>
            <a:lvl2pPr marL="461422" indent="-228594">
              <a:lnSpc>
                <a:spcPct val="100000"/>
              </a:lnSpc>
              <a:buClr>
                <a:schemeClr val="tx1"/>
              </a:buClr>
              <a:buSzPct val="60000"/>
              <a:buFont typeface="Arial" panose="020B0604020202020204" pitchFamily="34" charset="0"/>
              <a:buChar char="•"/>
              <a:defRPr sz="3200"/>
            </a:lvl2pPr>
            <a:lvl3pPr marL="609585" indent="-156629">
              <a:lnSpc>
                <a:spcPct val="100000"/>
              </a:lnSpc>
              <a:buClr>
                <a:schemeClr val="tx1"/>
              </a:buClr>
              <a:buSzPct val="60000"/>
              <a:buFont typeface="Arial" panose="020B0604020202020204" pitchFamily="34" charset="0"/>
              <a:buChar char="•"/>
              <a:defRPr sz="2667"/>
            </a:lvl3pPr>
            <a:lvl4pPr marL="766214" indent="-156629">
              <a:lnSpc>
                <a:spcPct val="100000"/>
              </a:lnSpc>
              <a:buClr>
                <a:schemeClr val="tx1"/>
              </a:buClr>
              <a:buSzPct val="60000"/>
              <a:buFont typeface="Arial" panose="020B0604020202020204" pitchFamily="34" charset="0"/>
              <a:buChar char="•"/>
              <a:tabLst/>
              <a:defRPr sz="2400"/>
            </a:lvl4pPr>
            <a:lvl5pPr marL="992693" indent="-150280">
              <a:lnSpc>
                <a:spcPct val="100000"/>
              </a:lnSpc>
              <a:buClr>
                <a:schemeClr val="tx1"/>
              </a:buClr>
              <a:buSzPct val="60000"/>
              <a:buFont typeface="Arial" panose="020B0604020202020204" pitchFamily="34" charset="0"/>
              <a:buChar cha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ChangeArrowheads="1"/>
          </p:cNvSpPr>
          <p:nvPr userDrawn="1"/>
        </p:nvSpPr>
        <p:spPr bwMode="ltGray">
          <a:xfrm>
            <a:off x="636906" y="6322205"/>
            <a:ext cx="4622389" cy="206025"/>
          </a:xfrm>
          <a:prstGeom prst="rect">
            <a:avLst/>
          </a:prstGeom>
          <a:noFill/>
          <a:ln w="9525">
            <a:noFill/>
            <a:miter lim="800000"/>
            <a:headEnd/>
            <a:tailEnd/>
          </a:ln>
          <a:effectLst/>
        </p:spPr>
        <p:txBody>
          <a:bodyPr wrap="square" lIns="82115" tIns="41056" rIns="82115" bIns="41056" anchor="b">
            <a:spAutoFit/>
          </a:bodyPr>
          <a:lstStyle/>
          <a:p>
            <a:pPr algn="l" defTabSz="814305" rtl="0" fontAlgn="auto">
              <a:spcBef>
                <a:spcPts val="0"/>
              </a:spcBef>
              <a:spcAft>
                <a:spcPts val="0"/>
              </a:spcAft>
              <a:defRPr/>
            </a:pPr>
            <a:r>
              <a:rPr lang="en-US" sz="800" kern="1200" spc="27" baseline="0" dirty="0">
                <a:solidFill>
                  <a:schemeClr val="bg1"/>
                </a:solidFill>
                <a:latin typeface="+mn-lt"/>
                <a:ea typeface="+mn-ea"/>
                <a:cs typeface="CiscoSans Thin"/>
              </a:rPr>
              <a:t>© 2020  Cisco and/or its affiliates. All rights reserved.   Cisco Confidential</a:t>
            </a:r>
          </a:p>
        </p:txBody>
      </p:sp>
    </p:spTree>
    <p:extLst>
      <p:ext uri="{BB962C8B-B14F-4D97-AF65-F5344CB8AC3E}">
        <p14:creationId xmlns:p14="http://schemas.microsoft.com/office/powerpoint/2010/main" val="2316698685"/>
      </p:ext>
    </p:extLst>
  </p:cSld>
  <p:clrMapOvr>
    <a:masterClrMapping/>
  </p:clrMapOvr>
  <p:extLst>
    <p:ext uri="{DCECCB84-F9BA-43D5-87BE-67443E8EF086}">
      <p15:sldGuideLst xmlns:p15="http://schemas.microsoft.com/office/powerpoint/2012/main">
        <p15:guide id="1" orient="horz" pos="1044">
          <p15:clr>
            <a:srgbClr val="FBAE40"/>
          </p15:clr>
        </p15:guide>
        <p15:guide id="2" pos="264">
          <p15:clr>
            <a:srgbClr val="FBAE40"/>
          </p15:clr>
        </p15:guide>
        <p15:guide id="3" orient="horz" pos="2196">
          <p15:clr>
            <a:srgbClr val="FBAE40"/>
          </p15:clr>
        </p15:guide>
        <p15:guide id="4" pos="2675">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Half_Page_Text_2 column">
    <p:spTree>
      <p:nvGrpSpPr>
        <p:cNvPr id="1" name=""/>
        <p:cNvGrpSpPr/>
        <p:nvPr/>
      </p:nvGrpSpPr>
      <p:grpSpPr>
        <a:xfrm>
          <a:off x="0" y="0"/>
          <a:ext cx="0" cy="0"/>
          <a:chOff x="0" y="0"/>
          <a:chExt cx="0" cy="0"/>
        </a:xfrm>
      </p:grpSpPr>
      <p:sp>
        <p:nvSpPr>
          <p:cNvPr id="4" name="Rectangle 3"/>
          <p:cNvSpPr/>
          <p:nvPr userDrawn="1"/>
        </p:nvSpPr>
        <p:spPr>
          <a:xfrm>
            <a:off x="0" y="0"/>
            <a:ext cx="6106789" cy="6858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dirty="0">
              <a:solidFill>
                <a:schemeClr val="bg1"/>
              </a:solidFill>
              <a:latin typeface="+mj-lt"/>
            </a:endParaRPr>
          </a:p>
        </p:txBody>
      </p:sp>
      <p:sp>
        <p:nvSpPr>
          <p:cNvPr id="3" name="Title Placeholder 5"/>
          <p:cNvSpPr>
            <a:spLocks noGrp="1"/>
          </p:cNvSpPr>
          <p:nvPr>
            <p:ph type="title"/>
          </p:nvPr>
        </p:nvSpPr>
        <p:spPr bwMode="auto">
          <a:xfrm>
            <a:off x="583689" y="680720"/>
            <a:ext cx="5078396" cy="873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24" tIns="45712" rIns="91424" bIns="45712" numCol="1" anchor="t" anchorCtr="0" compatLnSpc="1">
            <a:prstTxWarp prst="textNoShape">
              <a:avLst/>
            </a:prstTxWarp>
          </a:bodyPr>
          <a:lstStyle>
            <a:lvl1pPr algn="l" defTabSz="912261" rtl="0" eaLnBrk="1" fontAlgn="base" hangingPunct="1">
              <a:lnSpc>
                <a:spcPct val="85000"/>
              </a:lnSpc>
              <a:spcBef>
                <a:spcPct val="0"/>
              </a:spcBef>
              <a:spcAft>
                <a:spcPct val="0"/>
              </a:spcAft>
              <a:defRPr lang="en-GB" sz="4267" kern="1200" dirty="0">
                <a:solidFill>
                  <a:schemeClr val="tx2"/>
                </a:solidFill>
                <a:latin typeface="+mj-lt"/>
                <a:ea typeface="ＭＳ Ｐゴシック" charset="0"/>
                <a:cs typeface="Tipo de letra del sistema Fina" charset="0"/>
              </a:defRPr>
            </a:lvl1pPr>
          </a:lstStyle>
          <a:p>
            <a:pPr lvl="0"/>
            <a:r>
              <a:rPr lang="en-GB"/>
              <a:t>Click to edit Master title style</a:t>
            </a:r>
          </a:p>
        </p:txBody>
      </p:sp>
      <p:sp>
        <p:nvSpPr>
          <p:cNvPr id="6" name="Text Placeholder 5"/>
          <p:cNvSpPr>
            <a:spLocks noGrp="1"/>
          </p:cNvSpPr>
          <p:nvPr>
            <p:ph type="body" sz="quarter" idx="10"/>
          </p:nvPr>
        </p:nvSpPr>
        <p:spPr>
          <a:xfrm>
            <a:off x="6796618" y="680720"/>
            <a:ext cx="4734983" cy="5440680"/>
          </a:xfrm>
          <a:prstGeom prst="rect">
            <a:avLst/>
          </a:prstGeom>
        </p:spPr>
        <p:txBody>
          <a:bodyPr lIns="0" rIns="0"/>
          <a:lstStyle>
            <a:lvl1pPr marL="152396" indent="-152396">
              <a:lnSpc>
                <a:spcPct val="100000"/>
              </a:lnSpc>
              <a:buClr>
                <a:schemeClr val="tx1"/>
              </a:buClr>
              <a:buSzPct val="60000"/>
              <a:defRPr sz="2667"/>
            </a:lvl1pPr>
            <a:lvl2pPr marL="304792" indent="-152396">
              <a:lnSpc>
                <a:spcPct val="100000"/>
              </a:lnSpc>
              <a:buClr>
                <a:schemeClr val="tx1"/>
              </a:buClr>
              <a:buSzPct val="60000"/>
              <a:defRPr sz="2667"/>
            </a:lvl2pPr>
            <a:lvl3pPr marL="457189" indent="-152396">
              <a:lnSpc>
                <a:spcPct val="100000"/>
              </a:lnSpc>
              <a:buClr>
                <a:schemeClr val="tx1"/>
              </a:buClr>
              <a:buSzPct val="60000"/>
              <a:defRPr sz="2400"/>
            </a:lvl3pPr>
            <a:lvl4pPr marL="609585" indent="-165096">
              <a:lnSpc>
                <a:spcPct val="100000"/>
              </a:lnSpc>
              <a:buClr>
                <a:schemeClr val="tx1"/>
              </a:buClr>
              <a:buSzPct val="60000"/>
              <a:defRPr sz="2133"/>
            </a:lvl4pPr>
            <a:lvl5pPr marL="766214" indent="-156629">
              <a:lnSpc>
                <a:spcPct val="100000"/>
              </a:lnSpc>
              <a:buClr>
                <a:schemeClr val="tx1"/>
              </a:buClr>
              <a:buSzPct val="60000"/>
              <a:defRPr sz="2133"/>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6"/>
          <p:cNvSpPr>
            <a:spLocks noGrp="1"/>
          </p:cNvSpPr>
          <p:nvPr>
            <p:ph type="body" sz="quarter" idx="11"/>
          </p:nvPr>
        </p:nvSpPr>
        <p:spPr>
          <a:xfrm>
            <a:off x="583689" y="2213123"/>
            <a:ext cx="5078396" cy="3908277"/>
          </a:xfrm>
          <a:prstGeom prst="rect">
            <a:avLst/>
          </a:prstGeom>
        </p:spPr>
        <p:txBody>
          <a:bodyPr/>
          <a:lstStyle>
            <a:lvl1pPr marL="152396" indent="-152396">
              <a:buClr>
                <a:schemeClr val="tx2"/>
              </a:buClr>
              <a:buSzPct val="60000"/>
              <a:defRPr lang="en-US" sz="2667" kern="1200" dirty="0" smtClean="0">
                <a:solidFill>
                  <a:schemeClr val="tx2"/>
                </a:solidFill>
                <a:latin typeface="+mn-lt"/>
                <a:ea typeface="ＭＳ Ｐゴシック" charset="0"/>
                <a:cs typeface="CiscoSans"/>
              </a:defRPr>
            </a:lvl1pPr>
            <a:lvl2pPr marL="304792" indent="-152396">
              <a:buClr>
                <a:schemeClr val="tx2"/>
              </a:buClr>
              <a:buSzPct val="60000"/>
              <a:defRPr sz="2667">
                <a:solidFill>
                  <a:schemeClr val="tx2"/>
                </a:solidFill>
              </a:defRPr>
            </a:lvl2pPr>
            <a:lvl3pPr marL="457189" indent="-152396">
              <a:buClr>
                <a:schemeClr val="tx2"/>
              </a:buClr>
              <a:buSzPct val="60000"/>
              <a:defRPr sz="2400">
                <a:solidFill>
                  <a:schemeClr val="tx2"/>
                </a:solidFill>
              </a:defRPr>
            </a:lvl3pPr>
            <a:lvl4pPr marL="609585" indent="-165096">
              <a:buClr>
                <a:schemeClr val="tx2"/>
              </a:buClr>
              <a:buSzPct val="60000"/>
              <a:defRPr sz="2133">
                <a:solidFill>
                  <a:schemeClr val="tx2"/>
                </a:solidFill>
              </a:defRPr>
            </a:lvl4pPr>
            <a:lvl5pPr marL="766214" indent="-156629">
              <a:buClr>
                <a:schemeClr val="tx2"/>
              </a:buClr>
              <a:buSzPct val="60000"/>
              <a:defRPr sz="2133">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4"/>
          <p:cNvSpPr>
            <a:spLocks noChangeArrowheads="1"/>
          </p:cNvSpPr>
          <p:nvPr userDrawn="1"/>
        </p:nvSpPr>
        <p:spPr bwMode="ltGray">
          <a:xfrm>
            <a:off x="636905" y="6322205"/>
            <a:ext cx="4478953" cy="206025"/>
          </a:xfrm>
          <a:prstGeom prst="rect">
            <a:avLst/>
          </a:prstGeom>
          <a:noFill/>
          <a:ln w="9525">
            <a:noFill/>
            <a:miter lim="800000"/>
            <a:headEnd/>
            <a:tailEnd/>
          </a:ln>
          <a:effectLst/>
        </p:spPr>
        <p:txBody>
          <a:bodyPr wrap="square" lIns="82115" tIns="41056" rIns="82115" bIns="41056" anchor="b">
            <a:spAutoFit/>
          </a:bodyPr>
          <a:lstStyle/>
          <a:p>
            <a:pPr algn="l" defTabSz="814305" rtl="0" fontAlgn="auto">
              <a:spcBef>
                <a:spcPts val="0"/>
              </a:spcBef>
              <a:spcAft>
                <a:spcPts val="0"/>
              </a:spcAft>
              <a:defRPr/>
            </a:pPr>
            <a:r>
              <a:rPr lang="en-US" sz="800" kern="1200" spc="27" baseline="0" dirty="0">
                <a:solidFill>
                  <a:schemeClr val="bg1"/>
                </a:solidFill>
                <a:latin typeface="+mn-lt"/>
                <a:ea typeface="+mn-ea"/>
                <a:cs typeface="CiscoSans Thin"/>
              </a:rPr>
              <a:t>© 2020  Cisco and/or its affiliates. All rights reserved.   Cisco Confidential</a:t>
            </a:r>
          </a:p>
        </p:txBody>
      </p:sp>
    </p:spTree>
    <p:extLst>
      <p:ext uri="{BB962C8B-B14F-4D97-AF65-F5344CB8AC3E}">
        <p14:creationId xmlns:p14="http://schemas.microsoft.com/office/powerpoint/2010/main" val="213126708"/>
      </p:ext>
    </p:extLst>
  </p:cSld>
  <p:clrMapOvr>
    <a:masterClrMapping/>
  </p:clrMapOvr>
  <p:extLst>
    <p:ext uri="{DCECCB84-F9BA-43D5-87BE-67443E8EF086}">
      <p15:sldGuideLst xmlns:p15="http://schemas.microsoft.com/office/powerpoint/2012/main">
        <p15:guide id="4" pos="2675">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gue">
    <p:spTree>
      <p:nvGrpSpPr>
        <p:cNvPr id="1" name=""/>
        <p:cNvGrpSpPr/>
        <p:nvPr/>
      </p:nvGrpSpPr>
      <p:grpSpPr>
        <a:xfrm>
          <a:off x="0" y="0"/>
          <a:ext cx="0" cy="0"/>
          <a:chOff x="0" y="0"/>
          <a:chExt cx="0" cy="0"/>
        </a:xfrm>
      </p:grpSpPr>
      <p:sp>
        <p:nvSpPr>
          <p:cNvPr id="3" name="Rectangle 2"/>
          <p:cNvSpPr/>
          <p:nvPr userDrawn="1"/>
        </p:nvSpPr>
        <p:spPr>
          <a:xfrm>
            <a:off x="0" y="0"/>
            <a:ext cx="12192000" cy="6858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7" name="Title 1"/>
          <p:cNvSpPr>
            <a:spLocks noGrp="1"/>
          </p:cNvSpPr>
          <p:nvPr>
            <p:ph type="ctrTitle" hasCustomPrompt="1"/>
          </p:nvPr>
        </p:nvSpPr>
        <p:spPr>
          <a:xfrm>
            <a:off x="555233" y="1220545"/>
            <a:ext cx="10130723" cy="3426595"/>
          </a:xfrm>
          <a:prstGeom prst="rect">
            <a:avLst/>
          </a:prstGeom>
          <a:noFill/>
        </p:spPr>
        <p:txBody>
          <a:bodyPr anchor="b">
            <a:noAutofit/>
          </a:bodyPr>
          <a:lstStyle>
            <a:lvl1pPr marL="0" indent="0" algn="l">
              <a:lnSpc>
                <a:spcPct val="90000"/>
              </a:lnSpc>
              <a:buFont typeface="Arial" panose="020B0604020202020204" pitchFamily="34" charset="0"/>
              <a:buNone/>
              <a:defRPr sz="6133" b="0" i="0" spc="0" baseline="0">
                <a:solidFill>
                  <a:schemeClr val="tx2"/>
                </a:solidFill>
                <a:latin typeface="+mj-lt"/>
                <a:ea typeface="CiscoSansTT Thin" charset="0"/>
                <a:cs typeface="CiscoSansTT Thin" charset="0"/>
              </a:defRPr>
            </a:lvl1pPr>
          </a:lstStyle>
          <a:p>
            <a:r>
              <a:rPr lang="en-GB"/>
              <a:t>Section Title Goes Here</a:t>
            </a:r>
            <a:endParaRPr lang="en-US"/>
          </a:p>
        </p:txBody>
      </p:sp>
    </p:spTree>
    <p:extLst>
      <p:ext uri="{BB962C8B-B14F-4D97-AF65-F5344CB8AC3E}">
        <p14:creationId xmlns:p14="http://schemas.microsoft.com/office/powerpoint/2010/main" val="26779731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_Half_Page_Picture_Caption">
    <p:spTree>
      <p:nvGrpSpPr>
        <p:cNvPr id="1" name=""/>
        <p:cNvGrpSpPr/>
        <p:nvPr/>
      </p:nvGrpSpPr>
      <p:grpSpPr>
        <a:xfrm>
          <a:off x="0" y="0"/>
          <a:ext cx="0" cy="0"/>
          <a:chOff x="0" y="0"/>
          <a:chExt cx="0" cy="0"/>
        </a:xfrm>
      </p:grpSpPr>
      <p:sp>
        <p:nvSpPr>
          <p:cNvPr id="4" name="Rectangle 3"/>
          <p:cNvSpPr/>
          <p:nvPr userDrawn="1"/>
        </p:nvSpPr>
        <p:spPr>
          <a:xfrm>
            <a:off x="17774" y="0"/>
            <a:ext cx="6106789" cy="6858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dirty="0"/>
          </a:p>
        </p:txBody>
      </p:sp>
      <p:sp>
        <p:nvSpPr>
          <p:cNvPr id="3" name="Title Placeholder 5"/>
          <p:cNvSpPr>
            <a:spLocks noGrp="1"/>
          </p:cNvSpPr>
          <p:nvPr>
            <p:ph type="title"/>
          </p:nvPr>
        </p:nvSpPr>
        <p:spPr bwMode="auto">
          <a:xfrm>
            <a:off x="583689" y="2212975"/>
            <a:ext cx="5078396" cy="2432051"/>
          </a:xfrm>
          <a:prstGeom prst="rect">
            <a:avLst/>
          </a:prstGeom>
          <a:noFill/>
          <a:ln>
            <a:noFill/>
          </a:ln>
          <a:extLst>
            <a:ext uri="{FAA26D3D-D897-4be2-8F04-BA451C77F1D7}">
              <ma14:placeholderFlag xmlns:ma14="http://schemas.microsoft.com/office/mac/drawingml/2011/main" xmlns="" val="1"/>
            </a:ext>
          </a:extLst>
        </p:spPr>
        <p:txBody>
          <a:bodyPr vert="horz" wrap="square" lIns="91424" tIns="45712" rIns="91424" bIns="45712" numCol="1" anchor="ctr" anchorCtr="0" compatLnSpc="1">
            <a:prstTxWarp prst="textNoShape">
              <a:avLst/>
            </a:prstTxWarp>
          </a:bodyPr>
          <a:lstStyle>
            <a:lvl1pPr algn="l" defTabSz="912261" rtl="0" eaLnBrk="1" fontAlgn="base" hangingPunct="1">
              <a:lnSpc>
                <a:spcPct val="85000"/>
              </a:lnSpc>
              <a:spcBef>
                <a:spcPct val="0"/>
              </a:spcBef>
              <a:spcAft>
                <a:spcPct val="0"/>
              </a:spcAft>
              <a:defRPr lang="en-GB" sz="4267" kern="1200" dirty="0">
                <a:solidFill>
                  <a:schemeClr val="tx2"/>
                </a:solidFill>
                <a:latin typeface="+mj-lt"/>
                <a:ea typeface="ＭＳ Ｐゴシック" charset="0"/>
                <a:cs typeface="Tipo de letra del sistema Fina" charset="0"/>
              </a:defRPr>
            </a:lvl1pPr>
          </a:lstStyle>
          <a:p>
            <a:pPr lvl="0"/>
            <a:r>
              <a:rPr lang="en-GB"/>
              <a:t>Click to edit Master title style</a:t>
            </a:r>
          </a:p>
        </p:txBody>
      </p:sp>
      <p:sp>
        <p:nvSpPr>
          <p:cNvPr id="7" name="Picture Placeholder 6"/>
          <p:cNvSpPr>
            <a:spLocks noGrp="1"/>
          </p:cNvSpPr>
          <p:nvPr>
            <p:ph type="pic" sz="quarter" idx="10"/>
          </p:nvPr>
        </p:nvSpPr>
        <p:spPr>
          <a:xfrm>
            <a:off x="6786034" y="709084"/>
            <a:ext cx="4745567" cy="4486461"/>
          </a:xfrm>
          <a:prstGeom prst="rect">
            <a:avLst/>
          </a:prstGeom>
        </p:spPr>
        <p:txBody>
          <a:bodyPr anchor="ctr" anchorCtr="0"/>
          <a:lstStyle>
            <a:lvl1pPr marL="0" indent="0" algn="ctr">
              <a:buNone/>
              <a:defRPr/>
            </a:lvl1pPr>
          </a:lstStyle>
          <a:p>
            <a:endParaRPr lang="en-US" dirty="0"/>
          </a:p>
        </p:txBody>
      </p:sp>
      <p:sp>
        <p:nvSpPr>
          <p:cNvPr id="9" name="Text Placeholder 8"/>
          <p:cNvSpPr>
            <a:spLocks noGrp="1"/>
          </p:cNvSpPr>
          <p:nvPr>
            <p:ph type="body" sz="quarter" idx="11"/>
          </p:nvPr>
        </p:nvSpPr>
        <p:spPr>
          <a:xfrm>
            <a:off x="6786034" y="5416468"/>
            <a:ext cx="4745567" cy="700193"/>
          </a:xfrm>
          <a:prstGeom prst="rect">
            <a:avLst/>
          </a:prstGeom>
        </p:spPr>
        <p:txBody>
          <a:bodyPr lIns="0" tIns="0" rIns="0" bIns="0"/>
          <a:lstStyle>
            <a:lvl1pPr marL="0" indent="0">
              <a:buNone/>
              <a:defRPr sz="1867"/>
            </a:lvl1pPr>
          </a:lstStyle>
          <a:p>
            <a:pPr lvl="0"/>
            <a:r>
              <a:rPr lang="en-US"/>
              <a:t>Click to edit Master text styles</a:t>
            </a:r>
          </a:p>
        </p:txBody>
      </p:sp>
      <p:sp>
        <p:nvSpPr>
          <p:cNvPr id="10" name="Rectangle 4"/>
          <p:cNvSpPr>
            <a:spLocks noChangeArrowheads="1"/>
          </p:cNvSpPr>
          <p:nvPr userDrawn="1"/>
        </p:nvSpPr>
        <p:spPr bwMode="ltGray">
          <a:xfrm>
            <a:off x="636906" y="6322205"/>
            <a:ext cx="3817557" cy="206025"/>
          </a:xfrm>
          <a:prstGeom prst="rect">
            <a:avLst/>
          </a:prstGeom>
          <a:noFill/>
          <a:ln w="9525">
            <a:noFill/>
            <a:miter lim="800000"/>
            <a:headEnd/>
            <a:tailEnd/>
          </a:ln>
          <a:effectLst/>
        </p:spPr>
        <p:txBody>
          <a:bodyPr wrap="square" lIns="82115" tIns="41056" rIns="82115" bIns="41056" anchor="b">
            <a:spAutoFit/>
          </a:bodyPr>
          <a:lstStyle/>
          <a:p>
            <a:pPr algn="l" defTabSz="814305" rtl="0" fontAlgn="auto">
              <a:spcBef>
                <a:spcPts val="0"/>
              </a:spcBef>
              <a:spcAft>
                <a:spcPts val="0"/>
              </a:spcAft>
              <a:defRPr/>
            </a:pPr>
            <a:r>
              <a:rPr lang="en-US" sz="800" kern="1200" spc="27" baseline="0" dirty="0">
                <a:solidFill>
                  <a:schemeClr val="bg1"/>
                </a:solidFill>
                <a:latin typeface="+mn-lt"/>
                <a:ea typeface="+mn-ea"/>
                <a:cs typeface="CiscoSans Thin"/>
              </a:rPr>
              <a:t>© 2020  Cisco and/or its affiliates. All rights reserved.   Cisco Confidential</a:t>
            </a:r>
          </a:p>
        </p:txBody>
      </p:sp>
    </p:spTree>
    <p:extLst>
      <p:ext uri="{BB962C8B-B14F-4D97-AF65-F5344CB8AC3E}">
        <p14:creationId xmlns:p14="http://schemas.microsoft.com/office/powerpoint/2010/main" val="1733084802"/>
      </p:ext>
    </p:extLst>
  </p:cSld>
  <p:clrMapOvr>
    <a:masterClrMapping/>
  </p:clrMapOvr>
  <p:extLst>
    <p:ext uri="{DCECCB84-F9BA-43D5-87BE-67443E8EF086}">
      <p15:sldGuideLst xmlns:p15="http://schemas.microsoft.com/office/powerpoint/2012/main">
        <p15:guide id="1" orient="horz" pos="1044">
          <p15:clr>
            <a:srgbClr val="FBAE40"/>
          </p15:clr>
        </p15:guide>
        <p15:guide id="2" pos="264">
          <p15:clr>
            <a:srgbClr val="FBAE40"/>
          </p15:clr>
        </p15:guide>
        <p15:guide id="3" orient="horz" pos="2193">
          <p15:clr>
            <a:srgbClr val="FBAE40"/>
          </p15:clr>
        </p15:guide>
        <p15:guide id="4" pos="2675">
          <p15:clr>
            <a:srgbClr val="FBAE40"/>
          </p15:clr>
        </p15:guide>
        <p15:guide id="7" pos="3206">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5_Half_Page_Picture">
    <p:spTree>
      <p:nvGrpSpPr>
        <p:cNvPr id="1" name=""/>
        <p:cNvGrpSpPr/>
        <p:nvPr/>
      </p:nvGrpSpPr>
      <p:grpSpPr>
        <a:xfrm>
          <a:off x="0" y="0"/>
          <a:ext cx="0" cy="0"/>
          <a:chOff x="0" y="0"/>
          <a:chExt cx="0" cy="0"/>
        </a:xfrm>
      </p:grpSpPr>
      <p:sp>
        <p:nvSpPr>
          <p:cNvPr id="4" name="Rectangle 3"/>
          <p:cNvSpPr/>
          <p:nvPr userDrawn="1"/>
        </p:nvSpPr>
        <p:spPr>
          <a:xfrm>
            <a:off x="0" y="0"/>
            <a:ext cx="6106789" cy="6858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dirty="0">
              <a:solidFill>
                <a:schemeClr val="bg1"/>
              </a:solidFill>
            </a:endParaRPr>
          </a:p>
        </p:txBody>
      </p:sp>
      <p:sp>
        <p:nvSpPr>
          <p:cNvPr id="3" name="Title Placeholder 5"/>
          <p:cNvSpPr>
            <a:spLocks noGrp="1"/>
          </p:cNvSpPr>
          <p:nvPr>
            <p:ph type="title"/>
          </p:nvPr>
        </p:nvSpPr>
        <p:spPr bwMode="auto">
          <a:xfrm>
            <a:off x="583689" y="2207684"/>
            <a:ext cx="5078396" cy="2432051"/>
          </a:xfrm>
          <a:prstGeom prst="rect">
            <a:avLst/>
          </a:prstGeom>
          <a:noFill/>
          <a:ln>
            <a:noFill/>
          </a:ln>
          <a:extLst>
            <a:ext uri="{FAA26D3D-D897-4be2-8F04-BA451C77F1D7}">
              <ma14:placeholderFlag xmlns:ma14="http://schemas.microsoft.com/office/mac/drawingml/2011/main" xmlns="" val="1"/>
            </a:ext>
          </a:extLst>
        </p:spPr>
        <p:txBody>
          <a:bodyPr vert="horz" wrap="square" lIns="91424" tIns="45712" rIns="91424" bIns="45712" numCol="1" anchor="ctr" anchorCtr="0" compatLnSpc="1">
            <a:prstTxWarp prst="textNoShape">
              <a:avLst/>
            </a:prstTxWarp>
          </a:bodyPr>
          <a:lstStyle>
            <a:lvl1pPr algn="l" defTabSz="912261" rtl="0" eaLnBrk="1" fontAlgn="base" hangingPunct="1">
              <a:lnSpc>
                <a:spcPct val="85000"/>
              </a:lnSpc>
              <a:spcBef>
                <a:spcPct val="0"/>
              </a:spcBef>
              <a:spcAft>
                <a:spcPct val="0"/>
              </a:spcAft>
              <a:defRPr lang="en-GB" sz="4267" kern="1200" dirty="0">
                <a:solidFill>
                  <a:schemeClr val="tx2"/>
                </a:solidFill>
                <a:latin typeface="+mj-lt"/>
                <a:ea typeface="ＭＳ Ｐゴシック" charset="0"/>
                <a:cs typeface="Tipo de letra del sistema Fina" charset="0"/>
              </a:defRPr>
            </a:lvl1pPr>
          </a:lstStyle>
          <a:p>
            <a:pPr lvl="0"/>
            <a:r>
              <a:rPr lang="en-GB"/>
              <a:t>Click to edit Master title style</a:t>
            </a:r>
          </a:p>
        </p:txBody>
      </p:sp>
      <p:sp>
        <p:nvSpPr>
          <p:cNvPr id="7" name="Picture Placeholder 6"/>
          <p:cNvSpPr>
            <a:spLocks noGrp="1"/>
          </p:cNvSpPr>
          <p:nvPr>
            <p:ph type="pic" sz="quarter" idx="10"/>
          </p:nvPr>
        </p:nvSpPr>
        <p:spPr>
          <a:xfrm>
            <a:off x="6786034" y="709084"/>
            <a:ext cx="4745567" cy="5412315"/>
          </a:xfrm>
          <a:prstGeom prst="rect">
            <a:avLst/>
          </a:prstGeom>
        </p:spPr>
        <p:txBody>
          <a:bodyPr anchor="ctr" anchorCtr="0"/>
          <a:lstStyle>
            <a:lvl1pPr marL="0" indent="0" algn="ctr">
              <a:buNone/>
              <a:defRPr/>
            </a:lvl1pPr>
          </a:lstStyle>
          <a:p>
            <a:endParaRPr lang="en-US" dirty="0"/>
          </a:p>
        </p:txBody>
      </p:sp>
      <p:sp>
        <p:nvSpPr>
          <p:cNvPr id="8" name="Rectangle 4"/>
          <p:cNvSpPr>
            <a:spLocks noChangeArrowheads="1"/>
          </p:cNvSpPr>
          <p:nvPr userDrawn="1"/>
        </p:nvSpPr>
        <p:spPr bwMode="ltGray">
          <a:xfrm>
            <a:off x="636905" y="6322205"/>
            <a:ext cx="4351456" cy="206025"/>
          </a:xfrm>
          <a:prstGeom prst="rect">
            <a:avLst/>
          </a:prstGeom>
          <a:noFill/>
          <a:ln w="9525">
            <a:noFill/>
            <a:miter lim="800000"/>
            <a:headEnd/>
            <a:tailEnd/>
          </a:ln>
          <a:effectLst/>
        </p:spPr>
        <p:txBody>
          <a:bodyPr wrap="square" lIns="82115" tIns="41056" rIns="82115" bIns="41056" anchor="b">
            <a:spAutoFit/>
          </a:bodyPr>
          <a:lstStyle/>
          <a:p>
            <a:pPr algn="l" defTabSz="814305" rtl="0" fontAlgn="auto">
              <a:spcBef>
                <a:spcPts val="0"/>
              </a:spcBef>
              <a:spcAft>
                <a:spcPts val="0"/>
              </a:spcAft>
              <a:defRPr/>
            </a:pPr>
            <a:r>
              <a:rPr lang="en-US" sz="800" kern="1200" spc="27" baseline="0" dirty="0">
                <a:solidFill>
                  <a:schemeClr val="bg1"/>
                </a:solidFill>
                <a:latin typeface="+mn-lt"/>
                <a:ea typeface="+mn-ea"/>
                <a:cs typeface="CiscoSans Thin"/>
              </a:rPr>
              <a:t>© 2020  Cisco and/or its affiliates. All rights reserved.   Cisco Confidential</a:t>
            </a:r>
          </a:p>
        </p:txBody>
      </p:sp>
    </p:spTree>
    <p:extLst>
      <p:ext uri="{BB962C8B-B14F-4D97-AF65-F5344CB8AC3E}">
        <p14:creationId xmlns:p14="http://schemas.microsoft.com/office/powerpoint/2010/main" val="1873380282"/>
      </p:ext>
    </p:extLst>
  </p:cSld>
  <p:clrMapOvr>
    <a:masterClrMapping/>
  </p:clrMapOvr>
  <p:extLst>
    <p:ext uri="{DCECCB84-F9BA-43D5-87BE-67443E8EF086}">
      <p15:sldGuideLst xmlns:p15="http://schemas.microsoft.com/office/powerpoint/2012/main">
        <p15:guide id="1" orient="horz" pos="1044">
          <p15:clr>
            <a:srgbClr val="FBAE40"/>
          </p15:clr>
        </p15:guide>
        <p15:guide id="2" pos="264">
          <p15:clr>
            <a:srgbClr val="FBAE40"/>
          </p15:clr>
        </p15:guide>
        <p15:guide id="3" orient="horz" pos="2193">
          <p15:clr>
            <a:srgbClr val="FBAE40"/>
          </p15:clr>
        </p15:guide>
        <p15:guide id="4" pos="2675">
          <p15:clr>
            <a:srgbClr val="FBAE40"/>
          </p15:clr>
        </p15:guide>
        <p15:guide id="7" pos="3206">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6_Half_Page_Headline Only">
    <p:spTree>
      <p:nvGrpSpPr>
        <p:cNvPr id="1" name=""/>
        <p:cNvGrpSpPr/>
        <p:nvPr/>
      </p:nvGrpSpPr>
      <p:grpSpPr>
        <a:xfrm>
          <a:off x="0" y="0"/>
          <a:ext cx="0" cy="0"/>
          <a:chOff x="0" y="0"/>
          <a:chExt cx="0" cy="0"/>
        </a:xfrm>
      </p:grpSpPr>
      <p:sp>
        <p:nvSpPr>
          <p:cNvPr id="4" name="Rectangle 3"/>
          <p:cNvSpPr/>
          <p:nvPr userDrawn="1"/>
        </p:nvSpPr>
        <p:spPr>
          <a:xfrm>
            <a:off x="0" y="0"/>
            <a:ext cx="6106789" cy="6858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dirty="0">
              <a:solidFill>
                <a:schemeClr val="bg1"/>
              </a:solidFill>
            </a:endParaRPr>
          </a:p>
        </p:txBody>
      </p:sp>
      <p:sp>
        <p:nvSpPr>
          <p:cNvPr id="3" name="Title Placeholder 5"/>
          <p:cNvSpPr>
            <a:spLocks noGrp="1"/>
          </p:cNvSpPr>
          <p:nvPr>
            <p:ph type="title"/>
          </p:nvPr>
        </p:nvSpPr>
        <p:spPr bwMode="auto">
          <a:xfrm>
            <a:off x="583689" y="2212975"/>
            <a:ext cx="5078396" cy="2432051"/>
          </a:xfrm>
          <a:prstGeom prst="rect">
            <a:avLst/>
          </a:prstGeom>
          <a:noFill/>
          <a:ln>
            <a:noFill/>
          </a:ln>
          <a:extLst>
            <a:ext uri="{FAA26D3D-D897-4be2-8F04-BA451C77F1D7}">
              <ma14:placeholderFlag xmlns:ma14="http://schemas.microsoft.com/office/mac/drawingml/2011/main" xmlns="" val="1"/>
            </a:ext>
          </a:extLst>
        </p:spPr>
        <p:txBody>
          <a:bodyPr vert="horz" wrap="square" lIns="91424" tIns="45712" rIns="91424" bIns="45712" numCol="1" anchor="ctr" anchorCtr="0" compatLnSpc="1">
            <a:prstTxWarp prst="textNoShape">
              <a:avLst/>
            </a:prstTxWarp>
          </a:bodyPr>
          <a:lstStyle>
            <a:lvl1pPr algn="l" defTabSz="912261" rtl="0" eaLnBrk="1" fontAlgn="base" hangingPunct="1">
              <a:lnSpc>
                <a:spcPct val="85000"/>
              </a:lnSpc>
              <a:spcBef>
                <a:spcPct val="0"/>
              </a:spcBef>
              <a:spcAft>
                <a:spcPct val="0"/>
              </a:spcAft>
              <a:defRPr lang="en-GB" sz="4267" kern="1200" dirty="0">
                <a:solidFill>
                  <a:schemeClr val="tx2"/>
                </a:solidFill>
                <a:latin typeface="+mj-lt"/>
                <a:ea typeface="ＭＳ Ｐゴシック" charset="0"/>
                <a:cs typeface="Tipo de letra del sistema Fina" charset="0"/>
              </a:defRPr>
            </a:lvl1pPr>
          </a:lstStyle>
          <a:p>
            <a:pPr lvl="0"/>
            <a:r>
              <a:rPr lang="en-GB"/>
              <a:t>Click to edit Master title style</a:t>
            </a:r>
          </a:p>
        </p:txBody>
      </p:sp>
      <p:sp>
        <p:nvSpPr>
          <p:cNvPr id="8" name="Rectangle 4"/>
          <p:cNvSpPr>
            <a:spLocks noChangeArrowheads="1"/>
          </p:cNvSpPr>
          <p:nvPr userDrawn="1"/>
        </p:nvSpPr>
        <p:spPr bwMode="ltGray">
          <a:xfrm>
            <a:off x="636905" y="6322205"/>
            <a:ext cx="3929119" cy="206025"/>
          </a:xfrm>
          <a:prstGeom prst="rect">
            <a:avLst/>
          </a:prstGeom>
          <a:noFill/>
          <a:ln w="9525">
            <a:noFill/>
            <a:miter lim="800000"/>
            <a:headEnd/>
            <a:tailEnd/>
          </a:ln>
          <a:effectLst/>
        </p:spPr>
        <p:txBody>
          <a:bodyPr wrap="square" lIns="82115" tIns="41056" rIns="82115" bIns="41056" anchor="b">
            <a:spAutoFit/>
          </a:bodyPr>
          <a:lstStyle/>
          <a:p>
            <a:pPr algn="l" defTabSz="814305" rtl="0" fontAlgn="auto">
              <a:spcBef>
                <a:spcPts val="0"/>
              </a:spcBef>
              <a:spcAft>
                <a:spcPts val="0"/>
              </a:spcAft>
              <a:defRPr/>
            </a:pPr>
            <a:r>
              <a:rPr lang="en-US" sz="800" kern="1200" spc="27" baseline="0" dirty="0">
                <a:solidFill>
                  <a:schemeClr val="bg1"/>
                </a:solidFill>
                <a:latin typeface="+mn-lt"/>
                <a:ea typeface="+mn-ea"/>
                <a:cs typeface="CiscoSans Thin"/>
              </a:rPr>
              <a:t>© 2020  Cisco and/or its affiliates. All rights reserved.   Cisco Confidential</a:t>
            </a:r>
          </a:p>
        </p:txBody>
      </p:sp>
    </p:spTree>
    <p:extLst>
      <p:ext uri="{BB962C8B-B14F-4D97-AF65-F5344CB8AC3E}">
        <p14:creationId xmlns:p14="http://schemas.microsoft.com/office/powerpoint/2010/main" val="2544758596"/>
      </p:ext>
    </p:extLst>
  </p:cSld>
  <p:clrMapOvr>
    <a:masterClrMapping/>
  </p:clrMapOvr>
  <p:extLst>
    <p:ext uri="{DCECCB84-F9BA-43D5-87BE-67443E8EF086}">
      <p15:sldGuideLst xmlns:p15="http://schemas.microsoft.com/office/powerpoint/2012/main">
        <p15:guide id="1" orient="horz" pos="1044">
          <p15:clr>
            <a:srgbClr val="FBAE40"/>
          </p15:clr>
        </p15:guide>
        <p15:guide id="3" orient="horz" pos="2193">
          <p15:clr>
            <a:srgbClr val="FBAE40"/>
          </p15:clr>
        </p15:guide>
        <p15:guide id="4" pos="2675">
          <p15:clr>
            <a:srgbClr val="FBAE40"/>
          </p15:clr>
        </p15:guide>
        <p15:guide id="7" pos="3206">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7_Half_Page_Picture_Full">
    <p:spTree>
      <p:nvGrpSpPr>
        <p:cNvPr id="1" name=""/>
        <p:cNvGrpSpPr/>
        <p:nvPr/>
      </p:nvGrpSpPr>
      <p:grpSpPr>
        <a:xfrm>
          <a:off x="0" y="0"/>
          <a:ext cx="0" cy="0"/>
          <a:chOff x="0" y="0"/>
          <a:chExt cx="0" cy="0"/>
        </a:xfrm>
      </p:grpSpPr>
      <p:sp>
        <p:nvSpPr>
          <p:cNvPr id="4" name="Rectangle 3"/>
          <p:cNvSpPr/>
          <p:nvPr userDrawn="1"/>
        </p:nvSpPr>
        <p:spPr>
          <a:xfrm>
            <a:off x="0" y="0"/>
            <a:ext cx="6106789" cy="6858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dirty="0"/>
          </a:p>
        </p:txBody>
      </p:sp>
      <p:sp>
        <p:nvSpPr>
          <p:cNvPr id="3" name="Title Placeholder 5"/>
          <p:cNvSpPr>
            <a:spLocks noGrp="1"/>
          </p:cNvSpPr>
          <p:nvPr>
            <p:ph type="title"/>
          </p:nvPr>
        </p:nvSpPr>
        <p:spPr bwMode="auto">
          <a:xfrm>
            <a:off x="583689" y="2212975"/>
            <a:ext cx="5078396" cy="2432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24" tIns="45712" rIns="91424" bIns="45712" numCol="1" anchor="ctr" anchorCtr="0" compatLnSpc="1">
            <a:prstTxWarp prst="textNoShape">
              <a:avLst/>
            </a:prstTxWarp>
          </a:bodyPr>
          <a:lstStyle>
            <a:lvl1pPr algn="l" defTabSz="912261" rtl="0" eaLnBrk="1" fontAlgn="base" hangingPunct="1">
              <a:lnSpc>
                <a:spcPct val="85000"/>
              </a:lnSpc>
              <a:spcBef>
                <a:spcPct val="0"/>
              </a:spcBef>
              <a:spcAft>
                <a:spcPct val="0"/>
              </a:spcAft>
              <a:defRPr lang="en-GB" sz="4267" kern="1200" dirty="0">
                <a:solidFill>
                  <a:schemeClr val="tx2"/>
                </a:solidFill>
                <a:latin typeface="+mj-lt"/>
                <a:ea typeface="ＭＳ Ｐゴシック" charset="0"/>
                <a:cs typeface="Tipo de letra del sistema Fina" charset="0"/>
              </a:defRPr>
            </a:lvl1pPr>
          </a:lstStyle>
          <a:p>
            <a:pPr lvl="0"/>
            <a:r>
              <a:rPr lang="en-GB"/>
              <a:t>Click to edit Master title style</a:t>
            </a:r>
          </a:p>
        </p:txBody>
      </p:sp>
      <p:sp>
        <p:nvSpPr>
          <p:cNvPr id="7" name="Picture Placeholder 6"/>
          <p:cNvSpPr>
            <a:spLocks noGrp="1"/>
          </p:cNvSpPr>
          <p:nvPr>
            <p:ph type="pic" sz="quarter" idx="10"/>
          </p:nvPr>
        </p:nvSpPr>
        <p:spPr>
          <a:xfrm>
            <a:off x="6106790" y="0"/>
            <a:ext cx="6085209" cy="6858000"/>
          </a:xfrm>
          <a:prstGeom prst="rect">
            <a:avLst/>
          </a:prstGeom>
        </p:spPr>
        <p:txBody>
          <a:bodyPr anchor="ctr" anchorCtr="0"/>
          <a:lstStyle>
            <a:lvl1pPr marL="0" indent="0" algn="ctr">
              <a:buNone/>
              <a:defRPr/>
            </a:lvl1pPr>
          </a:lstStyle>
          <a:p>
            <a:endParaRPr lang="en-US" dirty="0"/>
          </a:p>
        </p:txBody>
      </p:sp>
      <p:sp>
        <p:nvSpPr>
          <p:cNvPr id="8" name="Rectangle 4"/>
          <p:cNvSpPr>
            <a:spLocks noChangeArrowheads="1"/>
          </p:cNvSpPr>
          <p:nvPr userDrawn="1"/>
        </p:nvSpPr>
        <p:spPr bwMode="ltGray">
          <a:xfrm>
            <a:off x="636905" y="6322205"/>
            <a:ext cx="4399267" cy="206025"/>
          </a:xfrm>
          <a:prstGeom prst="rect">
            <a:avLst/>
          </a:prstGeom>
          <a:noFill/>
          <a:ln w="9525">
            <a:noFill/>
            <a:miter lim="800000"/>
            <a:headEnd/>
            <a:tailEnd/>
          </a:ln>
          <a:effectLst/>
        </p:spPr>
        <p:txBody>
          <a:bodyPr wrap="square" lIns="82115" tIns="41056" rIns="82115" bIns="41056" anchor="b">
            <a:spAutoFit/>
          </a:bodyPr>
          <a:lstStyle/>
          <a:p>
            <a:pPr algn="l" defTabSz="814305" rtl="0" fontAlgn="auto">
              <a:spcBef>
                <a:spcPts val="0"/>
              </a:spcBef>
              <a:spcAft>
                <a:spcPts val="0"/>
              </a:spcAft>
              <a:defRPr/>
            </a:pPr>
            <a:r>
              <a:rPr lang="en-US" sz="800" kern="1200" spc="27" baseline="0" dirty="0">
                <a:solidFill>
                  <a:schemeClr val="bg1"/>
                </a:solidFill>
                <a:latin typeface="+mn-lt"/>
                <a:ea typeface="+mn-ea"/>
                <a:cs typeface="CiscoSans Thin"/>
              </a:rPr>
              <a:t>© 2020  Cisco and/or its affiliates. All rights reserved.   Cisco Confidential</a:t>
            </a:r>
          </a:p>
        </p:txBody>
      </p:sp>
    </p:spTree>
    <p:extLst>
      <p:ext uri="{BB962C8B-B14F-4D97-AF65-F5344CB8AC3E}">
        <p14:creationId xmlns:p14="http://schemas.microsoft.com/office/powerpoint/2010/main" val="738496127"/>
      </p:ext>
    </p:extLst>
  </p:cSld>
  <p:clrMapOvr>
    <a:masterClrMapping/>
  </p:clrMapOvr>
  <p:extLst>
    <p:ext uri="{DCECCB84-F9BA-43D5-87BE-67443E8EF086}">
      <p15:sldGuideLst xmlns:p15="http://schemas.microsoft.com/office/powerpoint/2012/main">
        <p15:guide id="1" orient="horz" pos="1044">
          <p15:clr>
            <a:srgbClr val="FBAE40"/>
          </p15:clr>
        </p15:guide>
        <p15:guide id="3" orient="horz" pos="2193">
          <p15:clr>
            <a:srgbClr val="FBAE40"/>
          </p15:clr>
        </p15:guide>
        <p15:guide id="4" pos="2675">
          <p15:clr>
            <a:srgbClr val="FBAE40"/>
          </p15:clr>
        </p15:guide>
        <p15:guide id="7" pos="3206">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8_Half_Page_Chart">
    <p:spTree>
      <p:nvGrpSpPr>
        <p:cNvPr id="1" name=""/>
        <p:cNvGrpSpPr/>
        <p:nvPr/>
      </p:nvGrpSpPr>
      <p:grpSpPr>
        <a:xfrm>
          <a:off x="0" y="0"/>
          <a:ext cx="0" cy="0"/>
          <a:chOff x="0" y="0"/>
          <a:chExt cx="0" cy="0"/>
        </a:xfrm>
      </p:grpSpPr>
      <p:sp>
        <p:nvSpPr>
          <p:cNvPr id="4" name="Rectangle 3"/>
          <p:cNvSpPr/>
          <p:nvPr userDrawn="1"/>
        </p:nvSpPr>
        <p:spPr>
          <a:xfrm>
            <a:off x="0" y="0"/>
            <a:ext cx="6106789" cy="6858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dirty="0"/>
          </a:p>
        </p:txBody>
      </p:sp>
      <p:sp>
        <p:nvSpPr>
          <p:cNvPr id="3" name="Title Placeholder 5"/>
          <p:cNvSpPr>
            <a:spLocks noGrp="1"/>
          </p:cNvSpPr>
          <p:nvPr>
            <p:ph type="title"/>
          </p:nvPr>
        </p:nvSpPr>
        <p:spPr bwMode="auto">
          <a:xfrm>
            <a:off x="583689" y="2212975"/>
            <a:ext cx="5078396" cy="2432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24" tIns="45712" rIns="91424" bIns="45712" numCol="1" anchor="ctr" anchorCtr="0" compatLnSpc="1">
            <a:prstTxWarp prst="textNoShape">
              <a:avLst/>
            </a:prstTxWarp>
          </a:bodyPr>
          <a:lstStyle>
            <a:lvl1pPr algn="l" defTabSz="912261" rtl="0" eaLnBrk="1" fontAlgn="base" hangingPunct="1">
              <a:lnSpc>
                <a:spcPct val="85000"/>
              </a:lnSpc>
              <a:spcBef>
                <a:spcPct val="0"/>
              </a:spcBef>
              <a:spcAft>
                <a:spcPct val="0"/>
              </a:spcAft>
              <a:defRPr lang="en-GB" sz="4267" kern="1200" dirty="0">
                <a:solidFill>
                  <a:schemeClr val="tx2"/>
                </a:solidFill>
                <a:latin typeface="+mj-lt"/>
                <a:ea typeface="ＭＳ Ｐゴシック" charset="0"/>
                <a:cs typeface="Tipo de letra del sistema Fina" charset="0"/>
              </a:defRPr>
            </a:lvl1pPr>
          </a:lstStyle>
          <a:p>
            <a:pPr lvl="0"/>
            <a:r>
              <a:rPr lang="en-GB"/>
              <a:t>Click to edit Master title style</a:t>
            </a:r>
          </a:p>
        </p:txBody>
      </p:sp>
      <p:sp>
        <p:nvSpPr>
          <p:cNvPr id="6" name="Chart Placeholder 5"/>
          <p:cNvSpPr>
            <a:spLocks noGrp="1"/>
          </p:cNvSpPr>
          <p:nvPr>
            <p:ph type="chart" sz="quarter" idx="10"/>
          </p:nvPr>
        </p:nvSpPr>
        <p:spPr>
          <a:xfrm>
            <a:off x="6786034" y="670984"/>
            <a:ext cx="4745567" cy="5450416"/>
          </a:xfrm>
          <a:prstGeom prst="rect">
            <a:avLst/>
          </a:prstGeom>
        </p:spPr>
        <p:txBody>
          <a:bodyPr anchor="ctr" anchorCtr="0"/>
          <a:lstStyle>
            <a:lvl1pPr marL="0" indent="0" algn="ctr">
              <a:buNone/>
              <a:defRPr/>
            </a:lvl1pPr>
          </a:lstStyle>
          <a:p>
            <a:endParaRPr lang="en-US" dirty="0"/>
          </a:p>
        </p:txBody>
      </p:sp>
      <p:sp>
        <p:nvSpPr>
          <p:cNvPr id="8" name="Rectangle 4"/>
          <p:cNvSpPr>
            <a:spLocks noChangeArrowheads="1"/>
          </p:cNvSpPr>
          <p:nvPr userDrawn="1"/>
        </p:nvSpPr>
        <p:spPr bwMode="ltGray">
          <a:xfrm>
            <a:off x="636905" y="6322205"/>
            <a:ext cx="4239895" cy="206025"/>
          </a:xfrm>
          <a:prstGeom prst="rect">
            <a:avLst/>
          </a:prstGeom>
          <a:noFill/>
          <a:ln w="9525">
            <a:noFill/>
            <a:miter lim="800000"/>
            <a:headEnd/>
            <a:tailEnd/>
          </a:ln>
          <a:effectLst/>
        </p:spPr>
        <p:txBody>
          <a:bodyPr wrap="square" lIns="82115" tIns="41056" rIns="82115" bIns="41056" anchor="b">
            <a:spAutoFit/>
          </a:bodyPr>
          <a:lstStyle/>
          <a:p>
            <a:pPr lvl="0" defTabSz="814305" fontAlgn="auto">
              <a:spcBef>
                <a:spcPts val="0"/>
              </a:spcBef>
              <a:spcAft>
                <a:spcPts val="0"/>
              </a:spcAft>
            </a:pPr>
            <a:r>
              <a:rPr lang="en-US" sz="800" spc="27" baseline="0" dirty="0">
                <a:solidFill>
                  <a:schemeClr val="bg1"/>
                </a:solidFill>
                <a:latin typeface="+mn-lt"/>
                <a:ea typeface="+mn-ea"/>
                <a:cs typeface="CiscoSans Thin"/>
              </a:rPr>
              <a:t>© 2020  Cisco and/or its affiliates. All rights reserved.   Cisco Confidential</a:t>
            </a:r>
          </a:p>
        </p:txBody>
      </p:sp>
    </p:spTree>
    <p:extLst>
      <p:ext uri="{BB962C8B-B14F-4D97-AF65-F5344CB8AC3E}">
        <p14:creationId xmlns:p14="http://schemas.microsoft.com/office/powerpoint/2010/main" val="2473237211"/>
      </p:ext>
    </p:extLst>
  </p:cSld>
  <p:clrMapOvr>
    <a:masterClrMapping/>
  </p:clrMapOvr>
  <p:extLst>
    <p:ext uri="{DCECCB84-F9BA-43D5-87BE-67443E8EF086}">
      <p15:sldGuideLst xmlns:p15="http://schemas.microsoft.com/office/powerpoint/2012/main">
        <p15:guide id="3" orient="horz" pos="2196">
          <p15:clr>
            <a:srgbClr val="FBAE40"/>
          </p15:clr>
        </p15:guide>
        <p15:guide id="4" pos="2675">
          <p15:clr>
            <a:srgbClr val="FBAE40"/>
          </p15:clr>
        </p15:guide>
        <p15:guide id="7" pos="3206">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9_Half_Page_Table">
    <p:spTree>
      <p:nvGrpSpPr>
        <p:cNvPr id="1" name=""/>
        <p:cNvGrpSpPr/>
        <p:nvPr/>
      </p:nvGrpSpPr>
      <p:grpSpPr>
        <a:xfrm>
          <a:off x="0" y="0"/>
          <a:ext cx="0" cy="0"/>
          <a:chOff x="0" y="0"/>
          <a:chExt cx="0" cy="0"/>
        </a:xfrm>
      </p:grpSpPr>
      <p:sp>
        <p:nvSpPr>
          <p:cNvPr id="4" name="Rectangle 3"/>
          <p:cNvSpPr/>
          <p:nvPr userDrawn="1"/>
        </p:nvSpPr>
        <p:spPr>
          <a:xfrm>
            <a:off x="0" y="0"/>
            <a:ext cx="6106789" cy="6858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dirty="0"/>
          </a:p>
        </p:txBody>
      </p:sp>
      <p:sp>
        <p:nvSpPr>
          <p:cNvPr id="3" name="Title Placeholder 5"/>
          <p:cNvSpPr>
            <a:spLocks noGrp="1"/>
          </p:cNvSpPr>
          <p:nvPr>
            <p:ph type="title"/>
          </p:nvPr>
        </p:nvSpPr>
        <p:spPr bwMode="auto">
          <a:xfrm>
            <a:off x="583689" y="2212975"/>
            <a:ext cx="5078396" cy="2432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24" tIns="45712" rIns="91424" bIns="45712" numCol="1" anchor="ctr" anchorCtr="0" compatLnSpc="1">
            <a:prstTxWarp prst="textNoShape">
              <a:avLst/>
            </a:prstTxWarp>
          </a:bodyPr>
          <a:lstStyle>
            <a:lvl1pPr algn="l" defTabSz="912261" rtl="0" eaLnBrk="1" fontAlgn="base" hangingPunct="1">
              <a:lnSpc>
                <a:spcPct val="85000"/>
              </a:lnSpc>
              <a:spcBef>
                <a:spcPct val="0"/>
              </a:spcBef>
              <a:spcAft>
                <a:spcPct val="0"/>
              </a:spcAft>
              <a:defRPr lang="en-GB" sz="4267" kern="1200" dirty="0">
                <a:solidFill>
                  <a:schemeClr val="tx2"/>
                </a:solidFill>
                <a:latin typeface="+mj-lt"/>
                <a:ea typeface="ＭＳ Ｐゴシック" charset="0"/>
                <a:cs typeface="Tipo de letra del sistema Fina" charset="0"/>
              </a:defRPr>
            </a:lvl1pPr>
          </a:lstStyle>
          <a:p>
            <a:pPr lvl="0"/>
            <a:r>
              <a:rPr lang="en-GB"/>
              <a:t>Click to edit Master title style</a:t>
            </a:r>
          </a:p>
        </p:txBody>
      </p:sp>
      <p:sp>
        <p:nvSpPr>
          <p:cNvPr id="7" name="Table Placeholder 6"/>
          <p:cNvSpPr>
            <a:spLocks noGrp="1"/>
          </p:cNvSpPr>
          <p:nvPr>
            <p:ph type="tbl" sz="quarter" idx="10"/>
          </p:nvPr>
        </p:nvSpPr>
        <p:spPr>
          <a:xfrm>
            <a:off x="6786034" y="670984"/>
            <a:ext cx="4745567" cy="5450416"/>
          </a:xfrm>
          <a:prstGeom prst="rect">
            <a:avLst/>
          </a:prstGeom>
        </p:spPr>
        <p:txBody>
          <a:bodyPr anchor="ctr" anchorCtr="0"/>
          <a:lstStyle>
            <a:lvl1pPr marL="0" indent="0" algn="ctr">
              <a:buNone/>
              <a:defRPr/>
            </a:lvl1pPr>
          </a:lstStyle>
          <a:p>
            <a:endParaRPr lang="en-US" dirty="0"/>
          </a:p>
        </p:txBody>
      </p:sp>
      <p:sp>
        <p:nvSpPr>
          <p:cNvPr id="8" name="Rectangle 4"/>
          <p:cNvSpPr>
            <a:spLocks noChangeArrowheads="1"/>
          </p:cNvSpPr>
          <p:nvPr userDrawn="1"/>
        </p:nvSpPr>
        <p:spPr bwMode="ltGray">
          <a:xfrm>
            <a:off x="636905" y="6322205"/>
            <a:ext cx="4542703" cy="206025"/>
          </a:xfrm>
          <a:prstGeom prst="rect">
            <a:avLst/>
          </a:prstGeom>
          <a:noFill/>
          <a:ln w="9525">
            <a:noFill/>
            <a:miter lim="800000"/>
            <a:headEnd/>
            <a:tailEnd/>
          </a:ln>
          <a:effectLst/>
        </p:spPr>
        <p:txBody>
          <a:bodyPr wrap="square" lIns="82115" tIns="41056" rIns="82115" bIns="41056" anchor="b">
            <a:spAutoFit/>
          </a:bodyPr>
          <a:lstStyle/>
          <a:p>
            <a:pPr algn="l" defTabSz="814305" rtl="0" fontAlgn="auto">
              <a:spcBef>
                <a:spcPts val="0"/>
              </a:spcBef>
              <a:spcAft>
                <a:spcPts val="0"/>
              </a:spcAft>
              <a:defRPr/>
            </a:pPr>
            <a:r>
              <a:rPr lang="en-US" sz="800" kern="1200" spc="27" baseline="0" dirty="0">
                <a:solidFill>
                  <a:schemeClr val="bg1"/>
                </a:solidFill>
                <a:latin typeface="+mn-lt"/>
                <a:ea typeface="+mn-ea"/>
                <a:cs typeface="CiscoSans Thin"/>
              </a:rPr>
              <a:t>© 2020  Cisco and/or its affiliates. All rights reserved.   Cisco Confidential</a:t>
            </a:r>
          </a:p>
        </p:txBody>
      </p:sp>
    </p:spTree>
    <p:extLst>
      <p:ext uri="{BB962C8B-B14F-4D97-AF65-F5344CB8AC3E}">
        <p14:creationId xmlns:p14="http://schemas.microsoft.com/office/powerpoint/2010/main" val="4128739938"/>
      </p:ext>
    </p:extLst>
  </p:cSld>
  <p:clrMapOvr>
    <a:masterClrMapping/>
  </p:clrMapOvr>
  <p:extLst>
    <p:ext uri="{DCECCB84-F9BA-43D5-87BE-67443E8EF086}">
      <p15:sldGuideLst xmlns:p15="http://schemas.microsoft.com/office/powerpoint/2012/main">
        <p15:guide id="1" orient="horz" pos="1044">
          <p15:clr>
            <a:srgbClr val="FBAE40"/>
          </p15:clr>
        </p15:guide>
        <p15:guide id="3" orient="horz" pos="2196">
          <p15:clr>
            <a:srgbClr val="FBAE40"/>
          </p15:clr>
        </p15:guide>
        <p15:guide id="4" pos="2675">
          <p15:clr>
            <a:srgbClr val="FBAE40"/>
          </p15:clr>
        </p15:guide>
        <p15:guide id="7" pos="3206">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Closing Slide">
    <p:bg>
      <p:bgPr>
        <a:solidFill>
          <a:schemeClr val="accent3"/>
        </a:solidFill>
        <a:effectLst/>
      </p:bgPr>
    </p:bg>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6" name="Group 5">
            <a:extLst>
              <a:ext uri="{FF2B5EF4-FFF2-40B4-BE49-F238E27FC236}">
                <a16:creationId xmlns:a16="http://schemas.microsoft.com/office/drawing/2014/main" id="{5CB78DBD-24DF-4C7F-9432-3F5EEB7C8D01}"/>
              </a:ext>
            </a:extLst>
          </p:cNvPr>
          <p:cNvGrpSpPr/>
          <p:nvPr userDrawn="1"/>
        </p:nvGrpSpPr>
        <p:grpSpPr>
          <a:xfrm>
            <a:off x="3840540" y="2482439"/>
            <a:ext cx="4510920" cy="1893123"/>
            <a:chOff x="2571752" y="479427"/>
            <a:chExt cx="2243140" cy="941392"/>
          </a:xfrm>
          <a:solidFill>
            <a:schemeClr val="bg1"/>
          </a:solidFill>
        </p:grpSpPr>
        <p:sp>
          <p:nvSpPr>
            <p:cNvPr id="7" name="Freeform 5">
              <a:extLst>
                <a:ext uri="{FF2B5EF4-FFF2-40B4-BE49-F238E27FC236}">
                  <a16:creationId xmlns:a16="http://schemas.microsoft.com/office/drawing/2014/main" id="{BB6395EC-3C11-42A5-B8E2-C5BCE9534922}"/>
                </a:ext>
              </a:extLst>
            </p:cNvPr>
            <p:cNvSpPr>
              <a:spLocks/>
            </p:cNvSpPr>
            <p:nvPr userDrawn="1"/>
          </p:nvSpPr>
          <p:spPr bwMode="auto">
            <a:xfrm>
              <a:off x="2571752" y="1241431"/>
              <a:ext cx="115888" cy="139701"/>
            </a:xfrm>
            <a:custGeom>
              <a:avLst/>
              <a:gdLst>
                <a:gd name="T0" fmla="*/ 73 w 73"/>
                <a:gd name="T1" fmla="*/ 13 h 88"/>
                <a:gd name="T2" fmla="*/ 45 w 73"/>
                <a:gd name="T3" fmla="*/ 13 h 88"/>
                <a:gd name="T4" fmla="*/ 45 w 73"/>
                <a:gd name="T5" fmla="*/ 88 h 88"/>
                <a:gd name="T6" fmla="*/ 28 w 73"/>
                <a:gd name="T7" fmla="*/ 88 h 88"/>
                <a:gd name="T8" fmla="*/ 28 w 73"/>
                <a:gd name="T9" fmla="*/ 13 h 88"/>
                <a:gd name="T10" fmla="*/ 0 w 73"/>
                <a:gd name="T11" fmla="*/ 13 h 88"/>
                <a:gd name="T12" fmla="*/ 0 w 73"/>
                <a:gd name="T13" fmla="*/ 0 h 88"/>
                <a:gd name="T14" fmla="*/ 73 w 73"/>
                <a:gd name="T15" fmla="*/ 0 h 88"/>
                <a:gd name="T16" fmla="*/ 73 w 73"/>
                <a:gd name="T17" fmla="*/ 1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88">
                  <a:moveTo>
                    <a:pt x="73" y="13"/>
                  </a:moveTo>
                  <a:lnTo>
                    <a:pt x="45" y="13"/>
                  </a:lnTo>
                  <a:lnTo>
                    <a:pt x="45" y="88"/>
                  </a:lnTo>
                  <a:lnTo>
                    <a:pt x="28" y="88"/>
                  </a:lnTo>
                  <a:lnTo>
                    <a:pt x="28" y="13"/>
                  </a:lnTo>
                  <a:lnTo>
                    <a:pt x="0" y="13"/>
                  </a:lnTo>
                  <a:lnTo>
                    <a:pt x="0" y="0"/>
                  </a:lnTo>
                  <a:lnTo>
                    <a:pt x="73" y="0"/>
                  </a:lnTo>
                  <a:lnTo>
                    <a:pt x="73" y="1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8" name="Freeform 6">
              <a:extLst>
                <a:ext uri="{FF2B5EF4-FFF2-40B4-BE49-F238E27FC236}">
                  <a16:creationId xmlns:a16="http://schemas.microsoft.com/office/drawing/2014/main" id="{BE9E87F6-0961-48F2-88D3-FC50CAD41094}"/>
                </a:ext>
              </a:extLst>
            </p:cNvPr>
            <p:cNvSpPr>
              <a:spLocks/>
            </p:cNvSpPr>
            <p:nvPr userDrawn="1"/>
          </p:nvSpPr>
          <p:spPr bwMode="auto">
            <a:xfrm>
              <a:off x="2711452" y="1241431"/>
              <a:ext cx="92075" cy="139701"/>
            </a:xfrm>
            <a:custGeom>
              <a:avLst/>
              <a:gdLst>
                <a:gd name="T0" fmla="*/ 0 w 76"/>
                <a:gd name="T1" fmla="*/ 0 h 118"/>
                <a:gd name="T2" fmla="*/ 21 w 76"/>
                <a:gd name="T3" fmla="*/ 0 h 118"/>
                <a:gd name="T4" fmla="*/ 21 w 76"/>
                <a:gd name="T5" fmla="*/ 41 h 118"/>
                <a:gd name="T6" fmla="*/ 45 w 76"/>
                <a:gd name="T7" fmla="*/ 30 h 118"/>
                <a:gd name="T8" fmla="*/ 76 w 76"/>
                <a:gd name="T9" fmla="*/ 63 h 118"/>
                <a:gd name="T10" fmla="*/ 76 w 76"/>
                <a:gd name="T11" fmla="*/ 118 h 118"/>
                <a:gd name="T12" fmla="*/ 55 w 76"/>
                <a:gd name="T13" fmla="*/ 118 h 118"/>
                <a:gd name="T14" fmla="*/ 55 w 76"/>
                <a:gd name="T15" fmla="*/ 63 h 118"/>
                <a:gd name="T16" fmla="*/ 40 w 76"/>
                <a:gd name="T17" fmla="*/ 46 h 118"/>
                <a:gd name="T18" fmla="*/ 21 w 76"/>
                <a:gd name="T19" fmla="*/ 67 h 118"/>
                <a:gd name="T20" fmla="*/ 21 w 76"/>
                <a:gd name="T21" fmla="*/ 118 h 118"/>
                <a:gd name="T22" fmla="*/ 0 w 76"/>
                <a:gd name="T23" fmla="*/ 118 h 118"/>
                <a:gd name="T24" fmla="*/ 0 w 76"/>
                <a:gd name="T2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6" h="118">
                  <a:moveTo>
                    <a:pt x="0" y="0"/>
                  </a:moveTo>
                  <a:cubicBezTo>
                    <a:pt x="21" y="0"/>
                    <a:pt x="21" y="0"/>
                    <a:pt x="21" y="0"/>
                  </a:cubicBezTo>
                  <a:cubicBezTo>
                    <a:pt x="21" y="41"/>
                    <a:pt x="21" y="41"/>
                    <a:pt x="21" y="41"/>
                  </a:cubicBezTo>
                  <a:cubicBezTo>
                    <a:pt x="26" y="34"/>
                    <a:pt x="35" y="30"/>
                    <a:pt x="45" y="30"/>
                  </a:cubicBezTo>
                  <a:cubicBezTo>
                    <a:pt x="65" y="30"/>
                    <a:pt x="76" y="42"/>
                    <a:pt x="76" y="63"/>
                  </a:cubicBezTo>
                  <a:cubicBezTo>
                    <a:pt x="76" y="118"/>
                    <a:pt x="76" y="118"/>
                    <a:pt x="76" y="118"/>
                  </a:cubicBezTo>
                  <a:cubicBezTo>
                    <a:pt x="55" y="118"/>
                    <a:pt x="55" y="118"/>
                    <a:pt x="55" y="118"/>
                  </a:cubicBezTo>
                  <a:cubicBezTo>
                    <a:pt x="55" y="63"/>
                    <a:pt x="55" y="63"/>
                    <a:pt x="55" y="63"/>
                  </a:cubicBezTo>
                  <a:cubicBezTo>
                    <a:pt x="55" y="51"/>
                    <a:pt x="50" y="46"/>
                    <a:pt x="40" y="46"/>
                  </a:cubicBezTo>
                  <a:cubicBezTo>
                    <a:pt x="29" y="46"/>
                    <a:pt x="21" y="54"/>
                    <a:pt x="21" y="67"/>
                  </a:cubicBezTo>
                  <a:cubicBezTo>
                    <a:pt x="21" y="118"/>
                    <a:pt x="21" y="118"/>
                    <a:pt x="21" y="118"/>
                  </a:cubicBezTo>
                  <a:cubicBezTo>
                    <a:pt x="0" y="118"/>
                    <a:pt x="0" y="118"/>
                    <a:pt x="0" y="118"/>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9" name="Freeform 7">
              <a:extLst>
                <a:ext uri="{FF2B5EF4-FFF2-40B4-BE49-F238E27FC236}">
                  <a16:creationId xmlns:a16="http://schemas.microsoft.com/office/drawing/2014/main" id="{742A41D5-0A40-4EB9-81D7-64199EB33CF4}"/>
                </a:ext>
              </a:extLst>
            </p:cNvPr>
            <p:cNvSpPr>
              <a:spLocks noEditPoints="1"/>
            </p:cNvSpPr>
            <p:nvPr userDrawn="1"/>
          </p:nvSpPr>
          <p:spPr bwMode="auto">
            <a:xfrm>
              <a:off x="2828927" y="1276356"/>
              <a:ext cx="101600" cy="109538"/>
            </a:xfrm>
            <a:custGeom>
              <a:avLst/>
              <a:gdLst>
                <a:gd name="T0" fmla="*/ 22 w 85"/>
                <a:gd name="T1" fmla="*/ 37 h 91"/>
                <a:gd name="T2" fmla="*/ 64 w 85"/>
                <a:gd name="T3" fmla="*/ 37 h 91"/>
                <a:gd name="T4" fmla="*/ 43 w 85"/>
                <a:gd name="T5" fmla="*/ 15 h 91"/>
                <a:gd name="T6" fmla="*/ 22 w 85"/>
                <a:gd name="T7" fmla="*/ 37 h 91"/>
                <a:gd name="T8" fmla="*/ 84 w 85"/>
                <a:gd name="T9" fmla="*/ 64 h 91"/>
                <a:gd name="T10" fmla="*/ 44 w 85"/>
                <a:gd name="T11" fmla="*/ 91 h 91"/>
                <a:gd name="T12" fmla="*/ 0 w 85"/>
                <a:gd name="T13" fmla="*/ 46 h 91"/>
                <a:gd name="T14" fmla="*/ 43 w 85"/>
                <a:gd name="T15" fmla="*/ 0 h 91"/>
                <a:gd name="T16" fmla="*/ 85 w 85"/>
                <a:gd name="T17" fmla="*/ 50 h 91"/>
                <a:gd name="T18" fmla="*/ 21 w 85"/>
                <a:gd name="T19" fmla="*/ 50 h 91"/>
                <a:gd name="T20" fmla="*/ 45 w 85"/>
                <a:gd name="T21" fmla="*/ 75 h 91"/>
                <a:gd name="T22" fmla="*/ 63 w 85"/>
                <a:gd name="T23" fmla="*/ 64 h 91"/>
                <a:gd name="T24" fmla="*/ 84 w 85"/>
                <a:gd name="T25" fmla="*/ 64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 h="91">
                  <a:moveTo>
                    <a:pt x="22" y="37"/>
                  </a:moveTo>
                  <a:cubicBezTo>
                    <a:pt x="64" y="37"/>
                    <a:pt x="64" y="37"/>
                    <a:pt x="64" y="37"/>
                  </a:cubicBezTo>
                  <a:cubicBezTo>
                    <a:pt x="63" y="21"/>
                    <a:pt x="55" y="15"/>
                    <a:pt x="43" y="15"/>
                  </a:cubicBezTo>
                  <a:cubicBezTo>
                    <a:pt x="32" y="15"/>
                    <a:pt x="24" y="21"/>
                    <a:pt x="22" y="37"/>
                  </a:cubicBezTo>
                  <a:close/>
                  <a:moveTo>
                    <a:pt x="84" y="64"/>
                  </a:moveTo>
                  <a:cubicBezTo>
                    <a:pt x="80" y="79"/>
                    <a:pt x="67" y="91"/>
                    <a:pt x="44" y="91"/>
                  </a:cubicBezTo>
                  <a:cubicBezTo>
                    <a:pt x="18" y="91"/>
                    <a:pt x="0" y="75"/>
                    <a:pt x="0" y="46"/>
                  </a:cubicBezTo>
                  <a:cubicBezTo>
                    <a:pt x="0" y="16"/>
                    <a:pt x="18" y="0"/>
                    <a:pt x="43" y="0"/>
                  </a:cubicBezTo>
                  <a:cubicBezTo>
                    <a:pt x="69" y="0"/>
                    <a:pt x="85" y="16"/>
                    <a:pt x="85" y="50"/>
                  </a:cubicBezTo>
                  <a:cubicBezTo>
                    <a:pt x="21" y="50"/>
                    <a:pt x="21" y="50"/>
                    <a:pt x="21" y="50"/>
                  </a:cubicBezTo>
                  <a:cubicBezTo>
                    <a:pt x="23" y="68"/>
                    <a:pt x="32" y="75"/>
                    <a:pt x="45" y="75"/>
                  </a:cubicBezTo>
                  <a:cubicBezTo>
                    <a:pt x="54" y="75"/>
                    <a:pt x="61" y="70"/>
                    <a:pt x="63" y="64"/>
                  </a:cubicBezTo>
                  <a:lnTo>
                    <a:pt x="84" y="6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10" name="Freeform 8">
              <a:extLst>
                <a:ext uri="{FF2B5EF4-FFF2-40B4-BE49-F238E27FC236}">
                  <a16:creationId xmlns:a16="http://schemas.microsoft.com/office/drawing/2014/main" id="{F354C003-D58E-4C7E-82B5-5A7310D2CF52}"/>
                </a:ext>
              </a:extLst>
            </p:cNvPr>
            <p:cNvSpPr>
              <a:spLocks noEditPoints="1"/>
            </p:cNvSpPr>
            <p:nvPr userDrawn="1"/>
          </p:nvSpPr>
          <p:spPr bwMode="auto">
            <a:xfrm>
              <a:off x="3019427" y="1241431"/>
              <a:ext cx="103188" cy="144463"/>
            </a:xfrm>
            <a:custGeom>
              <a:avLst/>
              <a:gdLst>
                <a:gd name="T0" fmla="*/ 42 w 86"/>
                <a:gd name="T1" fmla="*/ 46 h 121"/>
                <a:gd name="T2" fmla="*/ 19 w 86"/>
                <a:gd name="T3" fmla="*/ 75 h 121"/>
                <a:gd name="T4" fmla="*/ 42 w 86"/>
                <a:gd name="T5" fmla="*/ 105 h 121"/>
                <a:gd name="T6" fmla="*/ 64 w 86"/>
                <a:gd name="T7" fmla="*/ 75 h 121"/>
                <a:gd name="T8" fmla="*/ 42 w 86"/>
                <a:gd name="T9" fmla="*/ 46 h 121"/>
                <a:gd name="T10" fmla="*/ 0 w 86"/>
                <a:gd name="T11" fmla="*/ 118 h 121"/>
                <a:gd name="T12" fmla="*/ 0 w 86"/>
                <a:gd name="T13" fmla="*/ 0 h 121"/>
                <a:gd name="T14" fmla="*/ 20 w 86"/>
                <a:gd name="T15" fmla="*/ 0 h 121"/>
                <a:gd name="T16" fmla="*/ 20 w 86"/>
                <a:gd name="T17" fmla="*/ 43 h 121"/>
                <a:gd name="T18" fmla="*/ 48 w 86"/>
                <a:gd name="T19" fmla="*/ 30 h 121"/>
                <a:gd name="T20" fmla="*/ 86 w 86"/>
                <a:gd name="T21" fmla="*/ 74 h 121"/>
                <a:gd name="T22" fmla="*/ 46 w 86"/>
                <a:gd name="T23" fmla="*/ 121 h 121"/>
                <a:gd name="T24" fmla="*/ 19 w 86"/>
                <a:gd name="T25" fmla="*/ 108 h 121"/>
                <a:gd name="T26" fmla="*/ 16 w 86"/>
                <a:gd name="T27" fmla="*/ 118 h 121"/>
                <a:gd name="T28" fmla="*/ 0 w 86"/>
                <a:gd name="T29" fmla="*/ 11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6" h="121">
                  <a:moveTo>
                    <a:pt x="42" y="46"/>
                  </a:moveTo>
                  <a:cubicBezTo>
                    <a:pt x="30" y="46"/>
                    <a:pt x="19" y="56"/>
                    <a:pt x="19" y="75"/>
                  </a:cubicBezTo>
                  <a:cubicBezTo>
                    <a:pt x="19" y="95"/>
                    <a:pt x="29" y="105"/>
                    <a:pt x="42" y="105"/>
                  </a:cubicBezTo>
                  <a:cubicBezTo>
                    <a:pt x="55" y="105"/>
                    <a:pt x="64" y="95"/>
                    <a:pt x="64" y="75"/>
                  </a:cubicBezTo>
                  <a:cubicBezTo>
                    <a:pt x="64" y="55"/>
                    <a:pt x="55" y="46"/>
                    <a:pt x="42" y="46"/>
                  </a:cubicBezTo>
                  <a:close/>
                  <a:moveTo>
                    <a:pt x="0" y="118"/>
                  </a:moveTo>
                  <a:cubicBezTo>
                    <a:pt x="0" y="0"/>
                    <a:pt x="0" y="0"/>
                    <a:pt x="0" y="0"/>
                  </a:cubicBezTo>
                  <a:cubicBezTo>
                    <a:pt x="20" y="0"/>
                    <a:pt x="20" y="0"/>
                    <a:pt x="20" y="0"/>
                  </a:cubicBezTo>
                  <a:cubicBezTo>
                    <a:pt x="20" y="43"/>
                    <a:pt x="20" y="43"/>
                    <a:pt x="20" y="43"/>
                  </a:cubicBezTo>
                  <a:cubicBezTo>
                    <a:pt x="26" y="35"/>
                    <a:pt x="35" y="30"/>
                    <a:pt x="48" y="30"/>
                  </a:cubicBezTo>
                  <a:cubicBezTo>
                    <a:pt x="70" y="30"/>
                    <a:pt x="86" y="45"/>
                    <a:pt x="86" y="74"/>
                  </a:cubicBezTo>
                  <a:cubicBezTo>
                    <a:pt x="86" y="104"/>
                    <a:pt x="69" y="121"/>
                    <a:pt x="46" y="121"/>
                  </a:cubicBezTo>
                  <a:cubicBezTo>
                    <a:pt x="34" y="121"/>
                    <a:pt x="25" y="116"/>
                    <a:pt x="19" y="108"/>
                  </a:cubicBezTo>
                  <a:cubicBezTo>
                    <a:pt x="16" y="118"/>
                    <a:pt x="16" y="118"/>
                    <a:pt x="16" y="118"/>
                  </a:cubicBezTo>
                  <a:lnTo>
                    <a:pt x="0" y="1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11" name="Freeform 9">
              <a:extLst>
                <a:ext uri="{FF2B5EF4-FFF2-40B4-BE49-F238E27FC236}">
                  <a16:creationId xmlns:a16="http://schemas.microsoft.com/office/drawing/2014/main" id="{7FCEECBD-7276-40FA-88EF-47456035F672}"/>
                </a:ext>
              </a:extLst>
            </p:cNvPr>
            <p:cNvSpPr>
              <a:spLocks/>
            </p:cNvSpPr>
            <p:nvPr userDrawn="1"/>
          </p:nvSpPr>
          <p:spPr bwMode="auto">
            <a:xfrm>
              <a:off x="3148015" y="1276356"/>
              <a:ext cx="61913" cy="104776"/>
            </a:xfrm>
            <a:custGeom>
              <a:avLst/>
              <a:gdLst>
                <a:gd name="T0" fmla="*/ 0 w 52"/>
                <a:gd name="T1" fmla="*/ 88 h 88"/>
                <a:gd name="T2" fmla="*/ 0 w 52"/>
                <a:gd name="T3" fmla="*/ 3 h 88"/>
                <a:gd name="T4" fmla="*/ 18 w 52"/>
                <a:gd name="T5" fmla="*/ 3 h 88"/>
                <a:gd name="T6" fmla="*/ 20 w 52"/>
                <a:gd name="T7" fmla="*/ 16 h 88"/>
                <a:gd name="T8" fmla="*/ 42 w 52"/>
                <a:gd name="T9" fmla="*/ 0 h 88"/>
                <a:gd name="T10" fmla="*/ 52 w 52"/>
                <a:gd name="T11" fmla="*/ 1 h 88"/>
                <a:gd name="T12" fmla="*/ 52 w 52"/>
                <a:gd name="T13" fmla="*/ 21 h 88"/>
                <a:gd name="T14" fmla="*/ 41 w 52"/>
                <a:gd name="T15" fmla="*/ 20 h 88"/>
                <a:gd name="T16" fmla="*/ 21 w 52"/>
                <a:gd name="T17" fmla="*/ 49 h 88"/>
                <a:gd name="T18" fmla="*/ 21 w 52"/>
                <a:gd name="T19" fmla="*/ 88 h 88"/>
                <a:gd name="T20" fmla="*/ 0 w 52"/>
                <a:gd name="T21" fmla="*/ 8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2" h="88">
                  <a:moveTo>
                    <a:pt x="0" y="88"/>
                  </a:moveTo>
                  <a:cubicBezTo>
                    <a:pt x="0" y="3"/>
                    <a:pt x="0" y="3"/>
                    <a:pt x="0" y="3"/>
                  </a:cubicBezTo>
                  <a:cubicBezTo>
                    <a:pt x="18" y="3"/>
                    <a:pt x="18" y="3"/>
                    <a:pt x="18" y="3"/>
                  </a:cubicBezTo>
                  <a:cubicBezTo>
                    <a:pt x="20" y="16"/>
                    <a:pt x="20" y="16"/>
                    <a:pt x="20" y="16"/>
                  </a:cubicBezTo>
                  <a:cubicBezTo>
                    <a:pt x="25" y="6"/>
                    <a:pt x="32" y="0"/>
                    <a:pt x="42" y="0"/>
                  </a:cubicBezTo>
                  <a:cubicBezTo>
                    <a:pt x="46" y="0"/>
                    <a:pt x="50" y="1"/>
                    <a:pt x="52" y="1"/>
                  </a:cubicBezTo>
                  <a:cubicBezTo>
                    <a:pt x="52" y="21"/>
                    <a:pt x="52" y="21"/>
                    <a:pt x="52" y="21"/>
                  </a:cubicBezTo>
                  <a:cubicBezTo>
                    <a:pt x="49" y="20"/>
                    <a:pt x="45" y="20"/>
                    <a:pt x="41" y="20"/>
                  </a:cubicBezTo>
                  <a:cubicBezTo>
                    <a:pt x="31" y="20"/>
                    <a:pt x="21" y="29"/>
                    <a:pt x="21" y="49"/>
                  </a:cubicBezTo>
                  <a:cubicBezTo>
                    <a:pt x="21" y="88"/>
                    <a:pt x="21" y="88"/>
                    <a:pt x="21" y="88"/>
                  </a:cubicBezTo>
                  <a:lnTo>
                    <a:pt x="0" y="8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12" name="Freeform 10">
              <a:extLst>
                <a:ext uri="{FF2B5EF4-FFF2-40B4-BE49-F238E27FC236}">
                  <a16:creationId xmlns:a16="http://schemas.microsoft.com/office/drawing/2014/main" id="{7B0F61A3-16C4-4B52-B8D8-21664CFA8680}"/>
                </a:ext>
              </a:extLst>
            </p:cNvPr>
            <p:cNvSpPr>
              <a:spLocks noEditPoints="1"/>
            </p:cNvSpPr>
            <p:nvPr userDrawn="1"/>
          </p:nvSpPr>
          <p:spPr bwMode="auto">
            <a:xfrm>
              <a:off x="3232153" y="1241431"/>
              <a:ext cx="26988" cy="139701"/>
            </a:xfrm>
            <a:custGeom>
              <a:avLst/>
              <a:gdLst>
                <a:gd name="T0" fmla="*/ 0 w 17"/>
                <a:gd name="T1" fmla="*/ 88 h 88"/>
                <a:gd name="T2" fmla="*/ 0 w 17"/>
                <a:gd name="T3" fmla="*/ 24 h 88"/>
                <a:gd name="T4" fmla="*/ 16 w 17"/>
                <a:gd name="T5" fmla="*/ 24 h 88"/>
                <a:gd name="T6" fmla="*/ 16 w 17"/>
                <a:gd name="T7" fmla="*/ 88 h 88"/>
                <a:gd name="T8" fmla="*/ 0 w 17"/>
                <a:gd name="T9" fmla="*/ 88 h 88"/>
                <a:gd name="T10" fmla="*/ 0 w 17"/>
                <a:gd name="T11" fmla="*/ 15 h 88"/>
                <a:gd name="T12" fmla="*/ 0 w 17"/>
                <a:gd name="T13" fmla="*/ 0 h 88"/>
                <a:gd name="T14" fmla="*/ 17 w 17"/>
                <a:gd name="T15" fmla="*/ 0 h 88"/>
                <a:gd name="T16" fmla="*/ 17 w 17"/>
                <a:gd name="T17" fmla="*/ 15 h 88"/>
                <a:gd name="T18" fmla="*/ 0 w 17"/>
                <a:gd name="T19" fmla="*/ 1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 h="88">
                  <a:moveTo>
                    <a:pt x="0" y="88"/>
                  </a:moveTo>
                  <a:lnTo>
                    <a:pt x="0" y="24"/>
                  </a:lnTo>
                  <a:lnTo>
                    <a:pt x="16" y="24"/>
                  </a:lnTo>
                  <a:lnTo>
                    <a:pt x="16" y="88"/>
                  </a:lnTo>
                  <a:lnTo>
                    <a:pt x="0" y="88"/>
                  </a:lnTo>
                  <a:close/>
                  <a:moveTo>
                    <a:pt x="0" y="15"/>
                  </a:moveTo>
                  <a:lnTo>
                    <a:pt x="0" y="0"/>
                  </a:lnTo>
                  <a:lnTo>
                    <a:pt x="17" y="0"/>
                  </a:lnTo>
                  <a:lnTo>
                    <a:pt x="17" y="15"/>
                  </a:lnTo>
                  <a:lnTo>
                    <a:pt x="0"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13" name="Freeform 11">
              <a:extLst>
                <a:ext uri="{FF2B5EF4-FFF2-40B4-BE49-F238E27FC236}">
                  <a16:creationId xmlns:a16="http://schemas.microsoft.com/office/drawing/2014/main" id="{C9B3A625-F07E-4CF3-AD74-03B13DA25940}"/>
                </a:ext>
              </a:extLst>
            </p:cNvPr>
            <p:cNvSpPr>
              <a:spLocks noEditPoints="1"/>
            </p:cNvSpPr>
            <p:nvPr userDrawn="1"/>
          </p:nvSpPr>
          <p:spPr bwMode="auto">
            <a:xfrm>
              <a:off x="3284540" y="1241431"/>
              <a:ext cx="103188" cy="144463"/>
            </a:xfrm>
            <a:custGeom>
              <a:avLst/>
              <a:gdLst>
                <a:gd name="T0" fmla="*/ 43 w 86"/>
                <a:gd name="T1" fmla="*/ 105 h 121"/>
                <a:gd name="T2" fmla="*/ 66 w 86"/>
                <a:gd name="T3" fmla="*/ 76 h 121"/>
                <a:gd name="T4" fmla="*/ 43 w 86"/>
                <a:gd name="T5" fmla="*/ 46 h 121"/>
                <a:gd name="T6" fmla="*/ 21 w 86"/>
                <a:gd name="T7" fmla="*/ 76 h 121"/>
                <a:gd name="T8" fmla="*/ 43 w 86"/>
                <a:gd name="T9" fmla="*/ 105 h 121"/>
                <a:gd name="T10" fmla="*/ 69 w 86"/>
                <a:gd name="T11" fmla="*/ 118 h 121"/>
                <a:gd name="T12" fmla="*/ 66 w 86"/>
                <a:gd name="T13" fmla="*/ 108 h 121"/>
                <a:gd name="T14" fmla="*/ 38 w 86"/>
                <a:gd name="T15" fmla="*/ 121 h 121"/>
                <a:gd name="T16" fmla="*/ 0 w 86"/>
                <a:gd name="T17" fmla="*/ 76 h 121"/>
                <a:gd name="T18" fmla="*/ 39 w 86"/>
                <a:gd name="T19" fmla="*/ 30 h 121"/>
                <a:gd name="T20" fmla="*/ 65 w 86"/>
                <a:gd name="T21" fmla="*/ 42 h 121"/>
                <a:gd name="T22" fmla="*/ 65 w 86"/>
                <a:gd name="T23" fmla="*/ 0 h 121"/>
                <a:gd name="T24" fmla="*/ 86 w 86"/>
                <a:gd name="T25" fmla="*/ 0 h 121"/>
                <a:gd name="T26" fmla="*/ 86 w 86"/>
                <a:gd name="T27" fmla="*/ 118 h 121"/>
                <a:gd name="T28" fmla="*/ 69 w 86"/>
                <a:gd name="T29" fmla="*/ 11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6" h="121">
                  <a:moveTo>
                    <a:pt x="43" y="105"/>
                  </a:moveTo>
                  <a:cubicBezTo>
                    <a:pt x="57" y="105"/>
                    <a:pt x="66" y="95"/>
                    <a:pt x="66" y="76"/>
                  </a:cubicBezTo>
                  <a:cubicBezTo>
                    <a:pt x="66" y="55"/>
                    <a:pt x="56" y="46"/>
                    <a:pt x="43" y="46"/>
                  </a:cubicBezTo>
                  <a:cubicBezTo>
                    <a:pt x="30" y="46"/>
                    <a:pt x="21" y="56"/>
                    <a:pt x="21" y="76"/>
                  </a:cubicBezTo>
                  <a:cubicBezTo>
                    <a:pt x="21" y="96"/>
                    <a:pt x="30" y="105"/>
                    <a:pt x="43" y="105"/>
                  </a:cubicBezTo>
                  <a:close/>
                  <a:moveTo>
                    <a:pt x="69" y="118"/>
                  </a:moveTo>
                  <a:cubicBezTo>
                    <a:pt x="66" y="108"/>
                    <a:pt x="66" y="108"/>
                    <a:pt x="66" y="108"/>
                  </a:cubicBezTo>
                  <a:cubicBezTo>
                    <a:pt x="60" y="115"/>
                    <a:pt x="50" y="121"/>
                    <a:pt x="38" y="121"/>
                  </a:cubicBezTo>
                  <a:cubicBezTo>
                    <a:pt x="16" y="121"/>
                    <a:pt x="0" y="105"/>
                    <a:pt x="0" y="76"/>
                  </a:cubicBezTo>
                  <a:cubicBezTo>
                    <a:pt x="0" y="46"/>
                    <a:pt x="16" y="30"/>
                    <a:pt x="39" y="30"/>
                  </a:cubicBezTo>
                  <a:cubicBezTo>
                    <a:pt x="51" y="30"/>
                    <a:pt x="59" y="35"/>
                    <a:pt x="65" y="42"/>
                  </a:cubicBezTo>
                  <a:cubicBezTo>
                    <a:pt x="65" y="0"/>
                    <a:pt x="65" y="0"/>
                    <a:pt x="65" y="0"/>
                  </a:cubicBezTo>
                  <a:cubicBezTo>
                    <a:pt x="86" y="0"/>
                    <a:pt x="86" y="0"/>
                    <a:pt x="86" y="0"/>
                  </a:cubicBezTo>
                  <a:cubicBezTo>
                    <a:pt x="86" y="118"/>
                    <a:pt x="86" y="118"/>
                    <a:pt x="86" y="118"/>
                  </a:cubicBezTo>
                  <a:lnTo>
                    <a:pt x="69" y="1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14" name="Freeform 12">
              <a:extLst>
                <a:ext uri="{FF2B5EF4-FFF2-40B4-BE49-F238E27FC236}">
                  <a16:creationId xmlns:a16="http://schemas.microsoft.com/office/drawing/2014/main" id="{7E6C15E5-2712-4467-8ECB-74F35ACCC85B}"/>
                </a:ext>
              </a:extLst>
            </p:cNvPr>
            <p:cNvSpPr>
              <a:spLocks noEditPoints="1"/>
            </p:cNvSpPr>
            <p:nvPr userDrawn="1"/>
          </p:nvSpPr>
          <p:spPr bwMode="auto">
            <a:xfrm>
              <a:off x="3413128" y="1276356"/>
              <a:ext cx="101600" cy="144463"/>
            </a:xfrm>
            <a:custGeom>
              <a:avLst/>
              <a:gdLst>
                <a:gd name="T0" fmla="*/ 43 w 85"/>
                <a:gd name="T1" fmla="*/ 70 h 121"/>
                <a:gd name="T2" fmla="*/ 66 w 85"/>
                <a:gd name="T3" fmla="*/ 44 h 121"/>
                <a:gd name="T4" fmla="*/ 43 w 85"/>
                <a:gd name="T5" fmla="*/ 16 h 121"/>
                <a:gd name="T6" fmla="*/ 21 w 85"/>
                <a:gd name="T7" fmla="*/ 44 h 121"/>
                <a:gd name="T8" fmla="*/ 43 w 85"/>
                <a:gd name="T9" fmla="*/ 70 h 121"/>
                <a:gd name="T10" fmla="*/ 24 w 85"/>
                <a:gd name="T11" fmla="*/ 94 h 121"/>
                <a:gd name="T12" fmla="*/ 44 w 85"/>
                <a:gd name="T13" fmla="*/ 105 h 121"/>
                <a:gd name="T14" fmla="*/ 64 w 85"/>
                <a:gd name="T15" fmla="*/ 86 h 121"/>
                <a:gd name="T16" fmla="*/ 64 w 85"/>
                <a:gd name="T17" fmla="*/ 76 h 121"/>
                <a:gd name="T18" fmla="*/ 38 w 85"/>
                <a:gd name="T19" fmla="*/ 86 h 121"/>
                <a:gd name="T20" fmla="*/ 0 w 85"/>
                <a:gd name="T21" fmla="*/ 44 h 121"/>
                <a:gd name="T22" fmla="*/ 39 w 85"/>
                <a:gd name="T23" fmla="*/ 0 h 121"/>
                <a:gd name="T24" fmla="*/ 65 w 85"/>
                <a:gd name="T25" fmla="*/ 12 h 121"/>
                <a:gd name="T26" fmla="*/ 69 w 85"/>
                <a:gd name="T27" fmla="*/ 3 h 121"/>
                <a:gd name="T28" fmla="*/ 85 w 85"/>
                <a:gd name="T29" fmla="*/ 3 h 121"/>
                <a:gd name="T30" fmla="*/ 85 w 85"/>
                <a:gd name="T31" fmla="*/ 85 h 121"/>
                <a:gd name="T32" fmla="*/ 44 w 85"/>
                <a:gd name="T33" fmla="*/ 121 h 121"/>
                <a:gd name="T34" fmla="*/ 3 w 85"/>
                <a:gd name="T35" fmla="*/ 94 h 121"/>
                <a:gd name="T36" fmla="*/ 24 w 85"/>
                <a:gd name="T37" fmla="*/ 94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5" h="121">
                  <a:moveTo>
                    <a:pt x="43" y="70"/>
                  </a:moveTo>
                  <a:cubicBezTo>
                    <a:pt x="57" y="70"/>
                    <a:pt x="66" y="60"/>
                    <a:pt x="66" y="44"/>
                  </a:cubicBezTo>
                  <a:cubicBezTo>
                    <a:pt x="66" y="26"/>
                    <a:pt x="57" y="16"/>
                    <a:pt x="43" y="16"/>
                  </a:cubicBezTo>
                  <a:cubicBezTo>
                    <a:pt x="30" y="16"/>
                    <a:pt x="21" y="25"/>
                    <a:pt x="21" y="44"/>
                  </a:cubicBezTo>
                  <a:cubicBezTo>
                    <a:pt x="21" y="61"/>
                    <a:pt x="30" y="70"/>
                    <a:pt x="43" y="70"/>
                  </a:cubicBezTo>
                  <a:close/>
                  <a:moveTo>
                    <a:pt x="24" y="94"/>
                  </a:moveTo>
                  <a:cubicBezTo>
                    <a:pt x="27" y="102"/>
                    <a:pt x="32" y="105"/>
                    <a:pt x="44" y="105"/>
                  </a:cubicBezTo>
                  <a:cubicBezTo>
                    <a:pt x="57" y="105"/>
                    <a:pt x="64" y="99"/>
                    <a:pt x="64" y="86"/>
                  </a:cubicBezTo>
                  <a:cubicBezTo>
                    <a:pt x="64" y="76"/>
                    <a:pt x="64" y="76"/>
                    <a:pt x="64" y="76"/>
                  </a:cubicBezTo>
                  <a:cubicBezTo>
                    <a:pt x="58" y="82"/>
                    <a:pt x="49" y="86"/>
                    <a:pt x="38" y="86"/>
                  </a:cubicBezTo>
                  <a:cubicBezTo>
                    <a:pt x="17" y="86"/>
                    <a:pt x="0" y="71"/>
                    <a:pt x="0" y="44"/>
                  </a:cubicBezTo>
                  <a:cubicBezTo>
                    <a:pt x="0" y="16"/>
                    <a:pt x="16" y="0"/>
                    <a:pt x="39" y="0"/>
                  </a:cubicBezTo>
                  <a:cubicBezTo>
                    <a:pt x="50" y="0"/>
                    <a:pt x="59" y="5"/>
                    <a:pt x="65" y="12"/>
                  </a:cubicBezTo>
                  <a:cubicBezTo>
                    <a:pt x="69" y="3"/>
                    <a:pt x="69" y="3"/>
                    <a:pt x="69" y="3"/>
                  </a:cubicBezTo>
                  <a:cubicBezTo>
                    <a:pt x="85" y="3"/>
                    <a:pt x="85" y="3"/>
                    <a:pt x="85" y="3"/>
                  </a:cubicBezTo>
                  <a:cubicBezTo>
                    <a:pt x="85" y="85"/>
                    <a:pt x="85" y="85"/>
                    <a:pt x="85" y="85"/>
                  </a:cubicBezTo>
                  <a:cubicBezTo>
                    <a:pt x="85" y="106"/>
                    <a:pt x="70" y="121"/>
                    <a:pt x="44" y="121"/>
                  </a:cubicBezTo>
                  <a:cubicBezTo>
                    <a:pt x="19" y="121"/>
                    <a:pt x="5" y="110"/>
                    <a:pt x="3" y="94"/>
                  </a:cubicBezTo>
                  <a:lnTo>
                    <a:pt x="24" y="9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15" name="Freeform 13">
              <a:extLst>
                <a:ext uri="{FF2B5EF4-FFF2-40B4-BE49-F238E27FC236}">
                  <a16:creationId xmlns:a16="http://schemas.microsoft.com/office/drawing/2014/main" id="{DAC4373C-B226-43EB-94B0-278C3F314977}"/>
                </a:ext>
              </a:extLst>
            </p:cNvPr>
            <p:cNvSpPr>
              <a:spLocks noEditPoints="1"/>
            </p:cNvSpPr>
            <p:nvPr userDrawn="1"/>
          </p:nvSpPr>
          <p:spPr bwMode="auto">
            <a:xfrm>
              <a:off x="3541716" y="1276356"/>
              <a:ext cx="101600" cy="109538"/>
            </a:xfrm>
            <a:custGeom>
              <a:avLst/>
              <a:gdLst>
                <a:gd name="T0" fmla="*/ 21 w 85"/>
                <a:gd name="T1" fmla="*/ 37 h 91"/>
                <a:gd name="T2" fmla="*/ 63 w 85"/>
                <a:gd name="T3" fmla="*/ 37 h 91"/>
                <a:gd name="T4" fmla="*/ 42 w 85"/>
                <a:gd name="T5" fmla="*/ 15 h 91"/>
                <a:gd name="T6" fmla="*/ 21 w 85"/>
                <a:gd name="T7" fmla="*/ 37 h 91"/>
                <a:gd name="T8" fmla="*/ 84 w 85"/>
                <a:gd name="T9" fmla="*/ 64 h 91"/>
                <a:gd name="T10" fmla="*/ 43 w 85"/>
                <a:gd name="T11" fmla="*/ 91 h 91"/>
                <a:gd name="T12" fmla="*/ 0 w 85"/>
                <a:gd name="T13" fmla="*/ 46 h 91"/>
                <a:gd name="T14" fmla="*/ 42 w 85"/>
                <a:gd name="T15" fmla="*/ 0 h 91"/>
                <a:gd name="T16" fmla="*/ 85 w 85"/>
                <a:gd name="T17" fmla="*/ 50 h 91"/>
                <a:gd name="T18" fmla="*/ 21 w 85"/>
                <a:gd name="T19" fmla="*/ 50 h 91"/>
                <a:gd name="T20" fmla="*/ 44 w 85"/>
                <a:gd name="T21" fmla="*/ 75 h 91"/>
                <a:gd name="T22" fmla="*/ 62 w 85"/>
                <a:gd name="T23" fmla="*/ 64 h 91"/>
                <a:gd name="T24" fmla="*/ 84 w 85"/>
                <a:gd name="T25" fmla="*/ 64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 h="91">
                  <a:moveTo>
                    <a:pt x="21" y="37"/>
                  </a:moveTo>
                  <a:cubicBezTo>
                    <a:pt x="63" y="37"/>
                    <a:pt x="63" y="37"/>
                    <a:pt x="63" y="37"/>
                  </a:cubicBezTo>
                  <a:cubicBezTo>
                    <a:pt x="63" y="21"/>
                    <a:pt x="54" y="15"/>
                    <a:pt x="42" y="15"/>
                  </a:cubicBezTo>
                  <a:cubicBezTo>
                    <a:pt x="31" y="15"/>
                    <a:pt x="23" y="21"/>
                    <a:pt x="21" y="37"/>
                  </a:cubicBezTo>
                  <a:close/>
                  <a:moveTo>
                    <a:pt x="84" y="64"/>
                  </a:moveTo>
                  <a:cubicBezTo>
                    <a:pt x="80" y="79"/>
                    <a:pt x="66" y="91"/>
                    <a:pt x="43" y="91"/>
                  </a:cubicBezTo>
                  <a:cubicBezTo>
                    <a:pt x="18" y="91"/>
                    <a:pt x="0" y="75"/>
                    <a:pt x="0" y="46"/>
                  </a:cubicBezTo>
                  <a:cubicBezTo>
                    <a:pt x="0" y="16"/>
                    <a:pt x="17" y="0"/>
                    <a:pt x="42" y="0"/>
                  </a:cubicBezTo>
                  <a:cubicBezTo>
                    <a:pt x="68" y="0"/>
                    <a:pt x="85" y="16"/>
                    <a:pt x="85" y="50"/>
                  </a:cubicBezTo>
                  <a:cubicBezTo>
                    <a:pt x="21" y="50"/>
                    <a:pt x="21" y="50"/>
                    <a:pt x="21" y="50"/>
                  </a:cubicBezTo>
                  <a:cubicBezTo>
                    <a:pt x="22" y="68"/>
                    <a:pt x="32" y="75"/>
                    <a:pt x="44" y="75"/>
                  </a:cubicBezTo>
                  <a:cubicBezTo>
                    <a:pt x="53" y="75"/>
                    <a:pt x="60" y="70"/>
                    <a:pt x="62" y="64"/>
                  </a:cubicBezTo>
                  <a:lnTo>
                    <a:pt x="84" y="6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16" name="Freeform 14">
              <a:extLst>
                <a:ext uri="{FF2B5EF4-FFF2-40B4-BE49-F238E27FC236}">
                  <a16:creationId xmlns:a16="http://schemas.microsoft.com/office/drawing/2014/main" id="{1EBA37FC-2021-459C-BFAE-BF0B220B50C9}"/>
                </a:ext>
              </a:extLst>
            </p:cNvPr>
            <p:cNvSpPr>
              <a:spLocks/>
            </p:cNvSpPr>
            <p:nvPr userDrawn="1"/>
          </p:nvSpPr>
          <p:spPr bwMode="auto">
            <a:xfrm>
              <a:off x="3722691" y="1255719"/>
              <a:ext cx="61913" cy="130176"/>
            </a:xfrm>
            <a:custGeom>
              <a:avLst/>
              <a:gdLst>
                <a:gd name="T0" fmla="*/ 52 w 52"/>
                <a:gd name="T1" fmla="*/ 107 h 109"/>
                <a:gd name="T2" fmla="*/ 38 w 52"/>
                <a:gd name="T3" fmla="*/ 109 h 109"/>
                <a:gd name="T4" fmla="*/ 12 w 52"/>
                <a:gd name="T5" fmla="*/ 84 h 109"/>
                <a:gd name="T6" fmla="*/ 12 w 52"/>
                <a:gd name="T7" fmla="*/ 36 h 109"/>
                <a:gd name="T8" fmla="*/ 0 w 52"/>
                <a:gd name="T9" fmla="*/ 36 h 109"/>
                <a:gd name="T10" fmla="*/ 0 w 52"/>
                <a:gd name="T11" fmla="*/ 21 h 109"/>
                <a:gd name="T12" fmla="*/ 12 w 52"/>
                <a:gd name="T13" fmla="*/ 21 h 109"/>
                <a:gd name="T14" fmla="*/ 14 w 52"/>
                <a:gd name="T15" fmla="*/ 0 h 109"/>
                <a:gd name="T16" fmla="*/ 33 w 52"/>
                <a:gd name="T17" fmla="*/ 0 h 109"/>
                <a:gd name="T18" fmla="*/ 33 w 52"/>
                <a:gd name="T19" fmla="*/ 21 h 109"/>
                <a:gd name="T20" fmla="*/ 51 w 52"/>
                <a:gd name="T21" fmla="*/ 21 h 109"/>
                <a:gd name="T22" fmla="*/ 51 w 52"/>
                <a:gd name="T23" fmla="*/ 36 h 109"/>
                <a:gd name="T24" fmla="*/ 33 w 52"/>
                <a:gd name="T25" fmla="*/ 36 h 109"/>
                <a:gd name="T26" fmla="*/ 33 w 52"/>
                <a:gd name="T27" fmla="*/ 84 h 109"/>
                <a:gd name="T28" fmla="*/ 42 w 52"/>
                <a:gd name="T29" fmla="*/ 93 h 109"/>
                <a:gd name="T30" fmla="*/ 52 w 52"/>
                <a:gd name="T31" fmla="*/ 91 h 109"/>
                <a:gd name="T32" fmla="*/ 52 w 52"/>
                <a:gd name="T33" fmla="*/ 107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2" h="109">
                  <a:moveTo>
                    <a:pt x="52" y="107"/>
                  </a:moveTo>
                  <a:cubicBezTo>
                    <a:pt x="47" y="108"/>
                    <a:pt x="42" y="109"/>
                    <a:pt x="38" y="109"/>
                  </a:cubicBezTo>
                  <a:cubicBezTo>
                    <a:pt x="22" y="109"/>
                    <a:pt x="12" y="100"/>
                    <a:pt x="12" y="84"/>
                  </a:cubicBezTo>
                  <a:cubicBezTo>
                    <a:pt x="12" y="36"/>
                    <a:pt x="12" y="36"/>
                    <a:pt x="12" y="36"/>
                  </a:cubicBezTo>
                  <a:cubicBezTo>
                    <a:pt x="0" y="36"/>
                    <a:pt x="0" y="36"/>
                    <a:pt x="0" y="36"/>
                  </a:cubicBezTo>
                  <a:cubicBezTo>
                    <a:pt x="0" y="21"/>
                    <a:pt x="0" y="21"/>
                    <a:pt x="0" y="21"/>
                  </a:cubicBezTo>
                  <a:cubicBezTo>
                    <a:pt x="12" y="21"/>
                    <a:pt x="12" y="21"/>
                    <a:pt x="12" y="21"/>
                  </a:cubicBezTo>
                  <a:cubicBezTo>
                    <a:pt x="14" y="0"/>
                    <a:pt x="14" y="0"/>
                    <a:pt x="14" y="0"/>
                  </a:cubicBezTo>
                  <a:cubicBezTo>
                    <a:pt x="33" y="0"/>
                    <a:pt x="33" y="0"/>
                    <a:pt x="33" y="0"/>
                  </a:cubicBezTo>
                  <a:cubicBezTo>
                    <a:pt x="33" y="21"/>
                    <a:pt x="33" y="21"/>
                    <a:pt x="33" y="21"/>
                  </a:cubicBezTo>
                  <a:cubicBezTo>
                    <a:pt x="51" y="21"/>
                    <a:pt x="51" y="21"/>
                    <a:pt x="51" y="21"/>
                  </a:cubicBezTo>
                  <a:cubicBezTo>
                    <a:pt x="51" y="36"/>
                    <a:pt x="51" y="36"/>
                    <a:pt x="51" y="36"/>
                  </a:cubicBezTo>
                  <a:cubicBezTo>
                    <a:pt x="33" y="36"/>
                    <a:pt x="33" y="36"/>
                    <a:pt x="33" y="36"/>
                  </a:cubicBezTo>
                  <a:cubicBezTo>
                    <a:pt x="33" y="84"/>
                    <a:pt x="33" y="84"/>
                    <a:pt x="33" y="84"/>
                  </a:cubicBezTo>
                  <a:cubicBezTo>
                    <a:pt x="33" y="90"/>
                    <a:pt x="37" y="93"/>
                    <a:pt x="42" y="93"/>
                  </a:cubicBezTo>
                  <a:cubicBezTo>
                    <a:pt x="44" y="93"/>
                    <a:pt x="47" y="92"/>
                    <a:pt x="52" y="91"/>
                  </a:cubicBezTo>
                  <a:lnTo>
                    <a:pt x="52" y="10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17" name="Freeform 15">
              <a:extLst>
                <a:ext uri="{FF2B5EF4-FFF2-40B4-BE49-F238E27FC236}">
                  <a16:creationId xmlns:a16="http://schemas.microsoft.com/office/drawing/2014/main" id="{E1C420EA-B7BF-4B50-8D1B-0079AAF4CF19}"/>
                </a:ext>
              </a:extLst>
            </p:cNvPr>
            <p:cNvSpPr>
              <a:spLocks noEditPoints="1"/>
            </p:cNvSpPr>
            <p:nvPr userDrawn="1"/>
          </p:nvSpPr>
          <p:spPr bwMode="auto">
            <a:xfrm>
              <a:off x="3800478" y="1276356"/>
              <a:ext cx="104775" cy="109538"/>
            </a:xfrm>
            <a:custGeom>
              <a:avLst/>
              <a:gdLst>
                <a:gd name="T0" fmla="*/ 44 w 88"/>
                <a:gd name="T1" fmla="*/ 76 h 91"/>
                <a:gd name="T2" fmla="*/ 66 w 88"/>
                <a:gd name="T3" fmla="*/ 45 h 91"/>
                <a:gd name="T4" fmla="*/ 44 w 88"/>
                <a:gd name="T5" fmla="*/ 15 h 91"/>
                <a:gd name="T6" fmla="*/ 22 w 88"/>
                <a:gd name="T7" fmla="*/ 45 h 91"/>
                <a:gd name="T8" fmla="*/ 44 w 88"/>
                <a:gd name="T9" fmla="*/ 76 h 91"/>
                <a:gd name="T10" fmla="*/ 44 w 88"/>
                <a:gd name="T11" fmla="*/ 0 h 91"/>
                <a:gd name="T12" fmla="*/ 88 w 88"/>
                <a:gd name="T13" fmla="*/ 45 h 91"/>
                <a:gd name="T14" fmla="*/ 44 w 88"/>
                <a:gd name="T15" fmla="*/ 91 h 91"/>
                <a:gd name="T16" fmla="*/ 0 w 88"/>
                <a:gd name="T17" fmla="*/ 45 h 91"/>
                <a:gd name="T18" fmla="*/ 44 w 88"/>
                <a:gd name="T19"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 h="91">
                  <a:moveTo>
                    <a:pt x="44" y="76"/>
                  </a:moveTo>
                  <a:cubicBezTo>
                    <a:pt x="58" y="76"/>
                    <a:pt x="66" y="67"/>
                    <a:pt x="66" y="45"/>
                  </a:cubicBezTo>
                  <a:cubicBezTo>
                    <a:pt x="66" y="24"/>
                    <a:pt x="58" y="15"/>
                    <a:pt x="44" y="15"/>
                  </a:cubicBezTo>
                  <a:cubicBezTo>
                    <a:pt x="30" y="15"/>
                    <a:pt x="22" y="24"/>
                    <a:pt x="22" y="45"/>
                  </a:cubicBezTo>
                  <a:cubicBezTo>
                    <a:pt x="22" y="66"/>
                    <a:pt x="31" y="76"/>
                    <a:pt x="44" y="76"/>
                  </a:cubicBezTo>
                  <a:close/>
                  <a:moveTo>
                    <a:pt x="44" y="0"/>
                  </a:moveTo>
                  <a:cubicBezTo>
                    <a:pt x="70" y="0"/>
                    <a:pt x="88" y="15"/>
                    <a:pt x="88" y="45"/>
                  </a:cubicBezTo>
                  <a:cubicBezTo>
                    <a:pt x="88" y="75"/>
                    <a:pt x="71" y="91"/>
                    <a:pt x="44" y="91"/>
                  </a:cubicBezTo>
                  <a:cubicBezTo>
                    <a:pt x="18" y="91"/>
                    <a:pt x="0" y="75"/>
                    <a:pt x="0" y="45"/>
                  </a:cubicBezTo>
                  <a:cubicBezTo>
                    <a:pt x="0" y="15"/>
                    <a:pt x="18" y="0"/>
                    <a:pt x="4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18" name="Freeform 16">
              <a:extLst>
                <a:ext uri="{FF2B5EF4-FFF2-40B4-BE49-F238E27FC236}">
                  <a16:creationId xmlns:a16="http://schemas.microsoft.com/office/drawing/2014/main" id="{C2D37C54-CBE0-44A8-B819-072C419730E8}"/>
                </a:ext>
              </a:extLst>
            </p:cNvPr>
            <p:cNvSpPr>
              <a:spLocks noEditPoints="1"/>
            </p:cNvSpPr>
            <p:nvPr userDrawn="1"/>
          </p:nvSpPr>
          <p:spPr bwMode="auto">
            <a:xfrm>
              <a:off x="3994154" y="1276356"/>
              <a:ext cx="103188" cy="141288"/>
            </a:xfrm>
            <a:custGeom>
              <a:avLst/>
              <a:gdLst>
                <a:gd name="T0" fmla="*/ 43 w 86"/>
                <a:gd name="T1" fmla="*/ 16 h 118"/>
                <a:gd name="T2" fmla="*/ 20 w 86"/>
                <a:gd name="T3" fmla="*/ 45 h 118"/>
                <a:gd name="T4" fmla="*/ 42 w 86"/>
                <a:gd name="T5" fmla="*/ 75 h 118"/>
                <a:gd name="T6" fmla="*/ 65 w 86"/>
                <a:gd name="T7" fmla="*/ 45 h 118"/>
                <a:gd name="T8" fmla="*/ 43 w 86"/>
                <a:gd name="T9" fmla="*/ 16 h 118"/>
                <a:gd name="T10" fmla="*/ 16 w 86"/>
                <a:gd name="T11" fmla="*/ 3 h 118"/>
                <a:gd name="T12" fmla="*/ 20 w 86"/>
                <a:gd name="T13" fmla="*/ 13 h 118"/>
                <a:gd name="T14" fmla="*/ 48 w 86"/>
                <a:gd name="T15" fmla="*/ 0 h 118"/>
                <a:gd name="T16" fmla="*/ 86 w 86"/>
                <a:gd name="T17" fmla="*/ 45 h 118"/>
                <a:gd name="T18" fmla="*/ 46 w 86"/>
                <a:gd name="T19" fmla="*/ 91 h 118"/>
                <a:gd name="T20" fmla="*/ 21 w 86"/>
                <a:gd name="T21" fmla="*/ 79 h 118"/>
                <a:gd name="T22" fmla="*/ 21 w 86"/>
                <a:gd name="T23" fmla="*/ 118 h 118"/>
                <a:gd name="T24" fmla="*/ 0 w 86"/>
                <a:gd name="T25" fmla="*/ 118 h 118"/>
                <a:gd name="T26" fmla="*/ 0 w 86"/>
                <a:gd name="T27" fmla="*/ 3 h 118"/>
                <a:gd name="T28" fmla="*/ 16 w 86"/>
                <a:gd name="T29" fmla="*/ 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6" h="118">
                  <a:moveTo>
                    <a:pt x="43" y="16"/>
                  </a:moveTo>
                  <a:cubicBezTo>
                    <a:pt x="30" y="16"/>
                    <a:pt x="20" y="26"/>
                    <a:pt x="20" y="45"/>
                  </a:cubicBezTo>
                  <a:cubicBezTo>
                    <a:pt x="20" y="65"/>
                    <a:pt x="29" y="75"/>
                    <a:pt x="42" y="75"/>
                  </a:cubicBezTo>
                  <a:cubicBezTo>
                    <a:pt x="56" y="75"/>
                    <a:pt x="65" y="65"/>
                    <a:pt x="65" y="45"/>
                  </a:cubicBezTo>
                  <a:cubicBezTo>
                    <a:pt x="65" y="25"/>
                    <a:pt x="56" y="16"/>
                    <a:pt x="43" y="16"/>
                  </a:cubicBezTo>
                  <a:close/>
                  <a:moveTo>
                    <a:pt x="16" y="3"/>
                  </a:moveTo>
                  <a:cubicBezTo>
                    <a:pt x="20" y="13"/>
                    <a:pt x="20" y="13"/>
                    <a:pt x="20" y="13"/>
                  </a:cubicBezTo>
                  <a:cubicBezTo>
                    <a:pt x="26" y="6"/>
                    <a:pt x="36" y="0"/>
                    <a:pt x="48" y="0"/>
                  </a:cubicBezTo>
                  <a:cubicBezTo>
                    <a:pt x="71" y="0"/>
                    <a:pt x="86" y="16"/>
                    <a:pt x="86" y="45"/>
                  </a:cubicBezTo>
                  <a:cubicBezTo>
                    <a:pt x="86" y="74"/>
                    <a:pt x="69" y="91"/>
                    <a:pt x="46" y="91"/>
                  </a:cubicBezTo>
                  <a:cubicBezTo>
                    <a:pt x="35" y="91"/>
                    <a:pt x="26" y="86"/>
                    <a:pt x="21" y="79"/>
                  </a:cubicBezTo>
                  <a:cubicBezTo>
                    <a:pt x="21" y="118"/>
                    <a:pt x="21" y="118"/>
                    <a:pt x="21" y="118"/>
                  </a:cubicBezTo>
                  <a:cubicBezTo>
                    <a:pt x="0" y="118"/>
                    <a:pt x="0" y="118"/>
                    <a:pt x="0" y="118"/>
                  </a:cubicBezTo>
                  <a:cubicBezTo>
                    <a:pt x="0" y="3"/>
                    <a:pt x="0" y="3"/>
                    <a:pt x="0" y="3"/>
                  </a:cubicBezTo>
                  <a:lnTo>
                    <a:pt x="16"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19" name="Freeform 17">
              <a:extLst>
                <a:ext uri="{FF2B5EF4-FFF2-40B4-BE49-F238E27FC236}">
                  <a16:creationId xmlns:a16="http://schemas.microsoft.com/office/drawing/2014/main" id="{F6856AD0-6CBB-4261-93ED-21F191DADC22}"/>
                </a:ext>
              </a:extLst>
            </p:cNvPr>
            <p:cNvSpPr>
              <a:spLocks noEditPoints="1"/>
            </p:cNvSpPr>
            <p:nvPr userDrawn="1"/>
          </p:nvSpPr>
          <p:spPr bwMode="auto">
            <a:xfrm>
              <a:off x="4117979" y="1276356"/>
              <a:ext cx="104775" cy="109538"/>
            </a:xfrm>
            <a:custGeom>
              <a:avLst/>
              <a:gdLst>
                <a:gd name="T0" fmla="*/ 44 w 87"/>
                <a:gd name="T1" fmla="*/ 76 h 91"/>
                <a:gd name="T2" fmla="*/ 66 w 87"/>
                <a:gd name="T3" fmla="*/ 45 h 91"/>
                <a:gd name="T4" fmla="*/ 44 w 87"/>
                <a:gd name="T5" fmla="*/ 15 h 91"/>
                <a:gd name="T6" fmla="*/ 21 w 87"/>
                <a:gd name="T7" fmla="*/ 45 h 91"/>
                <a:gd name="T8" fmla="*/ 44 w 87"/>
                <a:gd name="T9" fmla="*/ 76 h 91"/>
                <a:gd name="T10" fmla="*/ 44 w 87"/>
                <a:gd name="T11" fmla="*/ 0 h 91"/>
                <a:gd name="T12" fmla="*/ 87 w 87"/>
                <a:gd name="T13" fmla="*/ 45 h 91"/>
                <a:gd name="T14" fmla="*/ 44 w 87"/>
                <a:gd name="T15" fmla="*/ 91 h 91"/>
                <a:gd name="T16" fmla="*/ 0 w 87"/>
                <a:gd name="T17" fmla="*/ 45 h 91"/>
                <a:gd name="T18" fmla="*/ 44 w 87"/>
                <a:gd name="T19"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 h="91">
                  <a:moveTo>
                    <a:pt x="44" y="76"/>
                  </a:moveTo>
                  <a:cubicBezTo>
                    <a:pt x="58" y="76"/>
                    <a:pt x="66" y="67"/>
                    <a:pt x="66" y="45"/>
                  </a:cubicBezTo>
                  <a:cubicBezTo>
                    <a:pt x="66" y="24"/>
                    <a:pt x="57" y="15"/>
                    <a:pt x="44" y="15"/>
                  </a:cubicBezTo>
                  <a:cubicBezTo>
                    <a:pt x="30" y="15"/>
                    <a:pt x="21" y="24"/>
                    <a:pt x="21" y="45"/>
                  </a:cubicBezTo>
                  <a:cubicBezTo>
                    <a:pt x="21" y="66"/>
                    <a:pt x="30" y="76"/>
                    <a:pt x="44" y="76"/>
                  </a:cubicBezTo>
                  <a:close/>
                  <a:moveTo>
                    <a:pt x="44" y="0"/>
                  </a:moveTo>
                  <a:cubicBezTo>
                    <a:pt x="70" y="0"/>
                    <a:pt x="87" y="15"/>
                    <a:pt x="87" y="45"/>
                  </a:cubicBezTo>
                  <a:cubicBezTo>
                    <a:pt x="87" y="75"/>
                    <a:pt x="70" y="91"/>
                    <a:pt x="44" y="91"/>
                  </a:cubicBezTo>
                  <a:cubicBezTo>
                    <a:pt x="18" y="91"/>
                    <a:pt x="0" y="75"/>
                    <a:pt x="0" y="45"/>
                  </a:cubicBezTo>
                  <a:cubicBezTo>
                    <a:pt x="0" y="15"/>
                    <a:pt x="18" y="0"/>
                    <a:pt x="4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20" name="Freeform 18">
              <a:extLst>
                <a:ext uri="{FF2B5EF4-FFF2-40B4-BE49-F238E27FC236}">
                  <a16:creationId xmlns:a16="http://schemas.microsoft.com/office/drawing/2014/main" id="{3F91F84D-6948-4568-95BF-854688B05C39}"/>
                </a:ext>
              </a:extLst>
            </p:cNvPr>
            <p:cNvSpPr>
              <a:spLocks/>
            </p:cNvSpPr>
            <p:nvPr userDrawn="1"/>
          </p:nvSpPr>
          <p:spPr bwMode="auto">
            <a:xfrm>
              <a:off x="4241804" y="1276356"/>
              <a:ext cx="93663" cy="109538"/>
            </a:xfrm>
            <a:custGeom>
              <a:avLst/>
              <a:gdLst>
                <a:gd name="T0" fmla="*/ 33 w 77"/>
                <a:gd name="T1" fmla="*/ 52 h 91"/>
                <a:gd name="T2" fmla="*/ 3 w 77"/>
                <a:gd name="T3" fmla="*/ 26 h 91"/>
                <a:gd name="T4" fmla="*/ 39 w 77"/>
                <a:gd name="T5" fmla="*/ 0 h 91"/>
                <a:gd name="T6" fmla="*/ 76 w 77"/>
                <a:gd name="T7" fmla="*/ 26 h 91"/>
                <a:gd name="T8" fmla="*/ 55 w 77"/>
                <a:gd name="T9" fmla="*/ 26 h 91"/>
                <a:gd name="T10" fmla="*/ 38 w 77"/>
                <a:gd name="T11" fmla="*/ 15 h 91"/>
                <a:gd name="T12" fmla="*/ 24 w 77"/>
                <a:gd name="T13" fmla="*/ 24 h 91"/>
                <a:gd name="T14" fmla="*/ 43 w 77"/>
                <a:gd name="T15" fmla="*/ 36 h 91"/>
                <a:gd name="T16" fmla="*/ 77 w 77"/>
                <a:gd name="T17" fmla="*/ 63 h 91"/>
                <a:gd name="T18" fmla="*/ 39 w 77"/>
                <a:gd name="T19" fmla="*/ 91 h 91"/>
                <a:gd name="T20" fmla="*/ 0 w 77"/>
                <a:gd name="T21" fmla="*/ 64 h 91"/>
                <a:gd name="T22" fmla="*/ 21 w 77"/>
                <a:gd name="T23" fmla="*/ 64 h 91"/>
                <a:gd name="T24" fmla="*/ 39 w 77"/>
                <a:gd name="T25" fmla="*/ 76 h 91"/>
                <a:gd name="T26" fmla="*/ 56 w 77"/>
                <a:gd name="T27" fmla="*/ 65 h 91"/>
                <a:gd name="T28" fmla="*/ 33 w 77"/>
                <a:gd name="T29" fmla="*/ 52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7" h="91">
                  <a:moveTo>
                    <a:pt x="33" y="52"/>
                  </a:moveTo>
                  <a:cubicBezTo>
                    <a:pt x="15" y="48"/>
                    <a:pt x="3" y="41"/>
                    <a:pt x="3" y="26"/>
                  </a:cubicBezTo>
                  <a:cubicBezTo>
                    <a:pt x="3" y="10"/>
                    <a:pt x="15" y="0"/>
                    <a:pt x="39" y="0"/>
                  </a:cubicBezTo>
                  <a:cubicBezTo>
                    <a:pt x="59" y="0"/>
                    <a:pt x="73" y="10"/>
                    <a:pt x="76" y="26"/>
                  </a:cubicBezTo>
                  <a:cubicBezTo>
                    <a:pt x="55" y="26"/>
                    <a:pt x="55" y="26"/>
                    <a:pt x="55" y="26"/>
                  </a:cubicBezTo>
                  <a:cubicBezTo>
                    <a:pt x="54" y="19"/>
                    <a:pt x="48" y="15"/>
                    <a:pt x="38" y="15"/>
                  </a:cubicBezTo>
                  <a:cubicBezTo>
                    <a:pt x="28" y="15"/>
                    <a:pt x="24" y="19"/>
                    <a:pt x="24" y="24"/>
                  </a:cubicBezTo>
                  <a:cubicBezTo>
                    <a:pt x="24" y="30"/>
                    <a:pt x="27" y="32"/>
                    <a:pt x="43" y="36"/>
                  </a:cubicBezTo>
                  <a:cubicBezTo>
                    <a:pt x="61" y="40"/>
                    <a:pt x="77" y="45"/>
                    <a:pt x="77" y="63"/>
                  </a:cubicBezTo>
                  <a:cubicBezTo>
                    <a:pt x="77" y="79"/>
                    <a:pt x="64" y="91"/>
                    <a:pt x="39" y="91"/>
                  </a:cubicBezTo>
                  <a:cubicBezTo>
                    <a:pt x="16" y="91"/>
                    <a:pt x="2" y="80"/>
                    <a:pt x="0" y="64"/>
                  </a:cubicBezTo>
                  <a:cubicBezTo>
                    <a:pt x="21" y="64"/>
                    <a:pt x="21" y="64"/>
                    <a:pt x="21" y="64"/>
                  </a:cubicBezTo>
                  <a:cubicBezTo>
                    <a:pt x="22" y="72"/>
                    <a:pt x="29" y="76"/>
                    <a:pt x="39" y="76"/>
                  </a:cubicBezTo>
                  <a:cubicBezTo>
                    <a:pt x="50" y="76"/>
                    <a:pt x="56" y="72"/>
                    <a:pt x="56" y="65"/>
                  </a:cubicBezTo>
                  <a:cubicBezTo>
                    <a:pt x="56" y="57"/>
                    <a:pt x="48" y="56"/>
                    <a:pt x="33" y="5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21" name="Freeform 19">
              <a:extLst>
                <a:ext uri="{FF2B5EF4-FFF2-40B4-BE49-F238E27FC236}">
                  <a16:creationId xmlns:a16="http://schemas.microsoft.com/office/drawing/2014/main" id="{61580C70-7BC8-4447-A5A0-9BB7DD342934}"/>
                </a:ext>
              </a:extLst>
            </p:cNvPr>
            <p:cNvSpPr>
              <a:spLocks/>
            </p:cNvSpPr>
            <p:nvPr userDrawn="1"/>
          </p:nvSpPr>
          <p:spPr bwMode="auto">
            <a:xfrm>
              <a:off x="4356104" y="1276356"/>
              <a:ext cx="92075" cy="109538"/>
            </a:xfrm>
            <a:custGeom>
              <a:avLst/>
              <a:gdLst>
                <a:gd name="T0" fmla="*/ 33 w 77"/>
                <a:gd name="T1" fmla="*/ 52 h 91"/>
                <a:gd name="T2" fmla="*/ 3 w 77"/>
                <a:gd name="T3" fmla="*/ 26 h 91"/>
                <a:gd name="T4" fmla="*/ 39 w 77"/>
                <a:gd name="T5" fmla="*/ 0 h 91"/>
                <a:gd name="T6" fmla="*/ 76 w 77"/>
                <a:gd name="T7" fmla="*/ 26 h 91"/>
                <a:gd name="T8" fmla="*/ 55 w 77"/>
                <a:gd name="T9" fmla="*/ 26 h 91"/>
                <a:gd name="T10" fmla="*/ 38 w 77"/>
                <a:gd name="T11" fmla="*/ 15 h 91"/>
                <a:gd name="T12" fmla="*/ 24 w 77"/>
                <a:gd name="T13" fmla="*/ 24 h 91"/>
                <a:gd name="T14" fmla="*/ 43 w 77"/>
                <a:gd name="T15" fmla="*/ 36 h 91"/>
                <a:gd name="T16" fmla="*/ 77 w 77"/>
                <a:gd name="T17" fmla="*/ 63 h 91"/>
                <a:gd name="T18" fmla="*/ 39 w 77"/>
                <a:gd name="T19" fmla="*/ 91 h 91"/>
                <a:gd name="T20" fmla="*/ 0 w 77"/>
                <a:gd name="T21" fmla="*/ 64 h 91"/>
                <a:gd name="T22" fmla="*/ 21 w 77"/>
                <a:gd name="T23" fmla="*/ 64 h 91"/>
                <a:gd name="T24" fmla="*/ 39 w 77"/>
                <a:gd name="T25" fmla="*/ 76 h 91"/>
                <a:gd name="T26" fmla="*/ 56 w 77"/>
                <a:gd name="T27" fmla="*/ 65 h 91"/>
                <a:gd name="T28" fmla="*/ 33 w 77"/>
                <a:gd name="T29" fmla="*/ 52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7" h="91">
                  <a:moveTo>
                    <a:pt x="33" y="52"/>
                  </a:moveTo>
                  <a:cubicBezTo>
                    <a:pt x="15" y="48"/>
                    <a:pt x="3" y="41"/>
                    <a:pt x="3" y="26"/>
                  </a:cubicBezTo>
                  <a:cubicBezTo>
                    <a:pt x="3" y="10"/>
                    <a:pt x="15" y="0"/>
                    <a:pt x="39" y="0"/>
                  </a:cubicBezTo>
                  <a:cubicBezTo>
                    <a:pt x="59" y="0"/>
                    <a:pt x="73" y="10"/>
                    <a:pt x="76" y="26"/>
                  </a:cubicBezTo>
                  <a:cubicBezTo>
                    <a:pt x="55" y="26"/>
                    <a:pt x="55" y="26"/>
                    <a:pt x="55" y="26"/>
                  </a:cubicBezTo>
                  <a:cubicBezTo>
                    <a:pt x="54" y="19"/>
                    <a:pt x="48" y="15"/>
                    <a:pt x="38" y="15"/>
                  </a:cubicBezTo>
                  <a:cubicBezTo>
                    <a:pt x="28" y="15"/>
                    <a:pt x="24" y="19"/>
                    <a:pt x="24" y="24"/>
                  </a:cubicBezTo>
                  <a:cubicBezTo>
                    <a:pt x="24" y="30"/>
                    <a:pt x="27" y="32"/>
                    <a:pt x="43" y="36"/>
                  </a:cubicBezTo>
                  <a:cubicBezTo>
                    <a:pt x="61" y="40"/>
                    <a:pt x="77" y="45"/>
                    <a:pt x="77" y="63"/>
                  </a:cubicBezTo>
                  <a:cubicBezTo>
                    <a:pt x="77" y="79"/>
                    <a:pt x="64" y="91"/>
                    <a:pt x="39" y="91"/>
                  </a:cubicBezTo>
                  <a:cubicBezTo>
                    <a:pt x="16" y="91"/>
                    <a:pt x="2" y="80"/>
                    <a:pt x="0" y="64"/>
                  </a:cubicBezTo>
                  <a:cubicBezTo>
                    <a:pt x="21" y="64"/>
                    <a:pt x="21" y="64"/>
                    <a:pt x="21" y="64"/>
                  </a:cubicBezTo>
                  <a:cubicBezTo>
                    <a:pt x="22" y="72"/>
                    <a:pt x="28" y="76"/>
                    <a:pt x="39" y="76"/>
                  </a:cubicBezTo>
                  <a:cubicBezTo>
                    <a:pt x="50" y="76"/>
                    <a:pt x="56" y="72"/>
                    <a:pt x="56" y="65"/>
                  </a:cubicBezTo>
                  <a:cubicBezTo>
                    <a:pt x="56" y="57"/>
                    <a:pt x="48" y="56"/>
                    <a:pt x="33" y="5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22" name="Freeform 20">
              <a:extLst>
                <a:ext uri="{FF2B5EF4-FFF2-40B4-BE49-F238E27FC236}">
                  <a16:creationId xmlns:a16="http://schemas.microsoft.com/office/drawing/2014/main" id="{2A01D22F-9FCC-4DD9-94E9-8FA658FABBA0}"/>
                </a:ext>
              </a:extLst>
            </p:cNvPr>
            <p:cNvSpPr>
              <a:spLocks noEditPoints="1"/>
            </p:cNvSpPr>
            <p:nvPr userDrawn="1"/>
          </p:nvSpPr>
          <p:spPr bwMode="auto">
            <a:xfrm>
              <a:off x="4475167" y="1241431"/>
              <a:ext cx="28575" cy="139701"/>
            </a:xfrm>
            <a:custGeom>
              <a:avLst/>
              <a:gdLst>
                <a:gd name="T0" fmla="*/ 1 w 18"/>
                <a:gd name="T1" fmla="*/ 88 h 88"/>
                <a:gd name="T2" fmla="*/ 1 w 18"/>
                <a:gd name="T3" fmla="*/ 24 h 88"/>
                <a:gd name="T4" fmla="*/ 17 w 18"/>
                <a:gd name="T5" fmla="*/ 24 h 88"/>
                <a:gd name="T6" fmla="*/ 17 w 18"/>
                <a:gd name="T7" fmla="*/ 88 h 88"/>
                <a:gd name="T8" fmla="*/ 1 w 18"/>
                <a:gd name="T9" fmla="*/ 88 h 88"/>
                <a:gd name="T10" fmla="*/ 0 w 18"/>
                <a:gd name="T11" fmla="*/ 15 h 88"/>
                <a:gd name="T12" fmla="*/ 0 w 18"/>
                <a:gd name="T13" fmla="*/ 0 h 88"/>
                <a:gd name="T14" fmla="*/ 18 w 18"/>
                <a:gd name="T15" fmla="*/ 0 h 88"/>
                <a:gd name="T16" fmla="*/ 18 w 18"/>
                <a:gd name="T17" fmla="*/ 15 h 88"/>
                <a:gd name="T18" fmla="*/ 0 w 18"/>
                <a:gd name="T19" fmla="*/ 1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 h="88">
                  <a:moveTo>
                    <a:pt x="1" y="88"/>
                  </a:moveTo>
                  <a:lnTo>
                    <a:pt x="1" y="24"/>
                  </a:lnTo>
                  <a:lnTo>
                    <a:pt x="17" y="24"/>
                  </a:lnTo>
                  <a:lnTo>
                    <a:pt x="17" y="88"/>
                  </a:lnTo>
                  <a:lnTo>
                    <a:pt x="1" y="88"/>
                  </a:lnTo>
                  <a:close/>
                  <a:moveTo>
                    <a:pt x="0" y="15"/>
                  </a:moveTo>
                  <a:lnTo>
                    <a:pt x="0" y="0"/>
                  </a:lnTo>
                  <a:lnTo>
                    <a:pt x="18" y="0"/>
                  </a:lnTo>
                  <a:lnTo>
                    <a:pt x="18" y="15"/>
                  </a:lnTo>
                  <a:lnTo>
                    <a:pt x="0"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23" name="Freeform 21">
              <a:extLst>
                <a:ext uri="{FF2B5EF4-FFF2-40B4-BE49-F238E27FC236}">
                  <a16:creationId xmlns:a16="http://schemas.microsoft.com/office/drawing/2014/main" id="{93C923F1-FB36-4DBB-803E-240832B77D31}"/>
                </a:ext>
              </a:extLst>
            </p:cNvPr>
            <p:cNvSpPr>
              <a:spLocks noEditPoints="1"/>
            </p:cNvSpPr>
            <p:nvPr userDrawn="1"/>
          </p:nvSpPr>
          <p:spPr bwMode="auto">
            <a:xfrm>
              <a:off x="4537079" y="1241431"/>
              <a:ext cx="103188" cy="144463"/>
            </a:xfrm>
            <a:custGeom>
              <a:avLst/>
              <a:gdLst>
                <a:gd name="T0" fmla="*/ 43 w 86"/>
                <a:gd name="T1" fmla="*/ 46 h 121"/>
                <a:gd name="T2" fmla="*/ 20 w 86"/>
                <a:gd name="T3" fmla="*/ 75 h 121"/>
                <a:gd name="T4" fmla="*/ 43 w 86"/>
                <a:gd name="T5" fmla="*/ 105 h 121"/>
                <a:gd name="T6" fmla="*/ 65 w 86"/>
                <a:gd name="T7" fmla="*/ 75 h 121"/>
                <a:gd name="T8" fmla="*/ 43 w 86"/>
                <a:gd name="T9" fmla="*/ 46 h 121"/>
                <a:gd name="T10" fmla="*/ 0 w 86"/>
                <a:gd name="T11" fmla="*/ 118 h 121"/>
                <a:gd name="T12" fmla="*/ 0 w 86"/>
                <a:gd name="T13" fmla="*/ 0 h 121"/>
                <a:gd name="T14" fmla="*/ 21 w 86"/>
                <a:gd name="T15" fmla="*/ 0 h 121"/>
                <a:gd name="T16" fmla="*/ 21 w 86"/>
                <a:gd name="T17" fmla="*/ 43 h 121"/>
                <a:gd name="T18" fmla="*/ 48 w 86"/>
                <a:gd name="T19" fmla="*/ 30 h 121"/>
                <a:gd name="T20" fmla="*/ 86 w 86"/>
                <a:gd name="T21" fmla="*/ 74 h 121"/>
                <a:gd name="T22" fmla="*/ 47 w 86"/>
                <a:gd name="T23" fmla="*/ 121 h 121"/>
                <a:gd name="T24" fmla="*/ 20 w 86"/>
                <a:gd name="T25" fmla="*/ 108 h 121"/>
                <a:gd name="T26" fmla="*/ 17 w 86"/>
                <a:gd name="T27" fmla="*/ 118 h 121"/>
                <a:gd name="T28" fmla="*/ 0 w 86"/>
                <a:gd name="T29" fmla="*/ 11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6" h="121">
                  <a:moveTo>
                    <a:pt x="43" y="46"/>
                  </a:moveTo>
                  <a:cubicBezTo>
                    <a:pt x="30" y="46"/>
                    <a:pt x="20" y="56"/>
                    <a:pt x="20" y="75"/>
                  </a:cubicBezTo>
                  <a:cubicBezTo>
                    <a:pt x="20" y="95"/>
                    <a:pt x="30" y="105"/>
                    <a:pt x="43" y="105"/>
                  </a:cubicBezTo>
                  <a:cubicBezTo>
                    <a:pt x="56" y="105"/>
                    <a:pt x="65" y="95"/>
                    <a:pt x="65" y="75"/>
                  </a:cubicBezTo>
                  <a:cubicBezTo>
                    <a:pt x="65" y="55"/>
                    <a:pt x="56" y="46"/>
                    <a:pt x="43" y="46"/>
                  </a:cubicBezTo>
                  <a:close/>
                  <a:moveTo>
                    <a:pt x="0" y="118"/>
                  </a:moveTo>
                  <a:cubicBezTo>
                    <a:pt x="0" y="0"/>
                    <a:pt x="0" y="0"/>
                    <a:pt x="0" y="0"/>
                  </a:cubicBezTo>
                  <a:cubicBezTo>
                    <a:pt x="21" y="0"/>
                    <a:pt x="21" y="0"/>
                    <a:pt x="21" y="0"/>
                  </a:cubicBezTo>
                  <a:cubicBezTo>
                    <a:pt x="21" y="43"/>
                    <a:pt x="21" y="43"/>
                    <a:pt x="21" y="43"/>
                  </a:cubicBezTo>
                  <a:cubicBezTo>
                    <a:pt x="27" y="35"/>
                    <a:pt x="36" y="30"/>
                    <a:pt x="48" y="30"/>
                  </a:cubicBezTo>
                  <a:cubicBezTo>
                    <a:pt x="71" y="30"/>
                    <a:pt x="86" y="45"/>
                    <a:pt x="86" y="74"/>
                  </a:cubicBezTo>
                  <a:cubicBezTo>
                    <a:pt x="86" y="104"/>
                    <a:pt x="70" y="121"/>
                    <a:pt x="47" y="121"/>
                  </a:cubicBezTo>
                  <a:cubicBezTo>
                    <a:pt x="35" y="121"/>
                    <a:pt x="26" y="116"/>
                    <a:pt x="20" y="108"/>
                  </a:cubicBezTo>
                  <a:cubicBezTo>
                    <a:pt x="17" y="118"/>
                    <a:pt x="17" y="118"/>
                    <a:pt x="17" y="118"/>
                  </a:cubicBezTo>
                  <a:lnTo>
                    <a:pt x="0" y="1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24" name="Rectangle 22">
              <a:extLst>
                <a:ext uri="{FF2B5EF4-FFF2-40B4-BE49-F238E27FC236}">
                  <a16:creationId xmlns:a16="http://schemas.microsoft.com/office/drawing/2014/main" id="{1CC38ED2-CAD2-4079-A0AE-4199A5337D53}"/>
                </a:ext>
              </a:extLst>
            </p:cNvPr>
            <p:cNvSpPr>
              <a:spLocks noChangeArrowheads="1"/>
            </p:cNvSpPr>
            <p:nvPr userDrawn="1"/>
          </p:nvSpPr>
          <p:spPr bwMode="auto">
            <a:xfrm>
              <a:off x="4664079" y="1241431"/>
              <a:ext cx="25400" cy="13970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25" name="Freeform 23">
              <a:extLst>
                <a:ext uri="{FF2B5EF4-FFF2-40B4-BE49-F238E27FC236}">
                  <a16:creationId xmlns:a16="http://schemas.microsoft.com/office/drawing/2014/main" id="{8F8D087A-D711-4F8C-AD2E-9C2CB1E0F985}"/>
                </a:ext>
              </a:extLst>
            </p:cNvPr>
            <p:cNvSpPr>
              <a:spLocks noEditPoints="1"/>
            </p:cNvSpPr>
            <p:nvPr userDrawn="1"/>
          </p:nvSpPr>
          <p:spPr bwMode="auto">
            <a:xfrm>
              <a:off x="4713292" y="1276356"/>
              <a:ext cx="101600" cy="109538"/>
            </a:xfrm>
            <a:custGeom>
              <a:avLst/>
              <a:gdLst>
                <a:gd name="T0" fmla="*/ 21 w 85"/>
                <a:gd name="T1" fmla="*/ 37 h 91"/>
                <a:gd name="T2" fmla="*/ 64 w 85"/>
                <a:gd name="T3" fmla="*/ 37 h 91"/>
                <a:gd name="T4" fmla="*/ 43 w 85"/>
                <a:gd name="T5" fmla="*/ 15 h 91"/>
                <a:gd name="T6" fmla="*/ 21 w 85"/>
                <a:gd name="T7" fmla="*/ 37 h 91"/>
                <a:gd name="T8" fmla="*/ 84 w 85"/>
                <a:gd name="T9" fmla="*/ 64 h 91"/>
                <a:gd name="T10" fmla="*/ 44 w 85"/>
                <a:gd name="T11" fmla="*/ 91 h 91"/>
                <a:gd name="T12" fmla="*/ 0 w 85"/>
                <a:gd name="T13" fmla="*/ 46 h 91"/>
                <a:gd name="T14" fmla="*/ 43 w 85"/>
                <a:gd name="T15" fmla="*/ 0 h 91"/>
                <a:gd name="T16" fmla="*/ 85 w 85"/>
                <a:gd name="T17" fmla="*/ 50 h 91"/>
                <a:gd name="T18" fmla="*/ 21 w 85"/>
                <a:gd name="T19" fmla="*/ 50 h 91"/>
                <a:gd name="T20" fmla="*/ 44 w 85"/>
                <a:gd name="T21" fmla="*/ 75 h 91"/>
                <a:gd name="T22" fmla="*/ 62 w 85"/>
                <a:gd name="T23" fmla="*/ 64 h 91"/>
                <a:gd name="T24" fmla="*/ 84 w 85"/>
                <a:gd name="T25" fmla="*/ 64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 h="91">
                  <a:moveTo>
                    <a:pt x="21" y="37"/>
                  </a:moveTo>
                  <a:cubicBezTo>
                    <a:pt x="64" y="37"/>
                    <a:pt x="64" y="37"/>
                    <a:pt x="64" y="37"/>
                  </a:cubicBezTo>
                  <a:cubicBezTo>
                    <a:pt x="63" y="21"/>
                    <a:pt x="55" y="15"/>
                    <a:pt x="43" y="15"/>
                  </a:cubicBezTo>
                  <a:cubicBezTo>
                    <a:pt x="31" y="15"/>
                    <a:pt x="23" y="21"/>
                    <a:pt x="21" y="37"/>
                  </a:cubicBezTo>
                  <a:close/>
                  <a:moveTo>
                    <a:pt x="84" y="64"/>
                  </a:moveTo>
                  <a:cubicBezTo>
                    <a:pt x="80" y="79"/>
                    <a:pt x="67" y="91"/>
                    <a:pt x="44" y="91"/>
                  </a:cubicBezTo>
                  <a:cubicBezTo>
                    <a:pt x="18" y="91"/>
                    <a:pt x="0" y="75"/>
                    <a:pt x="0" y="46"/>
                  </a:cubicBezTo>
                  <a:cubicBezTo>
                    <a:pt x="0" y="16"/>
                    <a:pt x="17" y="0"/>
                    <a:pt x="43" y="0"/>
                  </a:cubicBezTo>
                  <a:cubicBezTo>
                    <a:pt x="68" y="0"/>
                    <a:pt x="85" y="16"/>
                    <a:pt x="85" y="50"/>
                  </a:cubicBezTo>
                  <a:cubicBezTo>
                    <a:pt x="21" y="50"/>
                    <a:pt x="21" y="50"/>
                    <a:pt x="21" y="50"/>
                  </a:cubicBezTo>
                  <a:cubicBezTo>
                    <a:pt x="23" y="68"/>
                    <a:pt x="32" y="75"/>
                    <a:pt x="44" y="75"/>
                  </a:cubicBezTo>
                  <a:cubicBezTo>
                    <a:pt x="54" y="75"/>
                    <a:pt x="60" y="70"/>
                    <a:pt x="62" y="64"/>
                  </a:cubicBezTo>
                  <a:lnTo>
                    <a:pt x="84" y="6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26" name="Rectangle 24">
              <a:extLst>
                <a:ext uri="{FF2B5EF4-FFF2-40B4-BE49-F238E27FC236}">
                  <a16:creationId xmlns:a16="http://schemas.microsoft.com/office/drawing/2014/main" id="{5CDB5A4C-330F-412F-8651-E7FF9D21D8CE}"/>
                </a:ext>
              </a:extLst>
            </p:cNvPr>
            <p:cNvSpPr>
              <a:spLocks noChangeArrowheads="1"/>
            </p:cNvSpPr>
            <p:nvPr userDrawn="1"/>
          </p:nvSpPr>
          <p:spPr bwMode="auto">
            <a:xfrm>
              <a:off x="3460753" y="858842"/>
              <a:ext cx="46038" cy="1889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27" name="Freeform 25">
              <a:extLst>
                <a:ext uri="{FF2B5EF4-FFF2-40B4-BE49-F238E27FC236}">
                  <a16:creationId xmlns:a16="http://schemas.microsoft.com/office/drawing/2014/main" id="{D87D7BBE-89BA-4EE7-86E0-1D0BC84510E7}"/>
                </a:ext>
              </a:extLst>
            </p:cNvPr>
            <p:cNvSpPr>
              <a:spLocks/>
            </p:cNvSpPr>
            <p:nvPr userDrawn="1"/>
          </p:nvSpPr>
          <p:spPr bwMode="auto">
            <a:xfrm>
              <a:off x="3744916" y="855666"/>
              <a:ext cx="142875" cy="195264"/>
            </a:xfrm>
            <a:custGeom>
              <a:avLst/>
              <a:gdLst>
                <a:gd name="T0" fmla="*/ 0 w 119"/>
                <a:gd name="T1" fmla="*/ 82 h 163"/>
                <a:gd name="T2" fmla="*/ 83 w 119"/>
                <a:gd name="T3" fmla="*/ 163 h 163"/>
                <a:gd name="T4" fmla="*/ 119 w 119"/>
                <a:gd name="T5" fmla="*/ 158 h 163"/>
                <a:gd name="T6" fmla="*/ 119 w 119"/>
                <a:gd name="T7" fmla="*/ 116 h 163"/>
                <a:gd name="T8" fmla="*/ 86 w 119"/>
                <a:gd name="T9" fmla="*/ 124 h 163"/>
                <a:gd name="T10" fmla="*/ 43 w 119"/>
                <a:gd name="T11" fmla="*/ 82 h 163"/>
                <a:gd name="T12" fmla="*/ 86 w 119"/>
                <a:gd name="T13" fmla="*/ 40 h 163"/>
                <a:gd name="T14" fmla="*/ 119 w 119"/>
                <a:gd name="T15" fmla="*/ 48 h 163"/>
                <a:gd name="T16" fmla="*/ 119 w 119"/>
                <a:gd name="T17" fmla="*/ 6 h 163"/>
                <a:gd name="T18" fmla="*/ 83 w 119"/>
                <a:gd name="T19" fmla="*/ 0 h 163"/>
                <a:gd name="T20" fmla="*/ 0 w 119"/>
                <a:gd name="T21" fmla="*/ 82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9" h="163">
                  <a:moveTo>
                    <a:pt x="0" y="82"/>
                  </a:moveTo>
                  <a:cubicBezTo>
                    <a:pt x="0" y="133"/>
                    <a:pt x="39" y="163"/>
                    <a:pt x="83" y="163"/>
                  </a:cubicBezTo>
                  <a:cubicBezTo>
                    <a:pt x="101" y="163"/>
                    <a:pt x="114" y="159"/>
                    <a:pt x="119" y="158"/>
                  </a:cubicBezTo>
                  <a:cubicBezTo>
                    <a:pt x="119" y="116"/>
                    <a:pt x="119" y="116"/>
                    <a:pt x="119" y="116"/>
                  </a:cubicBezTo>
                  <a:cubicBezTo>
                    <a:pt x="117" y="116"/>
                    <a:pt x="104" y="124"/>
                    <a:pt x="86" y="124"/>
                  </a:cubicBezTo>
                  <a:cubicBezTo>
                    <a:pt x="60" y="124"/>
                    <a:pt x="43" y="105"/>
                    <a:pt x="43" y="82"/>
                  </a:cubicBezTo>
                  <a:cubicBezTo>
                    <a:pt x="43" y="58"/>
                    <a:pt x="60" y="40"/>
                    <a:pt x="86" y="40"/>
                  </a:cubicBezTo>
                  <a:cubicBezTo>
                    <a:pt x="105" y="40"/>
                    <a:pt x="117" y="47"/>
                    <a:pt x="119" y="48"/>
                  </a:cubicBezTo>
                  <a:cubicBezTo>
                    <a:pt x="119" y="6"/>
                    <a:pt x="119" y="6"/>
                    <a:pt x="119" y="6"/>
                  </a:cubicBezTo>
                  <a:cubicBezTo>
                    <a:pt x="115" y="5"/>
                    <a:pt x="102" y="0"/>
                    <a:pt x="83" y="0"/>
                  </a:cubicBezTo>
                  <a:cubicBezTo>
                    <a:pt x="35" y="0"/>
                    <a:pt x="0" y="35"/>
                    <a:pt x="0" y="8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28" name="Freeform 26">
              <a:extLst>
                <a:ext uri="{FF2B5EF4-FFF2-40B4-BE49-F238E27FC236}">
                  <a16:creationId xmlns:a16="http://schemas.microsoft.com/office/drawing/2014/main" id="{0E0A4125-407D-4066-AD0F-8ADAC1ADC72A}"/>
                </a:ext>
              </a:extLst>
            </p:cNvPr>
            <p:cNvSpPr>
              <a:spLocks/>
            </p:cNvSpPr>
            <p:nvPr userDrawn="1"/>
          </p:nvSpPr>
          <p:spPr bwMode="auto">
            <a:xfrm>
              <a:off x="3251203" y="855666"/>
              <a:ext cx="142875" cy="195264"/>
            </a:xfrm>
            <a:custGeom>
              <a:avLst/>
              <a:gdLst>
                <a:gd name="T0" fmla="*/ 0 w 119"/>
                <a:gd name="T1" fmla="*/ 82 h 163"/>
                <a:gd name="T2" fmla="*/ 83 w 119"/>
                <a:gd name="T3" fmla="*/ 163 h 163"/>
                <a:gd name="T4" fmla="*/ 119 w 119"/>
                <a:gd name="T5" fmla="*/ 158 h 163"/>
                <a:gd name="T6" fmla="*/ 119 w 119"/>
                <a:gd name="T7" fmla="*/ 116 h 163"/>
                <a:gd name="T8" fmla="*/ 86 w 119"/>
                <a:gd name="T9" fmla="*/ 124 h 163"/>
                <a:gd name="T10" fmla="*/ 43 w 119"/>
                <a:gd name="T11" fmla="*/ 82 h 163"/>
                <a:gd name="T12" fmla="*/ 86 w 119"/>
                <a:gd name="T13" fmla="*/ 40 h 163"/>
                <a:gd name="T14" fmla="*/ 119 w 119"/>
                <a:gd name="T15" fmla="*/ 48 h 163"/>
                <a:gd name="T16" fmla="*/ 119 w 119"/>
                <a:gd name="T17" fmla="*/ 6 h 163"/>
                <a:gd name="T18" fmla="*/ 83 w 119"/>
                <a:gd name="T19" fmla="*/ 0 h 163"/>
                <a:gd name="T20" fmla="*/ 0 w 119"/>
                <a:gd name="T21" fmla="*/ 82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9" h="163">
                  <a:moveTo>
                    <a:pt x="0" y="82"/>
                  </a:moveTo>
                  <a:cubicBezTo>
                    <a:pt x="0" y="133"/>
                    <a:pt x="39" y="163"/>
                    <a:pt x="83" y="163"/>
                  </a:cubicBezTo>
                  <a:cubicBezTo>
                    <a:pt x="101" y="163"/>
                    <a:pt x="114" y="159"/>
                    <a:pt x="119" y="158"/>
                  </a:cubicBezTo>
                  <a:cubicBezTo>
                    <a:pt x="119" y="116"/>
                    <a:pt x="119" y="116"/>
                    <a:pt x="119" y="116"/>
                  </a:cubicBezTo>
                  <a:cubicBezTo>
                    <a:pt x="118" y="116"/>
                    <a:pt x="105" y="124"/>
                    <a:pt x="86" y="124"/>
                  </a:cubicBezTo>
                  <a:cubicBezTo>
                    <a:pt x="60" y="124"/>
                    <a:pt x="43" y="105"/>
                    <a:pt x="43" y="82"/>
                  </a:cubicBezTo>
                  <a:cubicBezTo>
                    <a:pt x="43" y="58"/>
                    <a:pt x="61" y="40"/>
                    <a:pt x="86" y="40"/>
                  </a:cubicBezTo>
                  <a:cubicBezTo>
                    <a:pt x="105" y="40"/>
                    <a:pt x="118" y="47"/>
                    <a:pt x="119" y="48"/>
                  </a:cubicBezTo>
                  <a:cubicBezTo>
                    <a:pt x="119" y="6"/>
                    <a:pt x="119" y="6"/>
                    <a:pt x="119" y="6"/>
                  </a:cubicBezTo>
                  <a:cubicBezTo>
                    <a:pt x="116" y="5"/>
                    <a:pt x="102" y="0"/>
                    <a:pt x="83" y="0"/>
                  </a:cubicBezTo>
                  <a:cubicBezTo>
                    <a:pt x="35" y="0"/>
                    <a:pt x="0" y="35"/>
                    <a:pt x="0" y="8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29" name="Freeform 27">
              <a:extLst>
                <a:ext uri="{FF2B5EF4-FFF2-40B4-BE49-F238E27FC236}">
                  <a16:creationId xmlns:a16="http://schemas.microsoft.com/office/drawing/2014/main" id="{098D45EA-2DB5-485E-930C-D135B1F6946A}"/>
                </a:ext>
              </a:extLst>
            </p:cNvPr>
            <p:cNvSpPr>
              <a:spLocks noEditPoints="1"/>
            </p:cNvSpPr>
            <p:nvPr userDrawn="1"/>
          </p:nvSpPr>
          <p:spPr bwMode="auto">
            <a:xfrm>
              <a:off x="3937004" y="855666"/>
              <a:ext cx="198438" cy="195264"/>
            </a:xfrm>
            <a:custGeom>
              <a:avLst/>
              <a:gdLst>
                <a:gd name="T0" fmla="*/ 82 w 165"/>
                <a:gd name="T1" fmla="*/ 0 h 163"/>
                <a:gd name="T2" fmla="*/ 0 w 165"/>
                <a:gd name="T3" fmla="*/ 82 h 163"/>
                <a:gd name="T4" fmla="*/ 82 w 165"/>
                <a:gd name="T5" fmla="*/ 163 h 163"/>
                <a:gd name="T6" fmla="*/ 165 w 165"/>
                <a:gd name="T7" fmla="*/ 82 h 163"/>
                <a:gd name="T8" fmla="*/ 82 w 165"/>
                <a:gd name="T9" fmla="*/ 0 h 163"/>
                <a:gd name="T10" fmla="*/ 82 w 165"/>
                <a:gd name="T11" fmla="*/ 123 h 163"/>
                <a:gd name="T12" fmla="*/ 41 w 165"/>
                <a:gd name="T13" fmla="*/ 82 h 163"/>
                <a:gd name="T14" fmla="*/ 82 w 165"/>
                <a:gd name="T15" fmla="*/ 40 h 163"/>
                <a:gd name="T16" fmla="*/ 123 w 165"/>
                <a:gd name="T17" fmla="*/ 82 h 163"/>
                <a:gd name="T18" fmla="*/ 82 w 165"/>
                <a:gd name="T19" fmla="*/ 12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5" h="163">
                  <a:moveTo>
                    <a:pt x="82" y="0"/>
                  </a:moveTo>
                  <a:cubicBezTo>
                    <a:pt x="34" y="0"/>
                    <a:pt x="0" y="37"/>
                    <a:pt x="0" y="82"/>
                  </a:cubicBezTo>
                  <a:cubicBezTo>
                    <a:pt x="0" y="127"/>
                    <a:pt x="34" y="163"/>
                    <a:pt x="82" y="163"/>
                  </a:cubicBezTo>
                  <a:cubicBezTo>
                    <a:pt x="130" y="163"/>
                    <a:pt x="165" y="127"/>
                    <a:pt x="165" y="82"/>
                  </a:cubicBezTo>
                  <a:cubicBezTo>
                    <a:pt x="165" y="37"/>
                    <a:pt x="130" y="0"/>
                    <a:pt x="82" y="0"/>
                  </a:cubicBezTo>
                  <a:close/>
                  <a:moveTo>
                    <a:pt x="82" y="123"/>
                  </a:moveTo>
                  <a:cubicBezTo>
                    <a:pt x="59" y="123"/>
                    <a:pt x="41" y="105"/>
                    <a:pt x="41" y="82"/>
                  </a:cubicBezTo>
                  <a:cubicBezTo>
                    <a:pt x="41" y="59"/>
                    <a:pt x="59" y="40"/>
                    <a:pt x="82" y="40"/>
                  </a:cubicBezTo>
                  <a:cubicBezTo>
                    <a:pt x="105" y="40"/>
                    <a:pt x="123" y="59"/>
                    <a:pt x="123" y="82"/>
                  </a:cubicBezTo>
                  <a:cubicBezTo>
                    <a:pt x="123" y="105"/>
                    <a:pt x="105" y="123"/>
                    <a:pt x="82"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30" name="Freeform 28">
              <a:extLst>
                <a:ext uri="{FF2B5EF4-FFF2-40B4-BE49-F238E27FC236}">
                  <a16:creationId xmlns:a16="http://schemas.microsoft.com/office/drawing/2014/main" id="{21A5CABE-6044-4A13-9A47-F6F9EBEB9963}"/>
                </a:ext>
              </a:extLst>
            </p:cNvPr>
            <p:cNvSpPr>
              <a:spLocks/>
            </p:cNvSpPr>
            <p:nvPr userDrawn="1"/>
          </p:nvSpPr>
          <p:spPr bwMode="auto">
            <a:xfrm>
              <a:off x="3570291" y="855666"/>
              <a:ext cx="128588" cy="195264"/>
            </a:xfrm>
            <a:custGeom>
              <a:avLst/>
              <a:gdLst>
                <a:gd name="T0" fmla="*/ 70 w 108"/>
                <a:gd name="T1" fmla="*/ 65 h 163"/>
                <a:gd name="T2" fmla="*/ 59 w 108"/>
                <a:gd name="T3" fmla="*/ 62 h 163"/>
                <a:gd name="T4" fmla="*/ 41 w 108"/>
                <a:gd name="T5" fmla="*/ 47 h 163"/>
                <a:gd name="T6" fmla="*/ 66 w 108"/>
                <a:gd name="T7" fmla="*/ 34 h 163"/>
                <a:gd name="T8" fmla="*/ 97 w 108"/>
                <a:gd name="T9" fmla="*/ 39 h 163"/>
                <a:gd name="T10" fmla="*/ 97 w 108"/>
                <a:gd name="T11" fmla="*/ 5 h 163"/>
                <a:gd name="T12" fmla="*/ 58 w 108"/>
                <a:gd name="T13" fmla="*/ 0 h 163"/>
                <a:gd name="T14" fmla="*/ 0 w 108"/>
                <a:gd name="T15" fmla="*/ 49 h 163"/>
                <a:gd name="T16" fmla="*/ 40 w 108"/>
                <a:gd name="T17" fmla="*/ 96 h 163"/>
                <a:gd name="T18" fmla="*/ 49 w 108"/>
                <a:gd name="T19" fmla="*/ 98 h 163"/>
                <a:gd name="T20" fmla="*/ 66 w 108"/>
                <a:gd name="T21" fmla="*/ 114 h 163"/>
                <a:gd name="T22" fmla="*/ 38 w 108"/>
                <a:gd name="T23" fmla="*/ 129 h 163"/>
                <a:gd name="T24" fmla="*/ 0 w 108"/>
                <a:gd name="T25" fmla="*/ 123 h 163"/>
                <a:gd name="T26" fmla="*/ 0 w 108"/>
                <a:gd name="T27" fmla="*/ 159 h 163"/>
                <a:gd name="T28" fmla="*/ 43 w 108"/>
                <a:gd name="T29" fmla="*/ 163 h 163"/>
                <a:gd name="T30" fmla="*/ 108 w 108"/>
                <a:gd name="T31" fmla="*/ 111 h 163"/>
                <a:gd name="T32" fmla="*/ 70 w 108"/>
                <a:gd name="T33" fmla="*/ 65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8" h="163">
                  <a:moveTo>
                    <a:pt x="70" y="65"/>
                  </a:moveTo>
                  <a:cubicBezTo>
                    <a:pt x="59" y="62"/>
                    <a:pt x="59" y="62"/>
                    <a:pt x="59" y="62"/>
                  </a:cubicBezTo>
                  <a:cubicBezTo>
                    <a:pt x="53" y="60"/>
                    <a:pt x="41" y="57"/>
                    <a:pt x="41" y="47"/>
                  </a:cubicBezTo>
                  <a:cubicBezTo>
                    <a:pt x="41" y="39"/>
                    <a:pt x="50" y="34"/>
                    <a:pt x="66" y="34"/>
                  </a:cubicBezTo>
                  <a:cubicBezTo>
                    <a:pt x="79" y="34"/>
                    <a:pt x="96" y="39"/>
                    <a:pt x="97" y="39"/>
                  </a:cubicBezTo>
                  <a:cubicBezTo>
                    <a:pt x="97" y="5"/>
                    <a:pt x="97" y="5"/>
                    <a:pt x="97" y="5"/>
                  </a:cubicBezTo>
                  <a:cubicBezTo>
                    <a:pt x="95" y="5"/>
                    <a:pt x="77" y="0"/>
                    <a:pt x="58" y="0"/>
                  </a:cubicBezTo>
                  <a:cubicBezTo>
                    <a:pt x="22" y="0"/>
                    <a:pt x="0" y="20"/>
                    <a:pt x="0" y="49"/>
                  </a:cubicBezTo>
                  <a:cubicBezTo>
                    <a:pt x="0" y="76"/>
                    <a:pt x="18" y="89"/>
                    <a:pt x="40" y="96"/>
                  </a:cubicBezTo>
                  <a:cubicBezTo>
                    <a:pt x="43" y="96"/>
                    <a:pt x="46" y="98"/>
                    <a:pt x="49" y="98"/>
                  </a:cubicBezTo>
                  <a:cubicBezTo>
                    <a:pt x="58" y="101"/>
                    <a:pt x="66" y="106"/>
                    <a:pt x="66" y="114"/>
                  </a:cubicBezTo>
                  <a:cubicBezTo>
                    <a:pt x="66" y="123"/>
                    <a:pt x="57" y="129"/>
                    <a:pt x="38" y="129"/>
                  </a:cubicBezTo>
                  <a:cubicBezTo>
                    <a:pt x="20" y="129"/>
                    <a:pt x="4" y="124"/>
                    <a:pt x="0" y="123"/>
                  </a:cubicBezTo>
                  <a:cubicBezTo>
                    <a:pt x="0" y="159"/>
                    <a:pt x="0" y="159"/>
                    <a:pt x="0" y="159"/>
                  </a:cubicBezTo>
                  <a:cubicBezTo>
                    <a:pt x="2" y="160"/>
                    <a:pt x="22" y="163"/>
                    <a:pt x="43" y="163"/>
                  </a:cubicBezTo>
                  <a:cubicBezTo>
                    <a:pt x="73" y="163"/>
                    <a:pt x="108" y="150"/>
                    <a:pt x="108" y="111"/>
                  </a:cubicBezTo>
                  <a:cubicBezTo>
                    <a:pt x="108" y="91"/>
                    <a:pt x="96" y="74"/>
                    <a:pt x="70" y="6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31" name="Freeform 29">
              <a:extLst>
                <a:ext uri="{FF2B5EF4-FFF2-40B4-BE49-F238E27FC236}">
                  <a16:creationId xmlns:a16="http://schemas.microsoft.com/office/drawing/2014/main" id="{0EF96FCF-4F8F-45D9-A2FC-918F39875B44}"/>
                </a:ext>
              </a:extLst>
            </p:cNvPr>
            <p:cNvSpPr>
              <a:spLocks/>
            </p:cNvSpPr>
            <p:nvPr userDrawn="1"/>
          </p:nvSpPr>
          <p:spPr bwMode="auto">
            <a:xfrm>
              <a:off x="3154365" y="633415"/>
              <a:ext cx="47625" cy="96838"/>
            </a:xfrm>
            <a:custGeom>
              <a:avLst/>
              <a:gdLst>
                <a:gd name="T0" fmla="*/ 20 w 39"/>
                <a:gd name="T1" fmla="*/ 0 h 81"/>
                <a:gd name="T2" fmla="*/ 0 w 39"/>
                <a:gd name="T3" fmla="*/ 20 h 81"/>
                <a:gd name="T4" fmla="*/ 0 w 39"/>
                <a:gd name="T5" fmla="*/ 61 h 81"/>
                <a:gd name="T6" fmla="*/ 20 w 39"/>
                <a:gd name="T7" fmla="*/ 81 h 81"/>
                <a:gd name="T8" fmla="*/ 39 w 39"/>
                <a:gd name="T9" fmla="*/ 61 h 81"/>
                <a:gd name="T10" fmla="*/ 39 w 39"/>
                <a:gd name="T11" fmla="*/ 20 h 81"/>
                <a:gd name="T12" fmla="*/ 20 w 39"/>
                <a:gd name="T13" fmla="*/ 0 h 81"/>
              </a:gdLst>
              <a:ahLst/>
              <a:cxnLst>
                <a:cxn ang="0">
                  <a:pos x="T0" y="T1"/>
                </a:cxn>
                <a:cxn ang="0">
                  <a:pos x="T2" y="T3"/>
                </a:cxn>
                <a:cxn ang="0">
                  <a:pos x="T4" y="T5"/>
                </a:cxn>
                <a:cxn ang="0">
                  <a:pos x="T6" y="T7"/>
                </a:cxn>
                <a:cxn ang="0">
                  <a:pos x="T8" y="T9"/>
                </a:cxn>
                <a:cxn ang="0">
                  <a:pos x="T10" y="T11"/>
                </a:cxn>
                <a:cxn ang="0">
                  <a:pos x="T12" y="T13"/>
                </a:cxn>
              </a:cxnLst>
              <a:rect l="0" t="0" r="r" b="b"/>
              <a:pathLst>
                <a:path w="39" h="81">
                  <a:moveTo>
                    <a:pt x="20" y="0"/>
                  </a:moveTo>
                  <a:cubicBezTo>
                    <a:pt x="9" y="0"/>
                    <a:pt x="0" y="9"/>
                    <a:pt x="0" y="20"/>
                  </a:cubicBezTo>
                  <a:cubicBezTo>
                    <a:pt x="0" y="61"/>
                    <a:pt x="0" y="61"/>
                    <a:pt x="0" y="61"/>
                  </a:cubicBezTo>
                  <a:cubicBezTo>
                    <a:pt x="0" y="72"/>
                    <a:pt x="9" y="81"/>
                    <a:pt x="20" y="81"/>
                  </a:cubicBezTo>
                  <a:cubicBezTo>
                    <a:pt x="31" y="81"/>
                    <a:pt x="39" y="72"/>
                    <a:pt x="39" y="61"/>
                  </a:cubicBezTo>
                  <a:cubicBezTo>
                    <a:pt x="39" y="20"/>
                    <a:pt x="39" y="20"/>
                    <a:pt x="39" y="20"/>
                  </a:cubicBezTo>
                  <a:cubicBezTo>
                    <a:pt x="39" y="9"/>
                    <a:pt x="31" y="0"/>
                    <a:pt x="2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32" name="Freeform 30">
              <a:extLst>
                <a:ext uri="{FF2B5EF4-FFF2-40B4-BE49-F238E27FC236}">
                  <a16:creationId xmlns:a16="http://schemas.microsoft.com/office/drawing/2014/main" id="{9FDB770C-DE81-42B9-A3F4-32A37605789F}"/>
                </a:ext>
              </a:extLst>
            </p:cNvPr>
            <p:cNvSpPr>
              <a:spLocks/>
            </p:cNvSpPr>
            <p:nvPr userDrawn="1"/>
          </p:nvSpPr>
          <p:spPr bwMode="auto">
            <a:xfrm>
              <a:off x="3284540" y="568327"/>
              <a:ext cx="46038" cy="161926"/>
            </a:xfrm>
            <a:custGeom>
              <a:avLst/>
              <a:gdLst>
                <a:gd name="T0" fmla="*/ 19 w 39"/>
                <a:gd name="T1" fmla="*/ 136 h 136"/>
                <a:gd name="T2" fmla="*/ 39 w 39"/>
                <a:gd name="T3" fmla="*/ 116 h 136"/>
                <a:gd name="T4" fmla="*/ 39 w 39"/>
                <a:gd name="T5" fmla="*/ 20 h 136"/>
                <a:gd name="T6" fmla="*/ 19 w 39"/>
                <a:gd name="T7" fmla="*/ 0 h 136"/>
                <a:gd name="T8" fmla="*/ 0 w 39"/>
                <a:gd name="T9" fmla="*/ 20 h 136"/>
                <a:gd name="T10" fmla="*/ 0 w 39"/>
                <a:gd name="T11" fmla="*/ 116 h 136"/>
                <a:gd name="T12" fmla="*/ 19 w 39"/>
                <a:gd name="T13" fmla="*/ 136 h 136"/>
              </a:gdLst>
              <a:ahLst/>
              <a:cxnLst>
                <a:cxn ang="0">
                  <a:pos x="T0" y="T1"/>
                </a:cxn>
                <a:cxn ang="0">
                  <a:pos x="T2" y="T3"/>
                </a:cxn>
                <a:cxn ang="0">
                  <a:pos x="T4" y="T5"/>
                </a:cxn>
                <a:cxn ang="0">
                  <a:pos x="T6" y="T7"/>
                </a:cxn>
                <a:cxn ang="0">
                  <a:pos x="T8" y="T9"/>
                </a:cxn>
                <a:cxn ang="0">
                  <a:pos x="T10" y="T11"/>
                </a:cxn>
                <a:cxn ang="0">
                  <a:pos x="T12" y="T13"/>
                </a:cxn>
              </a:cxnLst>
              <a:rect l="0" t="0" r="r" b="b"/>
              <a:pathLst>
                <a:path w="39" h="136">
                  <a:moveTo>
                    <a:pt x="19" y="136"/>
                  </a:moveTo>
                  <a:cubicBezTo>
                    <a:pt x="30" y="136"/>
                    <a:pt x="39" y="127"/>
                    <a:pt x="39" y="116"/>
                  </a:cubicBezTo>
                  <a:cubicBezTo>
                    <a:pt x="39" y="20"/>
                    <a:pt x="39" y="20"/>
                    <a:pt x="39" y="20"/>
                  </a:cubicBezTo>
                  <a:cubicBezTo>
                    <a:pt x="39" y="9"/>
                    <a:pt x="30" y="0"/>
                    <a:pt x="19" y="0"/>
                  </a:cubicBezTo>
                  <a:cubicBezTo>
                    <a:pt x="9" y="0"/>
                    <a:pt x="0" y="9"/>
                    <a:pt x="0" y="20"/>
                  </a:cubicBezTo>
                  <a:cubicBezTo>
                    <a:pt x="0" y="116"/>
                    <a:pt x="0" y="116"/>
                    <a:pt x="0" y="116"/>
                  </a:cubicBezTo>
                  <a:cubicBezTo>
                    <a:pt x="0" y="127"/>
                    <a:pt x="9" y="136"/>
                    <a:pt x="19" y="1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33" name="Freeform 31">
              <a:extLst>
                <a:ext uri="{FF2B5EF4-FFF2-40B4-BE49-F238E27FC236}">
                  <a16:creationId xmlns:a16="http://schemas.microsoft.com/office/drawing/2014/main" id="{AA0D25C9-C23F-41E5-ABAD-F5C835BFEC54}"/>
                </a:ext>
              </a:extLst>
            </p:cNvPr>
            <p:cNvSpPr>
              <a:spLocks/>
            </p:cNvSpPr>
            <p:nvPr userDrawn="1"/>
          </p:nvSpPr>
          <p:spPr bwMode="auto">
            <a:xfrm>
              <a:off x="3411540" y="479427"/>
              <a:ext cx="47625" cy="296864"/>
            </a:xfrm>
            <a:custGeom>
              <a:avLst/>
              <a:gdLst>
                <a:gd name="T0" fmla="*/ 20 w 39"/>
                <a:gd name="T1" fmla="*/ 0 h 249"/>
                <a:gd name="T2" fmla="*/ 0 w 39"/>
                <a:gd name="T3" fmla="*/ 20 h 249"/>
                <a:gd name="T4" fmla="*/ 0 w 39"/>
                <a:gd name="T5" fmla="*/ 229 h 249"/>
                <a:gd name="T6" fmla="*/ 20 w 39"/>
                <a:gd name="T7" fmla="*/ 249 h 249"/>
                <a:gd name="T8" fmla="*/ 39 w 39"/>
                <a:gd name="T9" fmla="*/ 229 h 249"/>
                <a:gd name="T10" fmla="*/ 39 w 39"/>
                <a:gd name="T11" fmla="*/ 20 h 249"/>
                <a:gd name="T12" fmla="*/ 20 w 39"/>
                <a:gd name="T13" fmla="*/ 0 h 249"/>
              </a:gdLst>
              <a:ahLst/>
              <a:cxnLst>
                <a:cxn ang="0">
                  <a:pos x="T0" y="T1"/>
                </a:cxn>
                <a:cxn ang="0">
                  <a:pos x="T2" y="T3"/>
                </a:cxn>
                <a:cxn ang="0">
                  <a:pos x="T4" y="T5"/>
                </a:cxn>
                <a:cxn ang="0">
                  <a:pos x="T6" y="T7"/>
                </a:cxn>
                <a:cxn ang="0">
                  <a:pos x="T8" y="T9"/>
                </a:cxn>
                <a:cxn ang="0">
                  <a:pos x="T10" y="T11"/>
                </a:cxn>
                <a:cxn ang="0">
                  <a:pos x="T12" y="T13"/>
                </a:cxn>
              </a:cxnLst>
              <a:rect l="0" t="0" r="r" b="b"/>
              <a:pathLst>
                <a:path w="39" h="249">
                  <a:moveTo>
                    <a:pt x="20" y="0"/>
                  </a:moveTo>
                  <a:cubicBezTo>
                    <a:pt x="9" y="0"/>
                    <a:pt x="0" y="9"/>
                    <a:pt x="0" y="20"/>
                  </a:cubicBezTo>
                  <a:cubicBezTo>
                    <a:pt x="0" y="229"/>
                    <a:pt x="0" y="229"/>
                    <a:pt x="0" y="229"/>
                  </a:cubicBezTo>
                  <a:cubicBezTo>
                    <a:pt x="0" y="240"/>
                    <a:pt x="9" y="249"/>
                    <a:pt x="20" y="249"/>
                  </a:cubicBezTo>
                  <a:cubicBezTo>
                    <a:pt x="31" y="249"/>
                    <a:pt x="39" y="240"/>
                    <a:pt x="39" y="229"/>
                  </a:cubicBezTo>
                  <a:cubicBezTo>
                    <a:pt x="39" y="20"/>
                    <a:pt x="39" y="20"/>
                    <a:pt x="39" y="20"/>
                  </a:cubicBezTo>
                  <a:cubicBezTo>
                    <a:pt x="39" y="9"/>
                    <a:pt x="31" y="0"/>
                    <a:pt x="2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34" name="Freeform 32">
              <a:extLst>
                <a:ext uri="{FF2B5EF4-FFF2-40B4-BE49-F238E27FC236}">
                  <a16:creationId xmlns:a16="http://schemas.microsoft.com/office/drawing/2014/main" id="{0A4450CA-7F18-44C0-B31A-D5BF9BE811AF}"/>
                </a:ext>
              </a:extLst>
            </p:cNvPr>
            <p:cNvSpPr>
              <a:spLocks/>
            </p:cNvSpPr>
            <p:nvPr userDrawn="1"/>
          </p:nvSpPr>
          <p:spPr bwMode="auto">
            <a:xfrm>
              <a:off x="3541716" y="568327"/>
              <a:ext cx="46038" cy="161926"/>
            </a:xfrm>
            <a:custGeom>
              <a:avLst/>
              <a:gdLst>
                <a:gd name="T0" fmla="*/ 39 w 39"/>
                <a:gd name="T1" fmla="*/ 116 h 136"/>
                <a:gd name="T2" fmla="*/ 39 w 39"/>
                <a:gd name="T3" fmla="*/ 20 h 136"/>
                <a:gd name="T4" fmla="*/ 19 w 39"/>
                <a:gd name="T5" fmla="*/ 0 h 136"/>
                <a:gd name="T6" fmla="*/ 0 w 39"/>
                <a:gd name="T7" fmla="*/ 20 h 136"/>
                <a:gd name="T8" fmla="*/ 0 w 39"/>
                <a:gd name="T9" fmla="*/ 116 h 136"/>
                <a:gd name="T10" fmla="*/ 19 w 39"/>
                <a:gd name="T11" fmla="*/ 136 h 136"/>
                <a:gd name="T12" fmla="*/ 39 w 39"/>
                <a:gd name="T13" fmla="*/ 116 h 136"/>
              </a:gdLst>
              <a:ahLst/>
              <a:cxnLst>
                <a:cxn ang="0">
                  <a:pos x="T0" y="T1"/>
                </a:cxn>
                <a:cxn ang="0">
                  <a:pos x="T2" y="T3"/>
                </a:cxn>
                <a:cxn ang="0">
                  <a:pos x="T4" y="T5"/>
                </a:cxn>
                <a:cxn ang="0">
                  <a:pos x="T6" y="T7"/>
                </a:cxn>
                <a:cxn ang="0">
                  <a:pos x="T8" y="T9"/>
                </a:cxn>
                <a:cxn ang="0">
                  <a:pos x="T10" y="T11"/>
                </a:cxn>
                <a:cxn ang="0">
                  <a:pos x="T12" y="T13"/>
                </a:cxn>
              </a:cxnLst>
              <a:rect l="0" t="0" r="r" b="b"/>
              <a:pathLst>
                <a:path w="39" h="136">
                  <a:moveTo>
                    <a:pt x="39" y="116"/>
                  </a:moveTo>
                  <a:cubicBezTo>
                    <a:pt x="39" y="20"/>
                    <a:pt x="39" y="20"/>
                    <a:pt x="39" y="20"/>
                  </a:cubicBezTo>
                  <a:cubicBezTo>
                    <a:pt x="39" y="9"/>
                    <a:pt x="30" y="0"/>
                    <a:pt x="19" y="0"/>
                  </a:cubicBezTo>
                  <a:cubicBezTo>
                    <a:pt x="9" y="0"/>
                    <a:pt x="0" y="9"/>
                    <a:pt x="0" y="20"/>
                  </a:cubicBezTo>
                  <a:cubicBezTo>
                    <a:pt x="0" y="116"/>
                    <a:pt x="0" y="116"/>
                    <a:pt x="0" y="116"/>
                  </a:cubicBezTo>
                  <a:cubicBezTo>
                    <a:pt x="0" y="127"/>
                    <a:pt x="9" y="136"/>
                    <a:pt x="19" y="136"/>
                  </a:cubicBezTo>
                  <a:cubicBezTo>
                    <a:pt x="30" y="136"/>
                    <a:pt x="39" y="127"/>
                    <a:pt x="39" y="1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35" name="Freeform 33">
              <a:extLst>
                <a:ext uri="{FF2B5EF4-FFF2-40B4-BE49-F238E27FC236}">
                  <a16:creationId xmlns:a16="http://schemas.microsoft.com/office/drawing/2014/main" id="{BD8BA1AA-88A2-4C52-98CF-EA8E63C2E9CC}"/>
                </a:ext>
              </a:extLst>
            </p:cNvPr>
            <p:cNvSpPr>
              <a:spLocks/>
            </p:cNvSpPr>
            <p:nvPr userDrawn="1"/>
          </p:nvSpPr>
          <p:spPr bwMode="auto">
            <a:xfrm>
              <a:off x="3668716" y="633415"/>
              <a:ext cx="47625" cy="96838"/>
            </a:xfrm>
            <a:custGeom>
              <a:avLst/>
              <a:gdLst>
                <a:gd name="T0" fmla="*/ 20 w 39"/>
                <a:gd name="T1" fmla="*/ 0 h 81"/>
                <a:gd name="T2" fmla="*/ 0 w 39"/>
                <a:gd name="T3" fmla="*/ 20 h 81"/>
                <a:gd name="T4" fmla="*/ 0 w 39"/>
                <a:gd name="T5" fmla="*/ 61 h 81"/>
                <a:gd name="T6" fmla="*/ 20 w 39"/>
                <a:gd name="T7" fmla="*/ 81 h 81"/>
                <a:gd name="T8" fmla="*/ 39 w 39"/>
                <a:gd name="T9" fmla="*/ 61 h 81"/>
                <a:gd name="T10" fmla="*/ 39 w 39"/>
                <a:gd name="T11" fmla="*/ 20 h 81"/>
                <a:gd name="T12" fmla="*/ 20 w 39"/>
                <a:gd name="T13" fmla="*/ 0 h 81"/>
              </a:gdLst>
              <a:ahLst/>
              <a:cxnLst>
                <a:cxn ang="0">
                  <a:pos x="T0" y="T1"/>
                </a:cxn>
                <a:cxn ang="0">
                  <a:pos x="T2" y="T3"/>
                </a:cxn>
                <a:cxn ang="0">
                  <a:pos x="T4" y="T5"/>
                </a:cxn>
                <a:cxn ang="0">
                  <a:pos x="T6" y="T7"/>
                </a:cxn>
                <a:cxn ang="0">
                  <a:pos x="T8" y="T9"/>
                </a:cxn>
                <a:cxn ang="0">
                  <a:pos x="T10" y="T11"/>
                </a:cxn>
                <a:cxn ang="0">
                  <a:pos x="T12" y="T13"/>
                </a:cxn>
              </a:cxnLst>
              <a:rect l="0" t="0" r="r" b="b"/>
              <a:pathLst>
                <a:path w="39" h="81">
                  <a:moveTo>
                    <a:pt x="20" y="0"/>
                  </a:moveTo>
                  <a:cubicBezTo>
                    <a:pt x="9" y="0"/>
                    <a:pt x="0" y="9"/>
                    <a:pt x="0" y="20"/>
                  </a:cubicBezTo>
                  <a:cubicBezTo>
                    <a:pt x="0" y="61"/>
                    <a:pt x="0" y="61"/>
                    <a:pt x="0" y="61"/>
                  </a:cubicBezTo>
                  <a:cubicBezTo>
                    <a:pt x="0" y="72"/>
                    <a:pt x="9" y="81"/>
                    <a:pt x="20" y="81"/>
                  </a:cubicBezTo>
                  <a:cubicBezTo>
                    <a:pt x="31" y="81"/>
                    <a:pt x="39" y="72"/>
                    <a:pt x="39" y="61"/>
                  </a:cubicBezTo>
                  <a:cubicBezTo>
                    <a:pt x="39" y="20"/>
                    <a:pt x="39" y="20"/>
                    <a:pt x="39" y="20"/>
                  </a:cubicBezTo>
                  <a:cubicBezTo>
                    <a:pt x="39" y="9"/>
                    <a:pt x="31" y="0"/>
                    <a:pt x="2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36" name="Freeform 34">
              <a:extLst>
                <a:ext uri="{FF2B5EF4-FFF2-40B4-BE49-F238E27FC236}">
                  <a16:creationId xmlns:a16="http://schemas.microsoft.com/office/drawing/2014/main" id="{3CC3E99A-F51E-4501-B13F-CFE6FE76A0AE}"/>
                </a:ext>
              </a:extLst>
            </p:cNvPr>
            <p:cNvSpPr>
              <a:spLocks/>
            </p:cNvSpPr>
            <p:nvPr userDrawn="1"/>
          </p:nvSpPr>
          <p:spPr bwMode="auto">
            <a:xfrm>
              <a:off x="3798891" y="568327"/>
              <a:ext cx="46038" cy="161926"/>
            </a:xfrm>
            <a:custGeom>
              <a:avLst/>
              <a:gdLst>
                <a:gd name="T0" fmla="*/ 20 w 39"/>
                <a:gd name="T1" fmla="*/ 136 h 136"/>
                <a:gd name="T2" fmla="*/ 39 w 39"/>
                <a:gd name="T3" fmla="*/ 116 h 136"/>
                <a:gd name="T4" fmla="*/ 39 w 39"/>
                <a:gd name="T5" fmla="*/ 20 h 136"/>
                <a:gd name="T6" fmla="*/ 20 w 39"/>
                <a:gd name="T7" fmla="*/ 0 h 136"/>
                <a:gd name="T8" fmla="*/ 0 w 39"/>
                <a:gd name="T9" fmla="*/ 20 h 136"/>
                <a:gd name="T10" fmla="*/ 0 w 39"/>
                <a:gd name="T11" fmla="*/ 116 h 136"/>
                <a:gd name="T12" fmla="*/ 20 w 39"/>
                <a:gd name="T13" fmla="*/ 136 h 136"/>
              </a:gdLst>
              <a:ahLst/>
              <a:cxnLst>
                <a:cxn ang="0">
                  <a:pos x="T0" y="T1"/>
                </a:cxn>
                <a:cxn ang="0">
                  <a:pos x="T2" y="T3"/>
                </a:cxn>
                <a:cxn ang="0">
                  <a:pos x="T4" y="T5"/>
                </a:cxn>
                <a:cxn ang="0">
                  <a:pos x="T6" y="T7"/>
                </a:cxn>
                <a:cxn ang="0">
                  <a:pos x="T8" y="T9"/>
                </a:cxn>
                <a:cxn ang="0">
                  <a:pos x="T10" y="T11"/>
                </a:cxn>
                <a:cxn ang="0">
                  <a:pos x="T12" y="T13"/>
                </a:cxn>
              </a:cxnLst>
              <a:rect l="0" t="0" r="r" b="b"/>
              <a:pathLst>
                <a:path w="39" h="136">
                  <a:moveTo>
                    <a:pt x="20" y="136"/>
                  </a:moveTo>
                  <a:cubicBezTo>
                    <a:pt x="30" y="136"/>
                    <a:pt x="39" y="127"/>
                    <a:pt x="39" y="116"/>
                  </a:cubicBezTo>
                  <a:cubicBezTo>
                    <a:pt x="39" y="20"/>
                    <a:pt x="39" y="20"/>
                    <a:pt x="39" y="20"/>
                  </a:cubicBezTo>
                  <a:cubicBezTo>
                    <a:pt x="39" y="9"/>
                    <a:pt x="30" y="0"/>
                    <a:pt x="20" y="0"/>
                  </a:cubicBezTo>
                  <a:cubicBezTo>
                    <a:pt x="9" y="0"/>
                    <a:pt x="0" y="9"/>
                    <a:pt x="0" y="20"/>
                  </a:cubicBezTo>
                  <a:cubicBezTo>
                    <a:pt x="0" y="116"/>
                    <a:pt x="0" y="116"/>
                    <a:pt x="0" y="116"/>
                  </a:cubicBezTo>
                  <a:cubicBezTo>
                    <a:pt x="0" y="127"/>
                    <a:pt x="9" y="136"/>
                    <a:pt x="20" y="1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37" name="Freeform 35">
              <a:extLst>
                <a:ext uri="{FF2B5EF4-FFF2-40B4-BE49-F238E27FC236}">
                  <a16:creationId xmlns:a16="http://schemas.microsoft.com/office/drawing/2014/main" id="{B324261F-5021-4C26-A053-61F2E7B8A80B}"/>
                </a:ext>
              </a:extLst>
            </p:cNvPr>
            <p:cNvSpPr>
              <a:spLocks/>
            </p:cNvSpPr>
            <p:nvPr userDrawn="1"/>
          </p:nvSpPr>
          <p:spPr bwMode="auto">
            <a:xfrm>
              <a:off x="3927479" y="479427"/>
              <a:ext cx="47625" cy="296864"/>
            </a:xfrm>
            <a:custGeom>
              <a:avLst/>
              <a:gdLst>
                <a:gd name="T0" fmla="*/ 39 w 39"/>
                <a:gd name="T1" fmla="*/ 229 h 249"/>
                <a:gd name="T2" fmla="*/ 39 w 39"/>
                <a:gd name="T3" fmla="*/ 20 h 249"/>
                <a:gd name="T4" fmla="*/ 19 w 39"/>
                <a:gd name="T5" fmla="*/ 0 h 249"/>
                <a:gd name="T6" fmla="*/ 0 w 39"/>
                <a:gd name="T7" fmla="*/ 20 h 249"/>
                <a:gd name="T8" fmla="*/ 0 w 39"/>
                <a:gd name="T9" fmla="*/ 229 h 249"/>
                <a:gd name="T10" fmla="*/ 19 w 39"/>
                <a:gd name="T11" fmla="*/ 249 h 249"/>
                <a:gd name="T12" fmla="*/ 39 w 39"/>
                <a:gd name="T13" fmla="*/ 229 h 249"/>
              </a:gdLst>
              <a:ahLst/>
              <a:cxnLst>
                <a:cxn ang="0">
                  <a:pos x="T0" y="T1"/>
                </a:cxn>
                <a:cxn ang="0">
                  <a:pos x="T2" y="T3"/>
                </a:cxn>
                <a:cxn ang="0">
                  <a:pos x="T4" y="T5"/>
                </a:cxn>
                <a:cxn ang="0">
                  <a:pos x="T6" y="T7"/>
                </a:cxn>
                <a:cxn ang="0">
                  <a:pos x="T8" y="T9"/>
                </a:cxn>
                <a:cxn ang="0">
                  <a:pos x="T10" y="T11"/>
                </a:cxn>
                <a:cxn ang="0">
                  <a:pos x="T12" y="T13"/>
                </a:cxn>
              </a:cxnLst>
              <a:rect l="0" t="0" r="r" b="b"/>
              <a:pathLst>
                <a:path w="39" h="249">
                  <a:moveTo>
                    <a:pt x="39" y="229"/>
                  </a:moveTo>
                  <a:cubicBezTo>
                    <a:pt x="39" y="20"/>
                    <a:pt x="39" y="20"/>
                    <a:pt x="39" y="20"/>
                  </a:cubicBezTo>
                  <a:cubicBezTo>
                    <a:pt x="39" y="9"/>
                    <a:pt x="30" y="0"/>
                    <a:pt x="19" y="0"/>
                  </a:cubicBezTo>
                  <a:cubicBezTo>
                    <a:pt x="8" y="0"/>
                    <a:pt x="0" y="9"/>
                    <a:pt x="0" y="20"/>
                  </a:cubicBezTo>
                  <a:cubicBezTo>
                    <a:pt x="0" y="229"/>
                    <a:pt x="0" y="229"/>
                    <a:pt x="0" y="229"/>
                  </a:cubicBezTo>
                  <a:cubicBezTo>
                    <a:pt x="0" y="240"/>
                    <a:pt x="8" y="249"/>
                    <a:pt x="19" y="249"/>
                  </a:cubicBezTo>
                  <a:cubicBezTo>
                    <a:pt x="30" y="249"/>
                    <a:pt x="39" y="240"/>
                    <a:pt x="39" y="2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38" name="Freeform 36">
              <a:extLst>
                <a:ext uri="{FF2B5EF4-FFF2-40B4-BE49-F238E27FC236}">
                  <a16:creationId xmlns:a16="http://schemas.microsoft.com/office/drawing/2014/main" id="{D9DAB946-E472-4C62-9031-BA969D442929}"/>
                </a:ext>
              </a:extLst>
            </p:cNvPr>
            <p:cNvSpPr>
              <a:spLocks/>
            </p:cNvSpPr>
            <p:nvPr userDrawn="1"/>
          </p:nvSpPr>
          <p:spPr bwMode="auto">
            <a:xfrm>
              <a:off x="4056066" y="568327"/>
              <a:ext cx="46038" cy="161926"/>
            </a:xfrm>
            <a:custGeom>
              <a:avLst/>
              <a:gdLst>
                <a:gd name="T0" fmla="*/ 19 w 39"/>
                <a:gd name="T1" fmla="*/ 136 h 136"/>
                <a:gd name="T2" fmla="*/ 39 w 39"/>
                <a:gd name="T3" fmla="*/ 116 h 136"/>
                <a:gd name="T4" fmla="*/ 39 w 39"/>
                <a:gd name="T5" fmla="*/ 20 h 136"/>
                <a:gd name="T6" fmla="*/ 19 w 39"/>
                <a:gd name="T7" fmla="*/ 0 h 136"/>
                <a:gd name="T8" fmla="*/ 0 w 39"/>
                <a:gd name="T9" fmla="*/ 20 h 136"/>
                <a:gd name="T10" fmla="*/ 0 w 39"/>
                <a:gd name="T11" fmla="*/ 116 h 136"/>
                <a:gd name="T12" fmla="*/ 19 w 39"/>
                <a:gd name="T13" fmla="*/ 136 h 136"/>
              </a:gdLst>
              <a:ahLst/>
              <a:cxnLst>
                <a:cxn ang="0">
                  <a:pos x="T0" y="T1"/>
                </a:cxn>
                <a:cxn ang="0">
                  <a:pos x="T2" y="T3"/>
                </a:cxn>
                <a:cxn ang="0">
                  <a:pos x="T4" y="T5"/>
                </a:cxn>
                <a:cxn ang="0">
                  <a:pos x="T6" y="T7"/>
                </a:cxn>
                <a:cxn ang="0">
                  <a:pos x="T8" y="T9"/>
                </a:cxn>
                <a:cxn ang="0">
                  <a:pos x="T10" y="T11"/>
                </a:cxn>
                <a:cxn ang="0">
                  <a:pos x="T12" y="T13"/>
                </a:cxn>
              </a:cxnLst>
              <a:rect l="0" t="0" r="r" b="b"/>
              <a:pathLst>
                <a:path w="39" h="136">
                  <a:moveTo>
                    <a:pt x="19" y="136"/>
                  </a:moveTo>
                  <a:cubicBezTo>
                    <a:pt x="30" y="136"/>
                    <a:pt x="39" y="127"/>
                    <a:pt x="39" y="116"/>
                  </a:cubicBezTo>
                  <a:cubicBezTo>
                    <a:pt x="39" y="20"/>
                    <a:pt x="39" y="20"/>
                    <a:pt x="39" y="20"/>
                  </a:cubicBezTo>
                  <a:cubicBezTo>
                    <a:pt x="39" y="9"/>
                    <a:pt x="30" y="0"/>
                    <a:pt x="19" y="0"/>
                  </a:cubicBezTo>
                  <a:cubicBezTo>
                    <a:pt x="9" y="0"/>
                    <a:pt x="0" y="9"/>
                    <a:pt x="0" y="20"/>
                  </a:cubicBezTo>
                  <a:cubicBezTo>
                    <a:pt x="0" y="116"/>
                    <a:pt x="0" y="116"/>
                    <a:pt x="0" y="116"/>
                  </a:cubicBezTo>
                  <a:cubicBezTo>
                    <a:pt x="0" y="127"/>
                    <a:pt x="9" y="136"/>
                    <a:pt x="19" y="1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39" name="Freeform 37">
              <a:extLst>
                <a:ext uri="{FF2B5EF4-FFF2-40B4-BE49-F238E27FC236}">
                  <a16:creationId xmlns:a16="http://schemas.microsoft.com/office/drawing/2014/main" id="{8F9A797E-45B6-4214-90A0-BEA45EE4FE15}"/>
                </a:ext>
              </a:extLst>
            </p:cNvPr>
            <p:cNvSpPr>
              <a:spLocks/>
            </p:cNvSpPr>
            <p:nvPr userDrawn="1"/>
          </p:nvSpPr>
          <p:spPr bwMode="auto">
            <a:xfrm>
              <a:off x="4184654" y="633415"/>
              <a:ext cx="47625" cy="96838"/>
            </a:xfrm>
            <a:custGeom>
              <a:avLst/>
              <a:gdLst>
                <a:gd name="T0" fmla="*/ 20 w 40"/>
                <a:gd name="T1" fmla="*/ 0 h 81"/>
                <a:gd name="T2" fmla="*/ 0 w 40"/>
                <a:gd name="T3" fmla="*/ 20 h 81"/>
                <a:gd name="T4" fmla="*/ 0 w 40"/>
                <a:gd name="T5" fmla="*/ 61 h 81"/>
                <a:gd name="T6" fmla="*/ 20 w 40"/>
                <a:gd name="T7" fmla="*/ 81 h 81"/>
                <a:gd name="T8" fmla="*/ 40 w 40"/>
                <a:gd name="T9" fmla="*/ 61 h 81"/>
                <a:gd name="T10" fmla="*/ 40 w 40"/>
                <a:gd name="T11" fmla="*/ 20 h 81"/>
                <a:gd name="T12" fmla="*/ 20 w 40"/>
                <a:gd name="T13" fmla="*/ 0 h 81"/>
              </a:gdLst>
              <a:ahLst/>
              <a:cxnLst>
                <a:cxn ang="0">
                  <a:pos x="T0" y="T1"/>
                </a:cxn>
                <a:cxn ang="0">
                  <a:pos x="T2" y="T3"/>
                </a:cxn>
                <a:cxn ang="0">
                  <a:pos x="T4" y="T5"/>
                </a:cxn>
                <a:cxn ang="0">
                  <a:pos x="T6" y="T7"/>
                </a:cxn>
                <a:cxn ang="0">
                  <a:pos x="T8" y="T9"/>
                </a:cxn>
                <a:cxn ang="0">
                  <a:pos x="T10" y="T11"/>
                </a:cxn>
                <a:cxn ang="0">
                  <a:pos x="T12" y="T13"/>
                </a:cxn>
              </a:cxnLst>
              <a:rect l="0" t="0" r="r" b="b"/>
              <a:pathLst>
                <a:path w="40" h="81">
                  <a:moveTo>
                    <a:pt x="20" y="0"/>
                  </a:moveTo>
                  <a:cubicBezTo>
                    <a:pt x="9" y="0"/>
                    <a:pt x="0" y="9"/>
                    <a:pt x="0" y="20"/>
                  </a:cubicBezTo>
                  <a:cubicBezTo>
                    <a:pt x="0" y="61"/>
                    <a:pt x="0" y="61"/>
                    <a:pt x="0" y="61"/>
                  </a:cubicBezTo>
                  <a:cubicBezTo>
                    <a:pt x="0" y="72"/>
                    <a:pt x="9" y="81"/>
                    <a:pt x="20" y="81"/>
                  </a:cubicBezTo>
                  <a:cubicBezTo>
                    <a:pt x="31" y="81"/>
                    <a:pt x="40" y="72"/>
                    <a:pt x="40" y="61"/>
                  </a:cubicBezTo>
                  <a:cubicBezTo>
                    <a:pt x="40" y="20"/>
                    <a:pt x="40" y="20"/>
                    <a:pt x="40" y="20"/>
                  </a:cubicBezTo>
                  <a:cubicBezTo>
                    <a:pt x="40" y="9"/>
                    <a:pt x="31" y="0"/>
                    <a:pt x="2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grpSp>
    </p:spTree>
    <p:extLst>
      <p:ext uri="{BB962C8B-B14F-4D97-AF65-F5344CB8AC3E}">
        <p14:creationId xmlns:p14="http://schemas.microsoft.com/office/powerpoint/2010/main" val="16692992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16" name="Subtitle 2"/>
          <p:cNvSpPr>
            <a:spLocks noGrp="1"/>
          </p:cNvSpPr>
          <p:nvPr>
            <p:ph type="subTitle" idx="1" hasCustomPrompt="1"/>
          </p:nvPr>
        </p:nvSpPr>
        <p:spPr>
          <a:xfrm>
            <a:off x="625995" y="5142315"/>
            <a:ext cx="11061895" cy="384175"/>
          </a:xfrm>
          <a:prstGeom prst="rect">
            <a:avLst/>
          </a:prstGeom>
        </p:spPr>
        <p:txBody>
          <a:bodyPr lIns="91420" tIns="45710" rIns="91420" bIns="45710" anchor="b" anchorCtr="0">
            <a:noAutofit/>
          </a:bodyPr>
          <a:lstStyle>
            <a:lvl1pPr marL="0" indent="0" algn="l">
              <a:buNone/>
              <a:defRPr sz="2400" b="0" i="0">
                <a:solidFill>
                  <a:schemeClr val="bg1"/>
                </a:solidFill>
                <a:latin typeface="+mn-lt"/>
                <a:cs typeface="CiscoSansTT ExtraLight"/>
              </a:defRPr>
            </a:lvl1pPr>
            <a:lvl2pPr marL="457130" indent="0" algn="ctr">
              <a:buNone/>
              <a:defRPr>
                <a:solidFill>
                  <a:schemeClr val="tx1">
                    <a:tint val="75000"/>
                  </a:schemeClr>
                </a:solidFill>
              </a:defRPr>
            </a:lvl2pPr>
            <a:lvl3pPr marL="914270" indent="0" algn="ctr">
              <a:buNone/>
              <a:defRPr>
                <a:solidFill>
                  <a:schemeClr val="tx1">
                    <a:tint val="75000"/>
                  </a:schemeClr>
                </a:solidFill>
              </a:defRPr>
            </a:lvl3pPr>
            <a:lvl4pPr marL="1371404" indent="0" algn="ctr">
              <a:buNone/>
              <a:defRPr>
                <a:solidFill>
                  <a:schemeClr val="tx1">
                    <a:tint val="75000"/>
                  </a:schemeClr>
                </a:solidFill>
              </a:defRPr>
            </a:lvl4pPr>
            <a:lvl5pPr marL="1828542" indent="0" algn="ctr">
              <a:buNone/>
              <a:defRPr>
                <a:solidFill>
                  <a:schemeClr val="tx1">
                    <a:tint val="75000"/>
                  </a:schemeClr>
                </a:solidFill>
              </a:defRPr>
            </a:lvl5pPr>
            <a:lvl6pPr marL="2285672" indent="0" algn="ctr">
              <a:buNone/>
              <a:defRPr>
                <a:solidFill>
                  <a:schemeClr val="tx1">
                    <a:tint val="75000"/>
                  </a:schemeClr>
                </a:solidFill>
              </a:defRPr>
            </a:lvl6pPr>
            <a:lvl7pPr marL="2742813" indent="0" algn="ctr">
              <a:buNone/>
              <a:defRPr>
                <a:solidFill>
                  <a:schemeClr val="tx1">
                    <a:tint val="75000"/>
                  </a:schemeClr>
                </a:solidFill>
              </a:defRPr>
            </a:lvl7pPr>
            <a:lvl8pPr marL="3199947" indent="0" algn="ctr">
              <a:buNone/>
              <a:defRPr>
                <a:solidFill>
                  <a:schemeClr val="tx1">
                    <a:tint val="75000"/>
                  </a:schemeClr>
                </a:solidFill>
              </a:defRPr>
            </a:lvl8pPr>
            <a:lvl9pPr marL="3657085" indent="0" algn="ctr">
              <a:buNone/>
              <a:defRPr>
                <a:solidFill>
                  <a:schemeClr val="tx1">
                    <a:tint val="75000"/>
                  </a:schemeClr>
                </a:solidFill>
              </a:defRPr>
            </a:lvl9pPr>
          </a:lstStyle>
          <a:p>
            <a:r>
              <a:rPr lang="en-GB"/>
              <a:t>Speaker Name</a:t>
            </a:r>
            <a:endParaRPr lang="en-US"/>
          </a:p>
        </p:txBody>
      </p:sp>
      <p:sp>
        <p:nvSpPr>
          <p:cNvPr id="17" name="Text Placeholder 38"/>
          <p:cNvSpPr>
            <a:spLocks noGrp="1"/>
          </p:cNvSpPr>
          <p:nvPr>
            <p:ph type="body" sz="quarter" idx="11" hasCustomPrompt="1"/>
          </p:nvPr>
        </p:nvSpPr>
        <p:spPr>
          <a:xfrm>
            <a:off x="625995" y="5430226"/>
            <a:ext cx="11061895" cy="384175"/>
          </a:xfrm>
          <a:prstGeom prst="rect">
            <a:avLst/>
          </a:prstGeom>
        </p:spPr>
        <p:txBody>
          <a:bodyPr lIns="91420" tIns="45710" rIns="91420" bIns="45710"/>
          <a:lstStyle>
            <a:lvl1pPr marL="0" indent="0" algn="l">
              <a:buFontTx/>
              <a:buNone/>
              <a:defRPr lang="en-US" sz="2400" b="0" i="0" kern="1200" dirty="0" smtClean="0">
                <a:solidFill>
                  <a:schemeClr val="bg1"/>
                </a:solidFill>
                <a:latin typeface="+mn-lt"/>
                <a:ea typeface="+mn-ea"/>
                <a:cs typeface="CiscoSansTT ExtraLight"/>
              </a:defRPr>
            </a:lvl1pPr>
            <a:lvl2pPr>
              <a:buFontTx/>
              <a:buNone/>
              <a:defRPr lang="en-US" sz="2000" kern="1200" dirty="0" smtClean="0">
                <a:solidFill>
                  <a:schemeClr val="bg1"/>
                </a:solidFill>
                <a:latin typeface="+mj-lt"/>
                <a:ea typeface="+mn-ea"/>
                <a:cs typeface="+mn-cs"/>
              </a:defRPr>
            </a:lvl2pPr>
            <a:lvl3pPr>
              <a:buFontTx/>
              <a:buNone/>
              <a:defRPr lang="en-US" sz="2000" kern="1200" dirty="0" smtClean="0">
                <a:solidFill>
                  <a:schemeClr val="bg1"/>
                </a:solidFill>
                <a:latin typeface="+mj-lt"/>
                <a:ea typeface="+mn-ea"/>
                <a:cs typeface="+mn-cs"/>
              </a:defRPr>
            </a:lvl3pPr>
            <a:lvl4pPr>
              <a:buFontTx/>
              <a:buNone/>
              <a:defRPr lang="en-US" sz="2000" kern="1200" dirty="0" smtClean="0">
                <a:solidFill>
                  <a:schemeClr val="bg1"/>
                </a:solidFill>
                <a:latin typeface="+mj-lt"/>
                <a:ea typeface="+mn-ea"/>
                <a:cs typeface="+mn-cs"/>
              </a:defRPr>
            </a:lvl4pPr>
            <a:lvl5pPr>
              <a:buFontTx/>
              <a:buNone/>
              <a:defRPr lang="en-US" sz="2000" kern="1200" dirty="0" smtClean="0">
                <a:solidFill>
                  <a:schemeClr val="bg1"/>
                </a:solidFill>
                <a:latin typeface="+mj-lt"/>
                <a:ea typeface="+mn-ea"/>
                <a:cs typeface="+mn-cs"/>
              </a:defRPr>
            </a:lvl5pPr>
          </a:lstStyle>
          <a:p>
            <a:pPr lvl="0"/>
            <a:r>
              <a:rPr lang="en-GB"/>
              <a:t>Speaker Title</a:t>
            </a:r>
          </a:p>
        </p:txBody>
      </p:sp>
      <p:sp>
        <p:nvSpPr>
          <p:cNvPr id="18" name="Text Placeholder 40"/>
          <p:cNvSpPr>
            <a:spLocks noGrp="1"/>
          </p:cNvSpPr>
          <p:nvPr>
            <p:ph type="body" sz="quarter" idx="12" hasCustomPrompt="1"/>
          </p:nvPr>
        </p:nvSpPr>
        <p:spPr>
          <a:xfrm>
            <a:off x="625995" y="5798350"/>
            <a:ext cx="11061895" cy="384175"/>
          </a:xfrm>
          <a:prstGeom prst="rect">
            <a:avLst/>
          </a:prstGeom>
        </p:spPr>
        <p:txBody>
          <a:bodyPr lIns="91420" tIns="45710" rIns="91420" bIns="45710"/>
          <a:lstStyle>
            <a:lvl1pPr marL="0" indent="0" algn="l">
              <a:buFontTx/>
              <a:buNone/>
              <a:defRPr lang="en-US" sz="2400" b="0" i="0" kern="1200" dirty="0" smtClean="0">
                <a:solidFill>
                  <a:schemeClr val="bg1"/>
                </a:solidFill>
                <a:latin typeface="+mn-lt"/>
                <a:ea typeface="+mn-ea"/>
                <a:cs typeface="CiscoSansTT ExtraLight"/>
              </a:defRPr>
            </a:lvl1pPr>
            <a:lvl2pPr>
              <a:buFontTx/>
              <a:buNone/>
              <a:defRPr lang="en-US" sz="2000" kern="1200" dirty="0" smtClean="0">
                <a:solidFill>
                  <a:schemeClr val="bg1"/>
                </a:solidFill>
                <a:latin typeface="+mj-lt"/>
                <a:ea typeface="+mn-ea"/>
                <a:cs typeface="+mn-cs"/>
              </a:defRPr>
            </a:lvl2pPr>
            <a:lvl3pPr>
              <a:buFontTx/>
              <a:buNone/>
              <a:defRPr lang="en-US" sz="2000" kern="1200" dirty="0" smtClean="0">
                <a:solidFill>
                  <a:schemeClr val="bg1"/>
                </a:solidFill>
                <a:latin typeface="+mj-lt"/>
                <a:ea typeface="+mn-ea"/>
                <a:cs typeface="+mn-cs"/>
              </a:defRPr>
            </a:lvl3pPr>
            <a:lvl4pPr>
              <a:buFontTx/>
              <a:buNone/>
              <a:defRPr lang="en-US" sz="2000" kern="1200" dirty="0" smtClean="0">
                <a:solidFill>
                  <a:schemeClr val="bg1"/>
                </a:solidFill>
                <a:latin typeface="+mj-lt"/>
                <a:ea typeface="+mn-ea"/>
                <a:cs typeface="+mn-cs"/>
              </a:defRPr>
            </a:lvl4pPr>
            <a:lvl5pPr>
              <a:buFontTx/>
              <a:buNone/>
              <a:defRPr lang="en-US" sz="2000" kern="1200" dirty="0" smtClean="0">
                <a:solidFill>
                  <a:schemeClr val="bg1"/>
                </a:solidFill>
                <a:latin typeface="+mj-lt"/>
                <a:ea typeface="+mn-ea"/>
                <a:cs typeface="+mn-cs"/>
              </a:defRPr>
            </a:lvl5pPr>
          </a:lstStyle>
          <a:p>
            <a:pPr lvl="0"/>
            <a:r>
              <a:rPr lang="en-GB"/>
              <a:t>Date</a:t>
            </a:r>
          </a:p>
        </p:txBody>
      </p:sp>
      <p:sp>
        <p:nvSpPr>
          <p:cNvPr id="19" name="Text Placeholder 2"/>
          <p:cNvSpPr>
            <a:spLocks noGrp="1"/>
          </p:cNvSpPr>
          <p:nvPr>
            <p:ph type="body" sz="quarter" idx="13" hasCustomPrompt="1"/>
          </p:nvPr>
        </p:nvSpPr>
        <p:spPr>
          <a:xfrm>
            <a:off x="617723" y="4058205"/>
            <a:ext cx="11070167" cy="398668"/>
          </a:xfrm>
          <a:prstGeom prst="rect">
            <a:avLst/>
          </a:prstGeom>
        </p:spPr>
        <p:txBody>
          <a:bodyPr lIns="91420" tIns="45710" rIns="91420" bIns="45710"/>
          <a:lstStyle>
            <a:lvl1pPr marL="0" indent="0">
              <a:buFont typeface="Arial" panose="020B0604020202020204" pitchFamily="34" charset="0"/>
              <a:buNone/>
              <a:defRPr sz="2933" b="0" i="0" baseline="0">
                <a:solidFill>
                  <a:schemeClr val="bg1"/>
                </a:solidFill>
                <a:latin typeface="+mj-lt"/>
                <a:cs typeface="CiscoSansTT ExtraLight"/>
              </a:defRPr>
            </a:lvl1pPr>
            <a:lvl2pPr marL="406365" indent="0">
              <a:buNone/>
              <a:defRPr/>
            </a:lvl2pPr>
            <a:lvl3pPr marL="569854" indent="0">
              <a:buNone/>
              <a:defRPr/>
            </a:lvl3pPr>
            <a:lvl4pPr marL="688908" indent="0">
              <a:buNone/>
              <a:defRPr/>
            </a:lvl4pPr>
            <a:lvl5pPr marL="801608" indent="0">
              <a:buNone/>
              <a:defRPr/>
            </a:lvl5pPr>
          </a:lstStyle>
          <a:p>
            <a:pPr lvl="0"/>
            <a:r>
              <a:rPr lang="en-GB"/>
              <a:t>Subtitle Goes Here</a:t>
            </a:r>
          </a:p>
        </p:txBody>
      </p:sp>
      <p:sp>
        <p:nvSpPr>
          <p:cNvPr id="20" name="Title 1"/>
          <p:cNvSpPr>
            <a:spLocks noGrp="1"/>
          </p:cNvSpPr>
          <p:nvPr>
            <p:ph type="ctrTitle" hasCustomPrompt="1"/>
          </p:nvPr>
        </p:nvSpPr>
        <p:spPr>
          <a:xfrm>
            <a:off x="567687" y="3296223"/>
            <a:ext cx="11120203" cy="859640"/>
          </a:xfrm>
          <a:prstGeom prst="rect">
            <a:avLst/>
          </a:prstGeom>
        </p:spPr>
        <p:txBody>
          <a:bodyPr anchor="b"/>
          <a:lstStyle>
            <a:lvl1pPr marL="0" indent="0" algn="l">
              <a:lnSpc>
                <a:spcPct val="90000"/>
              </a:lnSpc>
              <a:buFont typeface="Arial" panose="020B0604020202020204" pitchFamily="34" charset="0"/>
              <a:buNone/>
              <a:defRPr sz="5333" b="0" i="0" spc="0" baseline="0">
                <a:solidFill>
                  <a:schemeClr val="bg1"/>
                </a:solidFill>
                <a:latin typeface="+mj-lt"/>
                <a:cs typeface="CiscoSansTT ExtraLight"/>
              </a:defRPr>
            </a:lvl1pPr>
          </a:lstStyle>
          <a:p>
            <a:r>
              <a:rPr lang="en-GB"/>
              <a:t>Presentation Title Goes Here</a:t>
            </a:r>
            <a:endParaRPr lang="en-US"/>
          </a:p>
        </p:txBody>
      </p:sp>
      <p:grpSp>
        <p:nvGrpSpPr>
          <p:cNvPr id="46" name="Group 45">
            <a:extLst>
              <a:ext uri="{FF2B5EF4-FFF2-40B4-BE49-F238E27FC236}">
                <a16:creationId xmlns:a16="http://schemas.microsoft.com/office/drawing/2014/main" id="{92A960D4-79DE-4D8E-8CFC-63CD0CD0EC7D}"/>
              </a:ext>
            </a:extLst>
          </p:cNvPr>
          <p:cNvGrpSpPr/>
          <p:nvPr userDrawn="1"/>
        </p:nvGrpSpPr>
        <p:grpSpPr>
          <a:xfrm>
            <a:off x="711200" y="518623"/>
            <a:ext cx="2205587" cy="925631"/>
            <a:chOff x="2571752" y="479427"/>
            <a:chExt cx="2243140" cy="941392"/>
          </a:xfrm>
          <a:solidFill>
            <a:schemeClr val="bg1"/>
          </a:solidFill>
        </p:grpSpPr>
        <p:sp>
          <p:nvSpPr>
            <p:cNvPr id="7" name="Freeform 5">
              <a:extLst>
                <a:ext uri="{FF2B5EF4-FFF2-40B4-BE49-F238E27FC236}">
                  <a16:creationId xmlns:a16="http://schemas.microsoft.com/office/drawing/2014/main" id="{F9195638-CC2A-4C15-AA7A-15B9719896E8}"/>
                </a:ext>
              </a:extLst>
            </p:cNvPr>
            <p:cNvSpPr>
              <a:spLocks/>
            </p:cNvSpPr>
            <p:nvPr userDrawn="1"/>
          </p:nvSpPr>
          <p:spPr bwMode="auto">
            <a:xfrm>
              <a:off x="2571752" y="1241431"/>
              <a:ext cx="115888" cy="139701"/>
            </a:xfrm>
            <a:custGeom>
              <a:avLst/>
              <a:gdLst>
                <a:gd name="T0" fmla="*/ 73 w 73"/>
                <a:gd name="T1" fmla="*/ 13 h 88"/>
                <a:gd name="T2" fmla="*/ 45 w 73"/>
                <a:gd name="T3" fmla="*/ 13 h 88"/>
                <a:gd name="T4" fmla="*/ 45 w 73"/>
                <a:gd name="T5" fmla="*/ 88 h 88"/>
                <a:gd name="T6" fmla="*/ 28 w 73"/>
                <a:gd name="T7" fmla="*/ 88 h 88"/>
                <a:gd name="T8" fmla="*/ 28 w 73"/>
                <a:gd name="T9" fmla="*/ 13 h 88"/>
                <a:gd name="T10" fmla="*/ 0 w 73"/>
                <a:gd name="T11" fmla="*/ 13 h 88"/>
                <a:gd name="T12" fmla="*/ 0 w 73"/>
                <a:gd name="T13" fmla="*/ 0 h 88"/>
                <a:gd name="T14" fmla="*/ 73 w 73"/>
                <a:gd name="T15" fmla="*/ 0 h 88"/>
                <a:gd name="T16" fmla="*/ 73 w 73"/>
                <a:gd name="T17" fmla="*/ 1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88">
                  <a:moveTo>
                    <a:pt x="73" y="13"/>
                  </a:moveTo>
                  <a:lnTo>
                    <a:pt x="45" y="13"/>
                  </a:lnTo>
                  <a:lnTo>
                    <a:pt x="45" y="88"/>
                  </a:lnTo>
                  <a:lnTo>
                    <a:pt x="28" y="88"/>
                  </a:lnTo>
                  <a:lnTo>
                    <a:pt x="28" y="13"/>
                  </a:lnTo>
                  <a:lnTo>
                    <a:pt x="0" y="13"/>
                  </a:lnTo>
                  <a:lnTo>
                    <a:pt x="0" y="0"/>
                  </a:lnTo>
                  <a:lnTo>
                    <a:pt x="73" y="0"/>
                  </a:lnTo>
                  <a:lnTo>
                    <a:pt x="73" y="1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8" name="Freeform 6">
              <a:extLst>
                <a:ext uri="{FF2B5EF4-FFF2-40B4-BE49-F238E27FC236}">
                  <a16:creationId xmlns:a16="http://schemas.microsoft.com/office/drawing/2014/main" id="{3D9589E8-5C7E-4A28-8FE5-B92A4E4E72F5}"/>
                </a:ext>
              </a:extLst>
            </p:cNvPr>
            <p:cNvSpPr>
              <a:spLocks/>
            </p:cNvSpPr>
            <p:nvPr userDrawn="1"/>
          </p:nvSpPr>
          <p:spPr bwMode="auto">
            <a:xfrm>
              <a:off x="2711452" y="1241431"/>
              <a:ext cx="92075" cy="139701"/>
            </a:xfrm>
            <a:custGeom>
              <a:avLst/>
              <a:gdLst>
                <a:gd name="T0" fmla="*/ 0 w 76"/>
                <a:gd name="T1" fmla="*/ 0 h 118"/>
                <a:gd name="T2" fmla="*/ 21 w 76"/>
                <a:gd name="T3" fmla="*/ 0 h 118"/>
                <a:gd name="T4" fmla="*/ 21 w 76"/>
                <a:gd name="T5" fmla="*/ 41 h 118"/>
                <a:gd name="T6" fmla="*/ 45 w 76"/>
                <a:gd name="T7" fmla="*/ 30 h 118"/>
                <a:gd name="T8" fmla="*/ 76 w 76"/>
                <a:gd name="T9" fmla="*/ 63 h 118"/>
                <a:gd name="T10" fmla="*/ 76 w 76"/>
                <a:gd name="T11" fmla="*/ 118 h 118"/>
                <a:gd name="T12" fmla="*/ 55 w 76"/>
                <a:gd name="T13" fmla="*/ 118 h 118"/>
                <a:gd name="T14" fmla="*/ 55 w 76"/>
                <a:gd name="T15" fmla="*/ 63 h 118"/>
                <a:gd name="T16" fmla="*/ 40 w 76"/>
                <a:gd name="T17" fmla="*/ 46 h 118"/>
                <a:gd name="T18" fmla="*/ 21 w 76"/>
                <a:gd name="T19" fmla="*/ 67 h 118"/>
                <a:gd name="T20" fmla="*/ 21 w 76"/>
                <a:gd name="T21" fmla="*/ 118 h 118"/>
                <a:gd name="T22" fmla="*/ 0 w 76"/>
                <a:gd name="T23" fmla="*/ 118 h 118"/>
                <a:gd name="T24" fmla="*/ 0 w 76"/>
                <a:gd name="T2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6" h="118">
                  <a:moveTo>
                    <a:pt x="0" y="0"/>
                  </a:moveTo>
                  <a:cubicBezTo>
                    <a:pt x="21" y="0"/>
                    <a:pt x="21" y="0"/>
                    <a:pt x="21" y="0"/>
                  </a:cubicBezTo>
                  <a:cubicBezTo>
                    <a:pt x="21" y="41"/>
                    <a:pt x="21" y="41"/>
                    <a:pt x="21" y="41"/>
                  </a:cubicBezTo>
                  <a:cubicBezTo>
                    <a:pt x="26" y="34"/>
                    <a:pt x="35" y="30"/>
                    <a:pt x="45" y="30"/>
                  </a:cubicBezTo>
                  <a:cubicBezTo>
                    <a:pt x="65" y="30"/>
                    <a:pt x="76" y="42"/>
                    <a:pt x="76" y="63"/>
                  </a:cubicBezTo>
                  <a:cubicBezTo>
                    <a:pt x="76" y="118"/>
                    <a:pt x="76" y="118"/>
                    <a:pt x="76" y="118"/>
                  </a:cubicBezTo>
                  <a:cubicBezTo>
                    <a:pt x="55" y="118"/>
                    <a:pt x="55" y="118"/>
                    <a:pt x="55" y="118"/>
                  </a:cubicBezTo>
                  <a:cubicBezTo>
                    <a:pt x="55" y="63"/>
                    <a:pt x="55" y="63"/>
                    <a:pt x="55" y="63"/>
                  </a:cubicBezTo>
                  <a:cubicBezTo>
                    <a:pt x="55" y="51"/>
                    <a:pt x="50" y="46"/>
                    <a:pt x="40" y="46"/>
                  </a:cubicBezTo>
                  <a:cubicBezTo>
                    <a:pt x="29" y="46"/>
                    <a:pt x="21" y="54"/>
                    <a:pt x="21" y="67"/>
                  </a:cubicBezTo>
                  <a:cubicBezTo>
                    <a:pt x="21" y="118"/>
                    <a:pt x="21" y="118"/>
                    <a:pt x="21" y="118"/>
                  </a:cubicBezTo>
                  <a:cubicBezTo>
                    <a:pt x="0" y="118"/>
                    <a:pt x="0" y="118"/>
                    <a:pt x="0" y="118"/>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9" name="Freeform 7">
              <a:extLst>
                <a:ext uri="{FF2B5EF4-FFF2-40B4-BE49-F238E27FC236}">
                  <a16:creationId xmlns:a16="http://schemas.microsoft.com/office/drawing/2014/main" id="{50CB225B-0351-4893-B324-812A7B7FF9F5}"/>
                </a:ext>
              </a:extLst>
            </p:cNvPr>
            <p:cNvSpPr>
              <a:spLocks noEditPoints="1"/>
            </p:cNvSpPr>
            <p:nvPr userDrawn="1"/>
          </p:nvSpPr>
          <p:spPr bwMode="auto">
            <a:xfrm>
              <a:off x="2828927" y="1276356"/>
              <a:ext cx="101600" cy="109538"/>
            </a:xfrm>
            <a:custGeom>
              <a:avLst/>
              <a:gdLst>
                <a:gd name="T0" fmla="*/ 22 w 85"/>
                <a:gd name="T1" fmla="*/ 37 h 91"/>
                <a:gd name="T2" fmla="*/ 64 w 85"/>
                <a:gd name="T3" fmla="*/ 37 h 91"/>
                <a:gd name="T4" fmla="*/ 43 w 85"/>
                <a:gd name="T5" fmla="*/ 15 h 91"/>
                <a:gd name="T6" fmla="*/ 22 w 85"/>
                <a:gd name="T7" fmla="*/ 37 h 91"/>
                <a:gd name="T8" fmla="*/ 84 w 85"/>
                <a:gd name="T9" fmla="*/ 64 h 91"/>
                <a:gd name="T10" fmla="*/ 44 w 85"/>
                <a:gd name="T11" fmla="*/ 91 h 91"/>
                <a:gd name="T12" fmla="*/ 0 w 85"/>
                <a:gd name="T13" fmla="*/ 46 h 91"/>
                <a:gd name="T14" fmla="*/ 43 w 85"/>
                <a:gd name="T15" fmla="*/ 0 h 91"/>
                <a:gd name="T16" fmla="*/ 85 w 85"/>
                <a:gd name="T17" fmla="*/ 50 h 91"/>
                <a:gd name="T18" fmla="*/ 21 w 85"/>
                <a:gd name="T19" fmla="*/ 50 h 91"/>
                <a:gd name="T20" fmla="*/ 45 w 85"/>
                <a:gd name="T21" fmla="*/ 75 h 91"/>
                <a:gd name="T22" fmla="*/ 63 w 85"/>
                <a:gd name="T23" fmla="*/ 64 h 91"/>
                <a:gd name="T24" fmla="*/ 84 w 85"/>
                <a:gd name="T25" fmla="*/ 64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 h="91">
                  <a:moveTo>
                    <a:pt x="22" y="37"/>
                  </a:moveTo>
                  <a:cubicBezTo>
                    <a:pt x="64" y="37"/>
                    <a:pt x="64" y="37"/>
                    <a:pt x="64" y="37"/>
                  </a:cubicBezTo>
                  <a:cubicBezTo>
                    <a:pt x="63" y="21"/>
                    <a:pt x="55" y="15"/>
                    <a:pt x="43" y="15"/>
                  </a:cubicBezTo>
                  <a:cubicBezTo>
                    <a:pt x="32" y="15"/>
                    <a:pt x="24" y="21"/>
                    <a:pt x="22" y="37"/>
                  </a:cubicBezTo>
                  <a:close/>
                  <a:moveTo>
                    <a:pt x="84" y="64"/>
                  </a:moveTo>
                  <a:cubicBezTo>
                    <a:pt x="80" y="79"/>
                    <a:pt x="67" y="91"/>
                    <a:pt x="44" y="91"/>
                  </a:cubicBezTo>
                  <a:cubicBezTo>
                    <a:pt x="18" y="91"/>
                    <a:pt x="0" y="75"/>
                    <a:pt x="0" y="46"/>
                  </a:cubicBezTo>
                  <a:cubicBezTo>
                    <a:pt x="0" y="16"/>
                    <a:pt x="18" y="0"/>
                    <a:pt x="43" y="0"/>
                  </a:cubicBezTo>
                  <a:cubicBezTo>
                    <a:pt x="69" y="0"/>
                    <a:pt x="85" y="16"/>
                    <a:pt x="85" y="50"/>
                  </a:cubicBezTo>
                  <a:cubicBezTo>
                    <a:pt x="21" y="50"/>
                    <a:pt x="21" y="50"/>
                    <a:pt x="21" y="50"/>
                  </a:cubicBezTo>
                  <a:cubicBezTo>
                    <a:pt x="23" y="68"/>
                    <a:pt x="32" y="75"/>
                    <a:pt x="45" y="75"/>
                  </a:cubicBezTo>
                  <a:cubicBezTo>
                    <a:pt x="54" y="75"/>
                    <a:pt x="61" y="70"/>
                    <a:pt x="63" y="64"/>
                  </a:cubicBezTo>
                  <a:lnTo>
                    <a:pt x="84" y="6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10" name="Freeform 8">
              <a:extLst>
                <a:ext uri="{FF2B5EF4-FFF2-40B4-BE49-F238E27FC236}">
                  <a16:creationId xmlns:a16="http://schemas.microsoft.com/office/drawing/2014/main" id="{B9149472-185C-4F4E-AAB2-C9249C21637A}"/>
                </a:ext>
              </a:extLst>
            </p:cNvPr>
            <p:cNvSpPr>
              <a:spLocks noEditPoints="1"/>
            </p:cNvSpPr>
            <p:nvPr userDrawn="1"/>
          </p:nvSpPr>
          <p:spPr bwMode="auto">
            <a:xfrm>
              <a:off x="3019427" y="1241431"/>
              <a:ext cx="103188" cy="144463"/>
            </a:xfrm>
            <a:custGeom>
              <a:avLst/>
              <a:gdLst>
                <a:gd name="T0" fmla="*/ 42 w 86"/>
                <a:gd name="T1" fmla="*/ 46 h 121"/>
                <a:gd name="T2" fmla="*/ 19 w 86"/>
                <a:gd name="T3" fmla="*/ 75 h 121"/>
                <a:gd name="T4" fmla="*/ 42 w 86"/>
                <a:gd name="T5" fmla="*/ 105 h 121"/>
                <a:gd name="T6" fmla="*/ 64 w 86"/>
                <a:gd name="T7" fmla="*/ 75 h 121"/>
                <a:gd name="T8" fmla="*/ 42 w 86"/>
                <a:gd name="T9" fmla="*/ 46 h 121"/>
                <a:gd name="T10" fmla="*/ 0 w 86"/>
                <a:gd name="T11" fmla="*/ 118 h 121"/>
                <a:gd name="T12" fmla="*/ 0 w 86"/>
                <a:gd name="T13" fmla="*/ 0 h 121"/>
                <a:gd name="T14" fmla="*/ 20 w 86"/>
                <a:gd name="T15" fmla="*/ 0 h 121"/>
                <a:gd name="T16" fmla="*/ 20 w 86"/>
                <a:gd name="T17" fmla="*/ 43 h 121"/>
                <a:gd name="T18" fmla="*/ 48 w 86"/>
                <a:gd name="T19" fmla="*/ 30 h 121"/>
                <a:gd name="T20" fmla="*/ 86 w 86"/>
                <a:gd name="T21" fmla="*/ 74 h 121"/>
                <a:gd name="T22" fmla="*/ 46 w 86"/>
                <a:gd name="T23" fmla="*/ 121 h 121"/>
                <a:gd name="T24" fmla="*/ 19 w 86"/>
                <a:gd name="T25" fmla="*/ 108 h 121"/>
                <a:gd name="T26" fmla="*/ 16 w 86"/>
                <a:gd name="T27" fmla="*/ 118 h 121"/>
                <a:gd name="T28" fmla="*/ 0 w 86"/>
                <a:gd name="T29" fmla="*/ 11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6" h="121">
                  <a:moveTo>
                    <a:pt x="42" y="46"/>
                  </a:moveTo>
                  <a:cubicBezTo>
                    <a:pt x="30" y="46"/>
                    <a:pt x="19" y="56"/>
                    <a:pt x="19" y="75"/>
                  </a:cubicBezTo>
                  <a:cubicBezTo>
                    <a:pt x="19" y="95"/>
                    <a:pt x="29" y="105"/>
                    <a:pt x="42" y="105"/>
                  </a:cubicBezTo>
                  <a:cubicBezTo>
                    <a:pt x="55" y="105"/>
                    <a:pt x="64" y="95"/>
                    <a:pt x="64" y="75"/>
                  </a:cubicBezTo>
                  <a:cubicBezTo>
                    <a:pt x="64" y="55"/>
                    <a:pt x="55" y="46"/>
                    <a:pt x="42" y="46"/>
                  </a:cubicBezTo>
                  <a:close/>
                  <a:moveTo>
                    <a:pt x="0" y="118"/>
                  </a:moveTo>
                  <a:cubicBezTo>
                    <a:pt x="0" y="0"/>
                    <a:pt x="0" y="0"/>
                    <a:pt x="0" y="0"/>
                  </a:cubicBezTo>
                  <a:cubicBezTo>
                    <a:pt x="20" y="0"/>
                    <a:pt x="20" y="0"/>
                    <a:pt x="20" y="0"/>
                  </a:cubicBezTo>
                  <a:cubicBezTo>
                    <a:pt x="20" y="43"/>
                    <a:pt x="20" y="43"/>
                    <a:pt x="20" y="43"/>
                  </a:cubicBezTo>
                  <a:cubicBezTo>
                    <a:pt x="26" y="35"/>
                    <a:pt x="35" y="30"/>
                    <a:pt x="48" y="30"/>
                  </a:cubicBezTo>
                  <a:cubicBezTo>
                    <a:pt x="70" y="30"/>
                    <a:pt x="86" y="45"/>
                    <a:pt x="86" y="74"/>
                  </a:cubicBezTo>
                  <a:cubicBezTo>
                    <a:pt x="86" y="104"/>
                    <a:pt x="69" y="121"/>
                    <a:pt x="46" y="121"/>
                  </a:cubicBezTo>
                  <a:cubicBezTo>
                    <a:pt x="34" y="121"/>
                    <a:pt x="25" y="116"/>
                    <a:pt x="19" y="108"/>
                  </a:cubicBezTo>
                  <a:cubicBezTo>
                    <a:pt x="16" y="118"/>
                    <a:pt x="16" y="118"/>
                    <a:pt x="16" y="118"/>
                  </a:cubicBezTo>
                  <a:lnTo>
                    <a:pt x="0" y="1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11" name="Freeform 9">
              <a:extLst>
                <a:ext uri="{FF2B5EF4-FFF2-40B4-BE49-F238E27FC236}">
                  <a16:creationId xmlns:a16="http://schemas.microsoft.com/office/drawing/2014/main" id="{3F4ACC37-CD1F-49B5-AC9A-7A64999AF3BF}"/>
                </a:ext>
              </a:extLst>
            </p:cNvPr>
            <p:cNvSpPr>
              <a:spLocks/>
            </p:cNvSpPr>
            <p:nvPr userDrawn="1"/>
          </p:nvSpPr>
          <p:spPr bwMode="auto">
            <a:xfrm>
              <a:off x="3148015" y="1276356"/>
              <a:ext cx="61913" cy="104776"/>
            </a:xfrm>
            <a:custGeom>
              <a:avLst/>
              <a:gdLst>
                <a:gd name="T0" fmla="*/ 0 w 52"/>
                <a:gd name="T1" fmla="*/ 88 h 88"/>
                <a:gd name="T2" fmla="*/ 0 w 52"/>
                <a:gd name="T3" fmla="*/ 3 h 88"/>
                <a:gd name="T4" fmla="*/ 18 w 52"/>
                <a:gd name="T5" fmla="*/ 3 h 88"/>
                <a:gd name="T6" fmla="*/ 20 w 52"/>
                <a:gd name="T7" fmla="*/ 16 h 88"/>
                <a:gd name="T8" fmla="*/ 42 w 52"/>
                <a:gd name="T9" fmla="*/ 0 h 88"/>
                <a:gd name="T10" fmla="*/ 52 w 52"/>
                <a:gd name="T11" fmla="*/ 1 h 88"/>
                <a:gd name="T12" fmla="*/ 52 w 52"/>
                <a:gd name="T13" fmla="*/ 21 h 88"/>
                <a:gd name="T14" fmla="*/ 41 w 52"/>
                <a:gd name="T15" fmla="*/ 20 h 88"/>
                <a:gd name="T16" fmla="*/ 21 w 52"/>
                <a:gd name="T17" fmla="*/ 49 h 88"/>
                <a:gd name="T18" fmla="*/ 21 w 52"/>
                <a:gd name="T19" fmla="*/ 88 h 88"/>
                <a:gd name="T20" fmla="*/ 0 w 52"/>
                <a:gd name="T21" fmla="*/ 8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2" h="88">
                  <a:moveTo>
                    <a:pt x="0" y="88"/>
                  </a:moveTo>
                  <a:cubicBezTo>
                    <a:pt x="0" y="3"/>
                    <a:pt x="0" y="3"/>
                    <a:pt x="0" y="3"/>
                  </a:cubicBezTo>
                  <a:cubicBezTo>
                    <a:pt x="18" y="3"/>
                    <a:pt x="18" y="3"/>
                    <a:pt x="18" y="3"/>
                  </a:cubicBezTo>
                  <a:cubicBezTo>
                    <a:pt x="20" y="16"/>
                    <a:pt x="20" y="16"/>
                    <a:pt x="20" y="16"/>
                  </a:cubicBezTo>
                  <a:cubicBezTo>
                    <a:pt x="25" y="6"/>
                    <a:pt x="32" y="0"/>
                    <a:pt x="42" y="0"/>
                  </a:cubicBezTo>
                  <a:cubicBezTo>
                    <a:pt x="46" y="0"/>
                    <a:pt x="50" y="1"/>
                    <a:pt x="52" y="1"/>
                  </a:cubicBezTo>
                  <a:cubicBezTo>
                    <a:pt x="52" y="21"/>
                    <a:pt x="52" y="21"/>
                    <a:pt x="52" y="21"/>
                  </a:cubicBezTo>
                  <a:cubicBezTo>
                    <a:pt x="49" y="20"/>
                    <a:pt x="45" y="20"/>
                    <a:pt x="41" y="20"/>
                  </a:cubicBezTo>
                  <a:cubicBezTo>
                    <a:pt x="31" y="20"/>
                    <a:pt x="21" y="29"/>
                    <a:pt x="21" y="49"/>
                  </a:cubicBezTo>
                  <a:cubicBezTo>
                    <a:pt x="21" y="88"/>
                    <a:pt x="21" y="88"/>
                    <a:pt x="21" y="88"/>
                  </a:cubicBezTo>
                  <a:lnTo>
                    <a:pt x="0" y="8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12" name="Freeform 10">
              <a:extLst>
                <a:ext uri="{FF2B5EF4-FFF2-40B4-BE49-F238E27FC236}">
                  <a16:creationId xmlns:a16="http://schemas.microsoft.com/office/drawing/2014/main" id="{FC7342AA-BDC4-41EC-92FA-843A4FB21EFB}"/>
                </a:ext>
              </a:extLst>
            </p:cNvPr>
            <p:cNvSpPr>
              <a:spLocks noEditPoints="1"/>
            </p:cNvSpPr>
            <p:nvPr userDrawn="1"/>
          </p:nvSpPr>
          <p:spPr bwMode="auto">
            <a:xfrm>
              <a:off x="3232153" y="1241431"/>
              <a:ext cx="26988" cy="139701"/>
            </a:xfrm>
            <a:custGeom>
              <a:avLst/>
              <a:gdLst>
                <a:gd name="T0" fmla="*/ 0 w 17"/>
                <a:gd name="T1" fmla="*/ 88 h 88"/>
                <a:gd name="T2" fmla="*/ 0 w 17"/>
                <a:gd name="T3" fmla="*/ 24 h 88"/>
                <a:gd name="T4" fmla="*/ 16 w 17"/>
                <a:gd name="T5" fmla="*/ 24 h 88"/>
                <a:gd name="T6" fmla="*/ 16 w 17"/>
                <a:gd name="T7" fmla="*/ 88 h 88"/>
                <a:gd name="T8" fmla="*/ 0 w 17"/>
                <a:gd name="T9" fmla="*/ 88 h 88"/>
                <a:gd name="T10" fmla="*/ 0 w 17"/>
                <a:gd name="T11" fmla="*/ 15 h 88"/>
                <a:gd name="T12" fmla="*/ 0 w 17"/>
                <a:gd name="T13" fmla="*/ 0 h 88"/>
                <a:gd name="T14" fmla="*/ 17 w 17"/>
                <a:gd name="T15" fmla="*/ 0 h 88"/>
                <a:gd name="T16" fmla="*/ 17 w 17"/>
                <a:gd name="T17" fmla="*/ 15 h 88"/>
                <a:gd name="T18" fmla="*/ 0 w 17"/>
                <a:gd name="T19" fmla="*/ 1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 h="88">
                  <a:moveTo>
                    <a:pt x="0" y="88"/>
                  </a:moveTo>
                  <a:lnTo>
                    <a:pt x="0" y="24"/>
                  </a:lnTo>
                  <a:lnTo>
                    <a:pt x="16" y="24"/>
                  </a:lnTo>
                  <a:lnTo>
                    <a:pt x="16" y="88"/>
                  </a:lnTo>
                  <a:lnTo>
                    <a:pt x="0" y="88"/>
                  </a:lnTo>
                  <a:close/>
                  <a:moveTo>
                    <a:pt x="0" y="15"/>
                  </a:moveTo>
                  <a:lnTo>
                    <a:pt x="0" y="0"/>
                  </a:lnTo>
                  <a:lnTo>
                    <a:pt x="17" y="0"/>
                  </a:lnTo>
                  <a:lnTo>
                    <a:pt x="17" y="15"/>
                  </a:lnTo>
                  <a:lnTo>
                    <a:pt x="0"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13" name="Freeform 11">
              <a:extLst>
                <a:ext uri="{FF2B5EF4-FFF2-40B4-BE49-F238E27FC236}">
                  <a16:creationId xmlns:a16="http://schemas.microsoft.com/office/drawing/2014/main" id="{9D5798D8-BDF7-4E9A-BB0B-5B401DF68B73}"/>
                </a:ext>
              </a:extLst>
            </p:cNvPr>
            <p:cNvSpPr>
              <a:spLocks noEditPoints="1"/>
            </p:cNvSpPr>
            <p:nvPr userDrawn="1"/>
          </p:nvSpPr>
          <p:spPr bwMode="auto">
            <a:xfrm>
              <a:off x="3284540" y="1241431"/>
              <a:ext cx="103188" cy="144463"/>
            </a:xfrm>
            <a:custGeom>
              <a:avLst/>
              <a:gdLst>
                <a:gd name="T0" fmla="*/ 43 w 86"/>
                <a:gd name="T1" fmla="*/ 105 h 121"/>
                <a:gd name="T2" fmla="*/ 66 w 86"/>
                <a:gd name="T3" fmla="*/ 76 h 121"/>
                <a:gd name="T4" fmla="*/ 43 w 86"/>
                <a:gd name="T5" fmla="*/ 46 h 121"/>
                <a:gd name="T6" fmla="*/ 21 w 86"/>
                <a:gd name="T7" fmla="*/ 76 h 121"/>
                <a:gd name="T8" fmla="*/ 43 w 86"/>
                <a:gd name="T9" fmla="*/ 105 h 121"/>
                <a:gd name="T10" fmla="*/ 69 w 86"/>
                <a:gd name="T11" fmla="*/ 118 h 121"/>
                <a:gd name="T12" fmla="*/ 66 w 86"/>
                <a:gd name="T13" fmla="*/ 108 h 121"/>
                <a:gd name="T14" fmla="*/ 38 w 86"/>
                <a:gd name="T15" fmla="*/ 121 h 121"/>
                <a:gd name="T16" fmla="*/ 0 w 86"/>
                <a:gd name="T17" fmla="*/ 76 h 121"/>
                <a:gd name="T18" fmla="*/ 39 w 86"/>
                <a:gd name="T19" fmla="*/ 30 h 121"/>
                <a:gd name="T20" fmla="*/ 65 w 86"/>
                <a:gd name="T21" fmla="*/ 42 h 121"/>
                <a:gd name="T22" fmla="*/ 65 w 86"/>
                <a:gd name="T23" fmla="*/ 0 h 121"/>
                <a:gd name="T24" fmla="*/ 86 w 86"/>
                <a:gd name="T25" fmla="*/ 0 h 121"/>
                <a:gd name="T26" fmla="*/ 86 w 86"/>
                <a:gd name="T27" fmla="*/ 118 h 121"/>
                <a:gd name="T28" fmla="*/ 69 w 86"/>
                <a:gd name="T29" fmla="*/ 11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6" h="121">
                  <a:moveTo>
                    <a:pt x="43" y="105"/>
                  </a:moveTo>
                  <a:cubicBezTo>
                    <a:pt x="57" y="105"/>
                    <a:pt x="66" y="95"/>
                    <a:pt x="66" y="76"/>
                  </a:cubicBezTo>
                  <a:cubicBezTo>
                    <a:pt x="66" y="55"/>
                    <a:pt x="56" y="46"/>
                    <a:pt x="43" y="46"/>
                  </a:cubicBezTo>
                  <a:cubicBezTo>
                    <a:pt x="30" y="46"/>
                    <a:pt x="21" y="56"/>
                    <a:pt x="21" y="76"/>
                  </a:cubicBezTo>
                  <a:cubicBezTo>
                    <a:pt x="21" y="96"/>
                    <a:pt x="30" y="105"/>
                    <a:pt x="43" y="105"/>
                  </a:cubicBezTo>
                  <a:close/>
                  <a:moveTo>
                    <a:pt x="69" y="118"/>
                  </a:moveTo>
                  <a:cubicBezTo>
                    <a:pt x="66" y="108"/>
                    <a:pt x="66" y="108"/>
                    <a:pt x="66" y="108"/>
                  </a:cubicBezTo>
                  <a:cubicBezTo>
                    <a:pt x="60" y="115"/>
                    <a:pt x="50" y="121"/>
                    <a:pt x="38" y="121"/>
                  </a:cubicBezTo>
                  <a:cubicBezTo>
                    <a:pt x="16" y="121"/>
                    <a:pt x="0" y="105"/>
                    <a:pt x="0" y="76"/>
                  </a:cubicBezTo>
                  <a:cubicBezTo>
                    <a:pt x="0" y="46"/>
                    <a:pt x="16" y="30"/>
                    <a:pt x="39" y="30"/>
                  </a:cubicBezTo>
                  <a:cubicBezTo>
                    <a:pt x="51" y="30"/>
                    <a:pt x="59" y="35"/>
                    <a:pt x="65" y="42"/>
                  </a:cubicBezTo>
                  <a:cubicBezTo>
                    <a:pt x="65" y="0"/>
                    <a:pt x="65" y="0"/>
                    <a:pt x="65" y="0"/>
                  </a:cubicBezTo>
                  <a:cubicBezTo>
                    <a:pt x="86" y="0"/>
                    <a:pt x="86" y="0"/>
                    <a:pt x="86" y="0"/>
                  </a:cubicBezTo>
                  <a:cubicBezTo>
                    <a:pt x="86" y="118"/>
                    <a:pt x="86" y="118"/>
                    <a:pt x="86" y="118"/>
                  </a:cubicBezTo>
                  <a:lnTo>
                    <a:pt x="69" y="1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14" name="Freeform 12">
              <a:extLst>
                <a:ext uri="{FF2B5EF4-FFF2-40B4-BE49-F238E27FC236}">
                  <a16:creationId xmlns:a16="http://schemas.microsoft.com/office/drawing/2014/main" id="{2D6FA85F-4C41-4090-89D2-DD9436526622}"/>
                </a:ext>
              </a:extLst>
            </p:cNvPr>
            <p:cNvSpPr>
              <a:spLocks noEditPoints="1"/>
            </p:cNvSpPr>
            <p:nvPr userDrawn="1"/>
          </p:nvSpPr>
          <p:spPr bwMode="auto">
            <a:xfrm>
              <a:off x="3413128" y="1276356"/>
              <a:ext cx="101600" cy="144463"/>
            </a:xfrm>
            <a:custGeom>
              <a:avLst/>
              <a:gdLst>
                <a:gd name="T0" fmla="*/ 43 w 85"/>
                <a:gd name="T1" fmla="*/ 70 h 121"/>
                <a:gd name="T2" fmla="*/ 66 w 85"/>
                <a:gd name="T3" fmla="*/ 44 h 121"/>
                <a:gd name="T4" fmla="*/ 43 w 85"/>
                <a:gd name="T5" fmla="*/ 16 h 121"/>
                <a:gd name="T6" fmla="*/ 21 w 85"/>
                <a:gd name="T7" fmla="*/ 44 h 121"/>
                <a:gd name="T8" fmla="*/ 43 w 85"/>
                <a:gd name="T9" fmla="*/ 70 h 121"/>
                <a:gd name="T10" fmla="*/ 24 w 85"/>
                <a:gd name="T11" fmla="*/ 94 h 121"/>
                <a:gd name="T12" fmla="*/ 44 w 85"/>
                <a:gd name="T13" fmla="*/ 105 h 121"/>
                <a:gd name="T14" fmla="*/ 64 w 85"/>
                <a:gd name="T15" fmla="*/ 86 h 121"/>
                <a:gd name="T16" fmla="*/ 64 w 85"/>
                <a:gd name="T17" fmla="*/ 76 h 121"/>
                <a:gd name="T18" fmla="*/ 38 w 85"/>
                <a:gd name="T19" fmla="*/ 86 h 121"/>
                <a:gd name="T20" fmla="*/ 0 w 85"/>
                <a:gd name="T21" fmla="*/ 44 h 121"/>
                <a:gd name="T22" fmla="*/ 39 w 85"/>
                <a:gd name="T23" fmla="*/ 0 h 121"/>
                <a:gd name="T24" fmla="*/ 65 w 85"/>
                <a:gd name="T25" fmla="*/ 12 h 121"/>
                <a:gd name="T26" fmla="*/ 69 w 85"/>
                <a:gd name="T27" fmla="*/ 3 h 121"/>
                <a:gd name="T28" fmla="*/ 85 w 85"/>
                <a:gd name="T29" fmla="*/ 3 h 121"/>
                <a:gd name="T30" fmla="*/ 85 w 85"/>
                <a:gd name="T31" fmla="*/ 85 h 121"/>
                <a:gd name="T32" fmla="*/ 44 w 85"/>
                <a:gd name="T33" fmla="*/ 121 h 121"/>
                <a:gd name="T34" fmla="*/ 3 w 85"/>
                <a:gd name="T35" fmla="*/ 94 h 121"/>
                <a:gd name="T36" fmla="*/ 24 w 85"/>
                <a:gd name="T37" fmla="*/ 94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5" h="121">
                  <a:moveTo>
                    <a:pt x="43" y="70"/>
                  </a:moveTo>
                  <a:cubicBezTo>
                    <a:pt x="57" y="70"/>
                    <a:pt x="66" y="60"/>
                    <a:pt x="66" y="44"/>
                  </a:cubicBezTo>
                  <a:cubicBezTo>
                    <a:pt x="66" y="26"/>
                    <a:pt x="57" y="16"/>
                    <a:pt x="43" y="16"/>
                  </a:cubicBezTo>
                  <a:cubicBezTo>
                    <a:pt x="30" y="16"/>
                    <a:pt x="21" y="25"/>
                    <a:pt x="21" y="44"/>
                  </a:cubicBezTo>
                  <a:cubicBezTo>
                    <a:pt x="21" y="61"/>
                    <a:pt x="30" y="70"/>
                    <a:pt x="43" y="70"/>
                  </a:cubicBezTo>
                  <a:close/>
                  <a:moveTo>
                    <a:pt x="24" y="94"/>
                  </a:moveTo>
                  <a:cubicBezTo>
                    <a:pt x="27" y="102"/>
                    <a:pt x="32" y="105"/>
                    <a:pt x="44" y="105"/>
                  </a:cubicBezTo>
                  <a:cubicBezTo>
                    <a:pt x="57" y="105"/>
                    <a:pt x="64" y="99"/>
                    <a:pt x="64" y="86"/>
                  </a:cubicBezTo>
                  <a:cubicBezTo>
                    <a:pt x="64" y="76"/>
                    <a:pt x="64" y="76"/>
                    <a:pt x="64" y="76"/>
                  </a:cubicBezTo>
                  <a:cubicBezTo>
                    <a:pt x="58" y="82"/>
                    <a:pt x="49" y="86"/>
                    <a:pt x="38" y="86"/>
                  </a:cubicBezTo>
                  <a:cubicBezTo>
                    <a:pt x="17" y="86"/>
                    <a:pt x="0" y="71"/>
                    <a:pt x="0" y="44"/>
                  </a:cubicBezTo>
                  <a:cubicBezTo>
                    <a:pt x="0" y="16"/>
                    <a:pt x="16" y="0"/>
                    <a:pt x="39" y="0"/>
                  </a:cubicBezTo>
                  <a:cubicBezTo>
                    <a:pt x="50" y="0"/>
                    <a:pt x="59" y="5"/>
                    <a:pt x="65" y="12"/>
                  </a:cubicBezTo>
                  <a:cubicBezTo>
                    <a:pt x="69" y="3"/>
                    <a:pt x="69" y="3"/>
                    <a:pt x="69" y="3"/>
                  </a:cubicBezTo>
                  <a:cubicBezTo>
                    <a:pt x="85" y="3"/>
                    <a:pt x="85" y="3"/>
                    <a:pt x="85" y="3"/>
                  </a:cubicBezTo>
                  <a:cubicBezTo>
                    <a:pt x="85" y="85"/>
                    <a:pt x="85" y="85"/>
                    <a:pt x="85" y="85"/>
                  </a:cubicBezTo>
                  <a:cubicBezTo>
                    <a:pt x="85" y="106"/>
                    <a:pt x="70" y="121"/>
                    <a:pt x="44" y="121"/>
                  </a:cubicBezTo>
                  <a:cubicBezTo>
                    <a:pt x="19" y="121"/>
                    <a:pt x="5" y="110"/>
                    <a:pt x="3" y="94"/>
                  </a:cubicBezTo>
                  <a:lnTo>
                    <a:pt x="24" y="9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15" name="Freeform 13">
              <a:extLst>
                <a:ext uri="{FF2B5EF4-FFF2-40B4-BE49-F238E27FC236}">
                  <a16:creationId xmlns:a16="http://schemas.microsoft.com/office/drawing/2014/main" id="{43BB4ACC-7EDB-4890-A27C-C2B6624AC89A}"/>
                </a:ext>
              </a:extLst>
            </p:cNvPr>
            <p:cNvSpPr>
              <a:spLocks noEditPoints="1"/>
            </p:cNvSpPr>
            <p:nvPr userDrawn="1"/>
          </p:nvSpPr>
          <p:spPr bwMode="auto">
            <a:xfrm>
              <a:off x="3541716" y="1276356"/>
              <a:ext cx="101600" cy="109538"/>
            </a:xfrm>
            <a:custGeom>
              <a:avLst/>
              <a:gdLst>
                <a:gd name="T0" fmla="*/ 21 w 85"/>
                <a:gd name="T1" fmla="*/ 37 h 91"/>
                <a:gd name="T2" fmla="*/ 63 w 85"/>
                <a:gd name="T3" fmla="*/ 37 h 91"/>
                <a:gd name="T4" fmla="*/ 42 w 85"/>
                <a:gd name="T5" fmla="*/ 15 h 91"/>
                <a:gd name="T6" fmla="*/ 21 w 85"/>
                <a:gd name="T7" fmla="*/ 37 h 91"/>
                <a:gd name="T8" fmla="*/ 84 w 85"/>
                <a:gd name="T9" fmla="*/ 64 h 91"/>
                <a:gd name="T10" fmla="*/ 43 w 85"/>
                <a:gd name="T11" fmla="*/ 91 h 91"/>
                <a:gd name="T12" fmla="*/ 0 w 85"/>
                <a:gd name="T13" fmla="*/ 46 h 91"/>
                <a:gd name="T14" fmla="*/ 42 w 85"/>
                <a:gd name="T15" fmla="*/ 0 h 91"/>
                <a:gd name="T16" fmla="*/ 85 w 85"/>
                <a:gd name="T17" fmla="*/ 50 h 91"/>
                <a:gd name="T18" fmla="*/ 21 w 85"/>
                <a:gd name="T19" fmla="*/ 50 h 91"/>
                <a:gd name="T20" fmla="*/ 44 w 85"/>
                <a:gd name="T21" fmla="*/ 75 h 91"/>
                <a:gd name="T22" fmla="*/ 62 w 85"/>
                <a:gd name="T23" fmla="*/ 64 h 91"/>
                <a:gd name="T24" fmla="*/ 84 w 85"/>
                <a:gd name="T25" fmla="*/ 64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 h="91">
                  <a:moveTo>
                    <a:pt x="21" y="37"/>
                  </a:moveTo>
                  <a:cubicBezTo>
                    <a:pt x="63" y="37"/>
                    <a:pt x="63" y="37"/>
                    <a:pt x="63" y="37"/>
                  </a:cubicBezTo>
                  <a:cubicBezTo>
                    <a:pt x="63" y="21"/>
                    <a:pt x="54" y="15"/>
                    <a:pt x="42" y="15"/>
                  </a:cubicBezTo>
                  <a:cubicBezTo>
                    <a:pt x="31" y="15"/>
                    <a:pt x="23" y="21"/>
                    <a:pt x="21" y="37"/>
                  </a:cubicBezTo>
                  <a:close/>
                  <a:moveTo>
                    <a:pt x="84" y="64"/>
                  </a:moveTo>
                  <a:cubicBezTo>
                    <a:pt x="80" y="79"/>
                    <a:pt x="66" y="91"/>
                    <a:pt x="43" y="91"/>
                  </a:cubicBezTo>
                  <a:cubicBezTo>
                    <a:pt x="18" y="91"/>
                    <a:pt x="0" y="75"/>
                    <a:pt x="0" y="46"/>
                  </a:cubicBezTo>
                  <a:cubicBezTo>
                    <a:pt x="0" y="16"/>
                    <a:pt x="17" y="0"/>
                    <a:pt x="42" y="0"/>
                  </a:cubicBezTo>
                  <a:cubicBezTo>
                    <a:pt x="68" y="0"/>
                    <a:pt x="85" y="16"/>
                    <a:pt x="85" y="50"/>
                  </a:cubicBezTo>
                  <a:cubicBezTo>
                    <a:pt x="21" y="50"/>
                    <a:pt x="21" y="50"/>
                    <a:pt x="21" y="50"/>
                  </a:cubicBezTo>
                  <a:cubicBezTo>
                    <a:pt x="22" y="68"/>
                    <a:pt x="32" y="75"/>
                    <a:pt x="44" y="75"/>
                  </a:cubicBezTo>
                  <a:cubicBezTo>
                    <a:pt x="53" y="75"/>
                    <a:pt x="60" y="70"/>
                    <a:pt x="62" y="64"/>
                  </a:cubicBezTo>
                  <a:lnTo>
                    <a:pt x="84" y="6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21" name="Freeform 14">
              <a:extLst>
                <a:ext uri="{FF2B5EF4-FFF2-40B4-BE49-F238E27FC236}">
                  <a16:creationId xmlns:a16="http://schemas.microsoft.com/office/drawing/2014/main" id="{9FCF94DF-9B2A-4134-9E70-713851E75636}"/>
                </a:ext>
              </a:extLst>
            </p:cNvPr>
            <p:cNvSpPr>
              <a:spLocks/>
            </p:cNvSpPr>
            <p:nvPr userDrawn="1"/>
          </p:nvSpPr>
          <p:spPr bwMode="auto">
            <a:xfrm>
              <a:off x="3722691" y="1255719"/>
              <a:ext cx="61913" cy="130176"/>
            </a:xfrm>
            <a:custGeom>
              <a:avLst/>
              <a:gdLst>
                <a:gd name="T0" fmla="*/ 52 w 52"/>
                <a:gd name="T1" fmla="*/ 107 h 109"/>
                <a:gd name="T2" fmla="*/ 38 w 52"/>
                <a:gd name="T3" fmla="*/ 109 h 109"/>
                <a:gd name="T4" fmla="*/ 12 w 52"/>
                <a:gd name="T5" fmla="*/ 84 h 109"/>
                <a:gd name="T6" fmla="*/ 12 w 52"/>
                <a:gd name="T7" fmla="*/ 36 h 109"/>
                <a:gd name="T8" fmla="*/ 0 w 52"/>
                <a:gd name="T9" fmla="*/ 36 h 109"/>
                <a:gd name="T10" fmla="*/ 0 w 52"/>
                <a:gd name="T11" fmla="*/ 21 h 109"/>
                <a:gd name="T12" fmla="*/ 12 w 52"/>
                <a:gd name="T13" fmla="*/ 21 h 109"/>
                <a:gd name="T14" fmla="*/ 14 w 52"/>
                <a:gd name="T15" fmla="*/ 0 h 109"/>
                <a:gd name="T16" fmla="*/ 33 w 52"/>
                <a:gd name="T17" fmla="*/ 0 h 109"/>
                <a:gd name="T18" fmla="*/ 33 w 52"/>
                <a:gd name="T19" fmla="*/ 21 h 109"/>
                <a:gd name="T20" fmla="*/ 51 w 52"/>
                <a:gd name="T21" fmla="*/ 21 h 109"/>
                <a:gd name="T22" fmla="*/ 51 w 52"/>
                <a:gd name="T23" fmla="*/ 36 h 109"/>
                <a:gd name="T24" fmla="*/ 33 w 52"/>
                <a:gd name="T25" fmla="*/ 36 h 109"/>
                <a:gd name="T26" fmla="*/ 33 w 52"/>
                <a:gd name="T27" fmla="*/ 84 h 109"/>
                <a:gd name="T28" fmla="*/ 42 w 52"/>
                <a:gd name="T29" fmla="*/ 93 h 109"/>
                <a:gd name="T30" fmla="*/ 52 w 52"/>
                <a:gd name="T31" fmla="*/ 91 h 109"/>
                <a:gd name="T32" fmla="*/ 52 w 52"/>
                <a:gd name="T33" fmla="*/ 107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2" h="109">
                  <a:moveTo>
                    <a:pt x="52" y="107"/>
                  </a:moveTo>
                  <a:cubicBezTo>
                    <a:pt x="47" y="108"/>
                    <a:pt x="42" y="109"/>
                    <a:pt x="38" y="109"/>
                  </a:cubicBezTo>
                  <a:cubicBezTo>
                    <a:pt x="22" y="109"/>
                    <a:pt x="12" y="100"/>
                    <a:pt x="12" y="84"/>
                  </a:cubicBezTo>
                  <a:cubicBezTo>
                    <a:pt x="12" y="36"/>
                    <a:pt x="12" y="36"/>
                    <a:pt x="12" y="36"/>
                  </a:cubicBezTo>
                  <a:cubicBezTo>
                    <a:pt x="0" y="36"/>
                    <a:pt x="0" y="36"/>
                    <a:pt x="0" y="36"/>
                  </a:cubicBezTo>
                  <a:cubicBezTo>
                    <a:pt x="0" y="21"/>
                    <a:pt x="0" y="21"/>
                    <a:pt x="0" y="21"/>
                  </a:cubicBezTo>
                  <a:cubicBezTo>
                    <a:pt x="12" y="21"/>
                    <a:pt x="12" y="21"/>
                    <a:pt x="12" y="21"/>
                  </a:cubicBezTo>
                  <a:cubicBezTo>
                    <a:pt x="14" y="0"/>
                    <a:pt x="14" y="0"/>
                    <a:pt x="14" y="0"/>
                  </a:cubicBezTo>
                  <a:cubicBezTo>
                    <a:pt x="33" y="0"/>
                    <a:pt x="33" y="0"/>
                    <a:pt x="33" y="0"/>
                  </a:cubicBezTo>
                  <a:cubicBezTo>
                    <a:pt x="33" y="21"/>
                    <a:pt x="33" y="21"/>
                    <a:pt x="33" y="21"/>
                  </a:cubicBezTo>
                  <a:cubicBezTo>
                    <a:pt x="51" y="21"/>
                    <a:pt x="51" y="21"/>
                    <a:pt x="51" y="21"/>
                  </a:cubicBezTo>
                  <a:cubicBezTo>
                    <a:pt x="51" y="36"/>
                    <a:pt x="51" y="36"/>
                    <a:pt x="51" y="36"/>
                  </a:cubicBezTo>
                  <a:cubicBezTo>
                    <a:pt x="33" y="36"/>
                    <a:pt x="33" y="36"/>
                    <a:pt x="33" y="36"/>
                  </a:cubicBezTo>
                  <a:cubicBezTo>
                    <a:pt x="33" y="84"/>
                    <a:pt x="33" y="84"/>
                    <a:pt x="33" y="84"/>
                  </a:cubicBezTo>
                  <a:cubicBezTo>
                    <a:pt x="33" y="90"/>
                    <a:pt x="37" y="93"/>
                    <a:pt x="42" y="93"/>
                  </a:cubicBezTo>
                  <a:cubicBezTo>
                    <a:pt x="44" y="93"/>
                    <a:pt x="47" y="92"/>
                    <a:pt x="52" y="91"/>
                  </a:cubicBezTo>
                  <a:lnTo>
                    <a:pt x="52" y="10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22" name="Freeform 15">
              <a:extLst>
                <a:ext uri="{FF2B5EF4-FFF2-40B4-BE49-F238E27FC236}">
                  <a16:creationId xmlns:a16="http://schemas.microsoft.com/office/drawing/2014/main" id="{E0BF6979-DD1F-43BD-9783-0106ED992E06}"/>
                </a:ext>
              </a:extLst>
            </p:cNvPr>
            <p:cNvSpPr>
              <a:spLocks noEditPoints="1"/>
            </p:cNvSpPr>
            <p:nvPr userDrawn="1"/>
          </p:nvSpPr>
          <p:spPr bwMode="auto">
            <a:xfrm>
              <a:off x="3800478" y="1276356"/>
              <a:ext cx="104775" cy="109538"/>
            </a:xfrm>
            <a:custGeom>
              <a:avLst/>
              <a:gdLst>
                <a:gd name="T0" fmla="*/ 44 w 88"/>
                <a:gd name="T1" fmla="*/ 76 h 91"/>
                <a:gd name="T2" fmla="*/ 66 w 88"/>
                <a:gd name="T3" fmla="*/ 45 h 91"/>
                <a:gd name="T4" fmla="*/ 44 w 88"/>
                <a:gd name="T5" fmla="*/ 15 h 91"/>
                <a:gd name="T6" fmla="*/ 22 w 88"/>
                <a:gd name="T7" fmla="*/ 45 h 91"/>
                <a:gd name="T8" fmla="*/ 44 w 88"/>
                <a:gd name="T9" fmla="*/ 76 h 91"/>
                <a:gd name="T10" fmla="*/ 44 w 88"/>
                <a:gd name="T11" fmla="*/ 0 h 91"/>
                <a:gd name="T12" fmla="*/ 88 w 88"/>
                <a:gd name="T13" fmla="*/ 45 h 91"/>
                <a:gd name="T14" fmla="*/ 44 w 88"/>
                <a:gd name="T15" fmla="*/ 91 h 91"/>
                <a:gd name="T16" fmla="*/ 0 w 88"/>
                <a:gd name="T17" fmla="*/ 45 h 91"/>
                <a:gd name="T18" fmla="*/ 44 w 88"/>
                <a:gd name="T19"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 h="91">
                  <a:moveTo>
                    <a:pt x="44" y="76"/>
                  </a:moveTo>
                  <a:cubicBezTo>
                    <a:pt x="58" y="76"/>
                    <a:pt x="66" y="67"/>
                    <a:pt x="66" y="45"/>
                  </a:cubicBezTo>
                  <a:cubicBezTo>
                    <a:pt x="66" y="24"/>
                    <a:pt x="58" y="15"/>
                    <a:pt x="44" y="15"/>
                  </a:cubicBezTo>
                  <a:cubicBezTo>
                    <a:pt x="30" y="15"/>
                    <a:pt x="22" y="24"/>
                    <a:pt x="22" y="45"/>
                  </a:cubicBezTo>
                  <a:cubicBezTo>
                    <a:pt x="22" y="66"/>
                    <a:pt x="31" y="76"/>
                    <a:pt x="44" y="76"/>
                  </a:cubicBezTo>
                  <a:close/>
                  <a:moveTo>
                    <a:pt x="44" y="0"/>
                  </a:moveTo>
                  <a:cubicBezTo>
                    <a:pt x="70" y="0"/>
                    <a:pt x="88" y="15"/>
                    <a:pt x="88" y="45"/>
                  </a:cubicBezTo>
                  <a:cubicBezTo>
                    <a:pt x="88" y="75"/>
                    <a:pt x="71" y="91"/>
                    <a:pt x="44" y="91"/>
                  </a:cubicBezTo>
                  <a:cubicBezTo>
                    <a:pt x="18" y="91"/>
                    <a:pt x="0" y="75"/>
                    <a:pt x="0" y="45"/>
                  </a:cubicBezTo>
                  <a:cubicBezTo>
                    <a:pt x="0" y="15"/>
                    <a:pt x="18" y="0"/>
                    <a:pt x="4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23" name="Freeform 16">
              <a:extLst>
                <a:ext uri="{FF2B5EF4-FFF2-40B4-BE49-F238E27FC236}">
                  <a16:creationId xmlns:a16="http://schemas.microsoft.com/office/drawing/2014/main" id="{430138CE-2A82-4CCC-90C7-2A1A706198B9}"/>
                </a:ext>
              </a:extLst>
            </p:cNvPr>
            <p:cNvSpPr>
              <a:spLocks noEditPoints="1"/>
            </p:cNvSpPr>
            <p:nvPr userDrawn="1"/>
          </p:nvSpPr>
          <p:spPr bwMode="auto">
            <a:xfrm>
              <a:off x="3994154" y="1276356"/>
              <a:ext cx="103188" cy="141288"/>
            </a:xfrm>
            <a:custGeom>
              <a:avLst/>
              <a:gdLst>
                <a:gd name="T0" fmla="*/ 43 w 86"/>
                <a:gd name="T1" fmla="*/ 16 h 118"/>
                <a:gd name="T2" fmla="*/ 20 w 86"/>
                <a:gd name="T3" fmla="*/ 45 h 118"/>
                <a:gd name="T4" fmla="*/ 42 w 86"/>
                <a:gd name="T5" fmla="*/ 75 h 118"/>
                <a:gd name="T6" fmla="*/ 65 w 86"/>
                <a:gd name="T7" fmla="*/ 45 h 118"/>
                <a:gd name="T8" fmla="*/ 43 w 86"/>
                <a:gd name="T9" fmla="*/ 16 h 118"/>
                <a:gd name="T10" fmla="*/ 16 w 86"/>
                <a:gd name="T11" fmla="*/ 3 h 118"/>
                <a:gd name="T12" fmla="*/ 20 w 86"/>
                <a:gd name="T13" fmla="*/ 13 h 118"/>
                <a:gd name="T14" fmla="*/ 48 w 86"/>
                <a:gd name="T15" fmla="*/ 0 h 118"/>
                <a:gd name="T16" fmla="*/ 86 w 86"/>
                <a:gd name="T17" fmla="*/ 45 h 118"/>
                <a:gd name="T18" fmla="*/ 46 w 86"/>
                <a:gd name="T19" fmla="*/ 91 h 118"/>
                <a:gd name="T20" fmla="*/ 21 w 86"/>
                <a:gd name="T21" fmla="*/ 79 h 118"/>
                <a:gd name="T22" fmla="*/ 21 w 86"/>
                <a:gd name="T23" fmla="*/ 118 h 118"/>
                <a:gd name="T24" fmla="*/ 0 w 86"/>
                <a:gd name="T25" fmla="*/ 118 h 118"/>
                <a:gd name="T26" fmla="*/ 0 w 86"/>
                <a:gd name="T27" fmla="*/ 3 h 118"/>
                <a:gd name="T28" fmla="*/ 16 w 86"/>
                <a:gd name="T29" fmla="*/ 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6" h="118">
                  <a:moveTo>
                    <a:pt x="43" y="16"/>
                  </a:moveTo>
                  <a:cubicBezTo>
                    <a:pt x="30" y="16"/>
                    <a:pt x="20" y="26"/>
                    <a:pt x="20" y="45"/>
                  </a:cubicBezTo>
                  <a:cubicBezTo>
                    <a:pt x="20" y="65"/>
                    <a:pt x="29" y="75"/>
                    <a:pt x="42" y="75"/>
                  </a:cubicBezTo>
                  <a:cubicBezTo>
                    <a:pt x="56" y="75"/>
                    <a:pt x="65" y="65"/>
                    <a:pt x="65" y="45"/>
                  </a:cubicBezTo>
                  <a:cubicBezTo>
                    <a:pt x="65" y="25"/>
                    <a:pt x="56" y="16"/>
                    <a:pt x="43" y="16"/>
                  </a:cubicBezTo>
                  <a:close/>
                  <a:moveTo>
                    <a:pt x="16" y="3"/>
                  </a:moveTo>
                  <a:cubicBezTo>
                    <a:pt x="20" y="13"/>
                    <a:pt x="20" y="13"/>
                    <a:pt x="20" y="13"/>
                  </a:cubicBezTo>
                  <a:cubicBezTo>
                    <a:pt x="26" y="6"/>
                    <a:pt x="36" y="0"/>
                    <a:pt x="48" y="0"/>
                  </a:cubicBezTo>
                  <a:cubicBezTo>
                    <a:pt x="71" y="0"/>
                    <a:pt x="86" y="16"/>
                    <a:pt x="86" y="45"/>
                  </a:cubicBezTo>
                  <a:cubicBezTo>
                    <a:pt x="86" y="74"/>
                    <a:pt x="69" y="91"/>
                    <a:pt x="46" y="91"/>
                  </a:cubicBezTo>
                  <a:cubicBezTo>
                    <a:pt x="35" y="91"/>
                    <a:pt x="26" y="86"/>
                    <a:pt x="21" y="79"/>
                  </a:cubicBezTo>
                  <a:cubicBezTo>
                    <a:pt x="21" y="118"/>
                    <a:pt x="21" y="118"/>
                    <a:pt x="21" y="118"/>
                  </a:cubicBezTo>
                  <a:cubicBezTo>
                    <a:pt x="0" y="118"/>
                    <a:pt x="0" y="118"/>
                    <a:pt x="0" y="118"/>
                  </a:cubicBezTo>
                  <a:cubicBezTo>
                    <a:pt x="0" y="3"/>
                    <a:pt x="0" y="3"/>
                    <a:pt x="0" y="3"/>
                  </a:cubicBezTo>
                  <a:lnTo>
                    <a:pt x="16"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24" name="Freeform 17">
              <a:extLst>
                <a:ext uri="{FF2B5EF4-FFF2-40B4-BE49-F238E27FC236}">
                  <a16:creationId xmlns:a16="http://schemas.microsoft.com/office/drawing/2014/main" id="{9F95028B-FF8A-493F-AE30-5D71F11E0D75}"/>
                </a:ext>
              </a:extLst>
            </p:cNvPr>
            <p:cNvSpPr>
              <a:spLocks noEditPoints="1"/>
            </p:cNvSpPr>
            <p:nvPr userDrawn="1"/>
          </p:nvSpPr>
          <p:spPr bwMode="auto">
            <a:xfrm>
              <a:off x="4117979" y="1276356"/>
              <a:ext cx="104775" cy="109538"/>
            </a:xfrm>
            <a:custGeom>
              <a:avLst/>
              <a:gdLst>
                <a:gd name="T0" fmla="*/ 44 w 87"/>
                <a:gd name="T1" fmla="*/ 76 h 91"/>
                <a:gd name="T2" fmla="*/ 66 w 87"/>
                <a:gd name="T3" fmla="*/ 45 h 91"/>
                <a:gd name="T4" fmla="*/ 44 w 87"/>
                <a:gd name="T5" fmla="*/ 15 h 91"/>
                <a:gd name="T6" fmla="*/ 21 w 87"/>
                <a:gd name="T7" fmla="*/ 45 h 91"/>
                <a:gd name="T8" fmla="*/ 44 w 87"/>
                <a:gd name="T9" fmla="*/ 76 h 91"/>
                <a:gd name="T10" fmla="*/ 44 w 87"/>
                <a:gd name="T11" fmla="*/ 0 h 91"/>
                <a:gd name="T12" fmla="*/ 87 w 87"/>
                <a:gd name="T13" fmla="*/ 45 h 91"/>
                <a:gd name="T14" fmla="*/ 44 w 87"/>
                <a:gd name="T15" fmla="*/ 91 h 91"/>
                <a:gd name="T16" fmla="*/ 0 w 87"/>
                <a:gd name="T17" fmla="*/ 45 h 91"/>
                <a:gd name="T18" fmla="*/ 44 w 87"/>
                <a:gd name="T19"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 h="91">
                  <a:moveTo>
                    <a:pt x="44" y="76"/>
                  </a:moveTo>
                  <a:cubicBezTo>
                    <a:pt x="58" y="76"/>
                    <a:pt x="66" y="67"/>
                    <a:pt x="66" y="45"/>
                  </a:cubicBezTo>
                  <a:cubicBezTo>
                    <a:pt x="66" y="24"/>
                    <a:pt x="57" y="15"/>
                    <a:pt x="44" y="15"/>
                  </a:cubicBezTo>
                  <a:cubicBezTo>
                    <a:pt x="30" y="15"/>
                    <a:pt x="21" y="24"/>
                    <a:pt x="21" y="45"/>
                  </a:cubicBezTo>
                  <a:cubicBezTo>
                    <a:pt x="21" y="66"/>
                    <a:pt x="30" y="76"/>
                    <a:pt x="44" y="76"/>
                  </a:cubicBezTo>
                  <a:close/>
                  <a:moveTo>
                    <a:pt x="44" y="0"/>
                  </a:moveTo>
                  <a:cubicBezTo>
                    <a:pt x="70" y="0"/>
                    <a:pt x="87" y="15"/>
                    <a:pt x="87" y="45"/>
                  </a:cubicBezTo>
                  <a:cubicBezTo>
                    <a:pt x="87" y="75"/>
                    <a:pt x="70" y="91"/>
                    <a:pt x="44" y="91"/>
                  </a:cubicBezTo>
                  <a:cubicBezTo>
                    <a:pt x="18" y="91"/>
                    <a:pt x="0" y="75"/>
                    <a:pt x="0" y="45"/>
                  </a:cubicBezTo>
                  <a:cubicBezTo>
                    <a:pt x="0" y="15"/>
                    <a:pt x="18" y="0"/>
                    <a:pt x="4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25" name="Freeform 18">
              <a:extLst>
                <a:ext uri="{FF2B5EF4-FFF2-40B4-BE49-F238E27FC236}">
                  <a16:creationId xmlns:a16="http://schemas.microsoft.com/office/drawing/2014/main" id="{944EF0BA-11A4-496A-B5C5-F1AB1E89A974}"/>
                </a:ext>
              </a:extLst>
            </p:cNvPr>
            <p:cNvSpPr>
              <a:spLocks/>
            </p:cNvSpPr>
            <p:nvPr userDrawn="1"/>
          </p:nvSpPr>
          <p:spPr bwMode="auto">
            <a:xfrm>
              <a:off x="4241804" y="1276356"/>
              <a:ext cx="93663" cy="109538"/>
            </a:xfrm>
            <a:custGeom>
              <a:avLst/>
              <a:gdLst>
                <a:gd name="T0" fmla="*/ 33 w 77"/>
                <a:gd name="T1" fmla="*/ 52 h 91"/>
                <a:gd name="T2" fmla="*/ 3 w 77"/>
                <a:gd name="T3" fmla="*/ 26 h 91"/>
                <a:gd name="T4" fmla="*/ 39 w 77"/>
                <a:gd name="T5" fmla="*/ 0 h 91"/>
                <a:gd name="T6" fmla="*/ 76 w 77"/>
                <a:gd name="T7" fmla="*/ 26 h 91"/>
                <a:gd name="T8" fmla="*/ 55 w 77"/>
                <a:gd name="T9" fmla="*/ 26 h 91"/>
                <a:gd name="T10" fmla="*/ 38 w 77"/>
                <a:gd name="T11" fmla="*/ 15 h 91"/>
                <a:gd name="T12" fmla="*/ 24 w 77"/>
                <a:gd name="T13" fmla="*/ 24 h 91"/>
                <a:gd name="T14" fmla="*/ 43 w 77"/>
                <a:gd name="T15" fmla="*/ 36 h 91"/>
                <a:gd name="T16" fmla="*/ 77 w 77"/>
                <a:gd name="T17" fmla="*/ 63 h 91"/>
                <a:gd name="T18" fmla="*/ 39 w 77"/>
                <a:gd name="T19" fmla="*/ 91 h 91"/>
                <a:gd name="T20" fmla="*/ 0 w 77"/>
                <a:gd name="T21" fmla="*/ 64 h 91"/>
                <a:gd name="T22" fmla="*/ 21 w 77"/>
                <a:gd name="T23" fmla="*/ 64 h 91"/>
                <a:gd name="T24" fmla="*/ 39 w 77"/>
                <a:gd name="T25" fmla="*/ 76 h 91"/>
                <a:gd name="T26" fmla="*/ 56 w 77"/>
                <a:gd name="T27" fmla="*/ 65 h 91"/>
                <a:gd name="T28" fmla="*/ 33 w 77"/>
                <a:gd name="T29" fmla="*/ 52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7" h="91">
                  <a:moveTo>
                    <a:pt x="33" y="52"/>
                  </a:moveTo>
                  <a:cubicBezTo>
                    <a:pt x="15" y="48"/>
                    <a:pt x="3" y="41"/>
                    <a:pt x="3" y="26"/>
                  </a:cubicBezTo>
                  <a:cubicBezTo>
                    <a:pt x="3" y="10"/>
                    <a:pt x="15" y="0"/>
                    <a:pt x="39" y="0"/>
                  </a:cubicBezTo>
                  <a:cubicBezTo>
                    <a:pt x="59" y="0"/>
                    <a:pt x="73" y="10"/>
                    <a:pt x="76" y="26"/>
                  </a:cubicBezTo>
                  <a:cubicBezTo>
                    <a:pt x="55" y="26"/>
                    <a:pt x="55" y="26"/>
                    <a:pt x="55" y="26"/>
                  </a:cubicBezTo>
                  <a:cubicBezTo>
                    <a:pt x="54" y="19"/>
                    <a:pt x="48" y="15"/>
                    <a:pt x="38" y="15"/>
                  </a:cubicBezTo>
                  <a:cubicBezTo>
                    <a:pt x="28" y="15"/>
                    <a:pt x="24" y="19"/>
                    <a:pt x="24" y="24"/>
                  </a:cubicBezTo>
                  <a:cubicBezTo>
                    <a:pt x="24" y="30"/>
                    <a:pt x="27" y="32"/>
                    <a:pt x="43" y="36"/>
                  </a:cubicBezTo>
                  <a:cubicBezTo>
                    <a:pt x="61" y="40"/>
                    <a:pt x="77" y="45"/>
                    <a:pt x="77" y="63"/>
                  </a:cubicBezTo>
                  <a:cubicBezTo>
                    <a:pt x="77" y="79"/>
                    <a:pt x="64" y="91"/>
                    <a:pt x="39" y="91"/>
                  </a:cubicBezTo>
                  <a:cubicBezTo>
                    <a:pt x="16" y="91"/>
                    <a:pt x="2" y="80"/>
                    <a:pt x="0" y="64"/>
                  </a:cubicBezTo>
                  <a:cubicBezTo>
                    <a:pt x="21" y="64"/>
                    <a:pt x="21" y="64"/>
                    <a:pt x="21" y="64"/>
                  </a:cubicBezTo>
                  <a:cubicBezTo>
                    <a:pt x="22" y="72"/>
                    <a:pt x="29" y="76"/>
                    <a:pt x="39" y="76"/>
                  </a:cubicBezTo>
                  <a:cubicBezTo>
                    <a:pt x="50" y="76"/>
                    <a:pt x="56" y="72"/>
                    <a:pt x="56" y="65"/>
                  </a:cubicBezTo>
                  <a:cubicBezTo>
                    <a:pt x="56" y="57"/>
                    <a:pt x="48" y="56"/>
                    <a:pt x="33" y="5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26" name="Freeform 19">
              <a:extLst>
                <a:ext uri="{FF2B5EF4-FFF2-40B4-BE49-F238E27FC236}">
                  <a16:creationId xmlns:a16="http://schemas.microsoft.com/office/drawing/2014/main" id="{3C28D4E0-5E73-4278-A272-D1B5D0B84635}"/>
                </a:ext>
              </a:extLst>
            </p:cNvPr>
            <p:cNvSpPr>
              <a:spLocks/>
            </p:cNvSpPr>
            <p:nvPr userDrawn="1"/>
          </p:nvSpPr>
          <p:spPr bwMode="auto">
            <a:xfrm>
              <a:off x="4356104" y="1276356"/>
              <a:ext cx="92075" cy="109538"/>
            </a:xfrm>
            <a:custGeom>
              <a:avLst/>
              <a:gdLst>
                <a:gd name="T0" fmla="*/ 33 w 77"/>
                <a:gd name="T1" fmla="*/ 52 h 91"/>
                <a:gd name="T2" fmla="*/ 3 w 77"/>
                <a:gd name="T3" fmla="*/ 26 h 91"/>
                <a:gd name="T4" fmla="*/ 39 w 77"/>
                <a:gd name="T5" fmla="*/ 0 h 91"/>
                <a:gd name="T6" fmla="*/ 76 w 77"/>
                <a:gd name="T7" fmla="*/ 26 h 91"/>
                <a:gd name="T8" fmla="*/ 55 w 77"/>
                <a:gd name="T9" fmla="*/ 26 h 91"/>
                <a:gd name="T10" fmla="*/ 38 w 77"/>
                <a:gd name="T11" fmla="*/ 15 h 91"/>
                <a:gd name="T12" fmla="*/ 24 w 77"/>
                <a:gd name="T13" fmla="*/ 24 h 91"/>
                <a:gd name="T14" fmla="*/ 43 w 77"/>
                <a:gd name="T15" fmla="*/ 36 h 91"/>
                <a:gd name="T16" fmla="*/ 77 w 77"/>
                <a:gd name="T17" fmla="*/ 63 h 91"/>
                <a:gd name="T18" fmla="*/ 39 w 77"/>
                <a:gd name="T19" fmla="*/ 91 h 91"/>
                <a:gd name="T20" fmla="*/ 0 w 77"/>
                <a:gd name="T21" fmla="*/ 64 h 91"/>
                <a:gd name="T22" fmla="*/ 21 w 77"/>
                <a:gd name="T23" fmla="*/ 64 h 91"/>
                <a:gd name="T24" fmla="*/ 39 w 77"/>
                <a:gd name="T25" fmla="*/ 76 h 91"/>
                <a:gd name="T26" fmla="*/ 56 w 77"/>
                <a:gd name="T27" fmla="*/ 65 h 91"/>
                <a:gd name="T28" fmla="*/ 33 w 77"/>
                <a:gd name="T29" fmla="*/ 52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7" h="91">
                  <a:moveTo>
                    <a:pt x="33" y="52"/>
                  </a:moveTo>
                  <a:cubicBezTo>
                    <a:pt x="15" y="48"/>
                    <a:pt x="3" y="41"/>
                    <a:pt x="3" y="26"/>
                  </a:cubicBezTo>
                  <a:cubicBezTo>
                    <a:pt x="3" y="10"/>
                    <a:pt x="15" y="0"/>
                    <a:pt x="39" y="0"/>
                  </a:cubicBezTo>
                  <a:cubicBezTo>
                    <a:pt x="59" y="0"/>
                    <a:pt x="73" y="10"/>
                    <a:pt x="76" y="26"/>
                  </a:cubicBezTo>
                  <a:cubicBezTo>
                    <a:pt x="55" y="26"/>
                    <a:pt x="55" y="26"/>
                    <a:pt x="55" y="26"/>
                  </a:cubicBezTo>
                  <a:cubicBezTo>
                    <a:pt x="54" y="19"/>
                    <a:pt x="48" y="15"/>
                    <a:pt x="38" y="15"/>
                  </a:cubicBezTo>
                  <a:cubicBezTo>
                    <a:pt x="28" y="15"/>
                    <a:pt x="24" y="19"/>
                    <a:pt x="24" y="24"/>
                  </a:cubicBezTo>
                  <a:cubicBezTo>
                    <a:pt x="24" y="30"/>
                    <a:pt x="27" y="32"/>
                    <a:pt x="43" y="36"/>
                  </a:cubicBezTo>
                  <a:cubicBezTo>
                    <a:pt x="61" y="40"/>
                    <a:pt x="77" y="45"/>
                    <a:pt x="77" y="63"/>
                  </a:cubicBezTo>
                  <a:cubicBezTo>
                    <a:pt x="77" y="79"/>
                    <a:pt x="64" y="91"/>
                    <a:pt x="39" y="91"/>
                  </a:cubicBezTo>
                  <a:cubicBezTo>
                    <a:pt x="16" y="91"/>
                    <a:pt x="2" y="80"/>
                    <a:pt x="0" y="64"/>
                  </a:cubicBezTo>
                  <a:cubicBezTo>
                    <a:pt x="21" y="64"/>
                    <a:pt x="21" y="64"/>
                    <a:pt x="21" y="64"/>
                  </a:cubicBezTo>
                  <a:cubicBezTo>
                    <a:pt x="22" y="72"/>
                    <a:pt x="28" y="76"/>
                    <a:pt x="39" y="76"/>
                  </a:cubicBezTo>
                  <a:cubicBezTo>
                    <a:pt x="50" y="76"/>
                    <a:pt x="56" y="72"/>
                    <a:pt x="56" y="65"/>
                  </a:cubicBezTo>
                  <a:cubicBezTo>
                    <a:pt x="56" y="57"/>
                    <a:pt x="48" y="56"/>
                    <a:pt x="33" y="5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27" name="Freeform 20">
              <a:extLst>
                <a:ext uri="{FF2B5EF4-FFF2-40B4-BE49-F238E27FC236}">
                  <a16:creationId xmlns:a16="http://schemas.microsoft.com/office/drawing/2014/main" id="{70A1AC0D-D432-4D9D-B6A8-8F1B440CAB45}"/>
                </a:ext>
              </a:extLst>
            </p:cNvPr>
            <p:cNvSpPr>
              <a:spLocks noEditPoints="1"/>
            </p:cNvSpPr>
            <p:nvPr userDrawn="1"/>
          </p:nvSpPr>
          <p:spPr bwMode="auto">
            <a:xfrm>
              <a:off x="4475167" y="1241431"/>
              <a:ext cx="28575" cy="139701"/>
            </a:xfrm>
            <a:custGeom>
              <a:avLst/>
              <a:gdLst>
                <a:gd name="T0" fmla="*/ 1 w 18"/>
                <a:gd name="T1" fmla="*/ 88 h 88"/>
                <a:gd name="T2" fmla="*/ 1 w 18"/>
                <a:gd name="T3" fmla="*/ 24 h 88"/>
                <a:gd name="T4" fmla="*/ 17 w 18"/>
                <a:gd name="T5" fmla="*/ 24 h 88"/>
                <a:gd name="T6" fmla="*/ 17 w 18"/>
                <a:gd name="T7" fmla="*/ 88 h 88"/>
                <a:gd name="T8" fmla="*/ 1 w 18"/>
                <a:gd name="T9" fmla="*/ 88 h 88"/>
                <a:gd name="T10" fmla="*/ 0 w 18"/>
                <a:gd name="T11" fmla="*/ 15 h 88"/>
                <a:gd name="T12" fmla="*/ 0 w 18"/>
                <a:gd name="T13" fmla="*/ 0 h 88"/>
                <a:gd name="T14" fmla="*/ 18 w 18"/>
                <a:gd name="T15" fmla="*/ 0 h 88"/>
                <a:gd name="T16" fmla="*/ 18 w 18"/>
                <a:gd name="T17" fmla="*/ 15 h 88"/>
                <a:gd name="T18" fmla="*/ 0 w 18"/>
                <a:gd name="T19" fmla="*/ 1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 h="88">
                  <a:moveTo>
                    <a:pt x="1" y="88"/>
                  </a:moveTo>
                  <a:lnTo>
                    <a:pt x="1" y="24"/>
                  </a:lnTo>
                  <a:lnTo>
                    <a:pt x="17" y="24"/>
                  </a:lnTo>
                  <a:lnTo>
                    <a:pt x="17" y="88"/>
                  </a:lnTo>
                  <a:lnTo>
                    <a:pt x="1" y="88"/>
                  </a:lnTo>
                  <a:close/>
                  <a:moveTo>
                    <a:pt x="0" y="15"/>
                  </a:moveTo>
                  <a:lnTo>
                    <a:pt x="0" y="0"/>
                  </a:lnTo>
                  <a:lnTo>
                    <a:pt x="18" y="0"/>
                  </a:lnTo>
                  <a:lnTo>
                    <a:pt x="18" y="15"/>
                  </a:lnTo>
                  <a:lnTo>
                    <a:pt x="0"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28" name="Freeform 21">
              <a:extLst>
                <a:ext uri="{FF2B5EF4-FFF2-40B4-BE49-F238E27FC236}">
                  <a16:creationId xmlns:a16="http://schemas.microsoft.com/office/drawing/2014/main" id="{260A9D7D-DB3A-4AAD-9575-32E8242CBC50}"/>
                </a:ext>
              </a:extLst>
            </p:cNvPr>
            <p:cNvSpPr>
              <a:spLocks noEditPoints="1"/>
            </p:cNvSpPr>
            <p:nvPr userDrawn="1"/>
          </p:nvSpPr>
          <p:spPr bwMode="auto">
            <a:xfrm>
              <a:off x="4537079" y="1241431"/>
              <a:ext cx="103188" cy="144463"/>
            </a:xfrm>
            <a:custGeom>
              <a:avLst/>
              <a:gdLst>
                <a:gd name="T0" fmla="*/ 43 w 86"/>
                <a:gd name="T1" fmla="*/ 46 h 121"/>
                <a:gd name="T2" fmla="*/ 20 w 86"/>
                <a:gd name="T3" fmla="*/ 75 h 121"/>
                <a:gd name="T4" fmla="*/ 43 w 86"/>
                <a:gd name="T5" fmla="*/ 105 h 121"/>
                <a:gd name="T6" fmla="*/ 65 w 86"/>
                <a:gd name="T7" fmla="*/ 75 h 121"/>
                <a:gd name="T8" fmla="*/ 43 w 86"/>
                <a:gd name="T9" fmla="*/ 46 h 121"/>
                <a:gd name="T10" fmla="*/ 0 w 86"/>
                <a:gd name="T11" fmla="*/ 118 h 121"/>
                <a:gd name="T12" fmla="*/ 0 w 86"/>
                <a:gd name="T13" fmla="*/ 0 h 121"/>
                <a:gd name="T14" fmla="*/ 21 w 86"/>
                <a:gd name="T15" fmla="*/ 0 h 121"/>
                <a:gd name="T16" fmla="*/ 21 w 86"/>
                <a:gd name="T17" fmla="*/ 43 h 121"/>
                <a:gd name="T18" fmla="*/ 48 w 86"/>
                <a:gd name="T19" fmla="*/ 30 h 121"/>
                <a:gd name="T20" fmla="*/ 86 w 86"/>
                <a:gd name="T21" fmla="*/ 74 h 121"/>
                <a:gd name="T22" fmla="*/ 47 w 86"/>
                <a:gd name="T23" fmla="*/ 121 h 121"/>
                <a:gd name="T24" fmla="*/ 20 w 86"/>
                <a:gd name="T25" fmla="*/ 108 h 121"/>
                <a:gd name="T26" fmla="*/ 17 w 86"/>
                <a:gd name="T27" fmla="*/ 118 h 121"/>
                <a:gd name="T28" fmla="*/ 0 w 86"/>
                <a:gd name="T29" fmla="*/ 11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6" h="121">
                  <a:moveTo>
                    <a:pt x="43" y="46"/>
                  </a:moveTo>
                  <a:cubicBezTo>
                    <a:pt x="30" y="46"/>
                    <a:pt x="20" y="56"/>
                    <a:pt x="20" y="75"/>
                  </a:cubicBezTo>
                  <a:cubicBezTo>
                    <a:pt x="20" y="95"/>
                    <a:pt x="30" y="105"/>
                    <a:pt x="43" y="105"/>
                  </a:cubicBezTo>
                  <a:cubicBezTo>
                    <a:pt x="56" y="105"/>
                    <a:pt x="65" y="95"/>
                    <a:pt x="65" y="75"/>
                  </a:cubicBezTo>
                  <a:cubicBezTo>
                    <a:pt x="65" y="55"/>
                    <a:pt x="56" y="46"/>
                    <a:pt x="43" y="46"/>
                  </a:cubicBezTo>
                  <a:close/>
                  <a:moveTo>
                    <a:pt x="0" y="118"/>
                  </a:moveTo>
                  <a:cubicBezTo>
                    <a:pt x="0" y="0"/>
                    <a:pt x="0" y="0"/>
                    <a:pt x="0" y="0"/>
                  </a:cubicBezTo>
                  <a:cubicBezTo>
                    <a:pt x="21" y="0"/>
                    <a:pt x="21" y="0"/>
                    <a:pt x="21" y="0"/>
                  </a:cubicBezTo>
                  <a:cubicBezTo>
                    <a:pt x="21" y="43"/>
                    <a:pt x="21" y="43"/>
                    <a:pt x="21" y="43"/>
                  </a:cubicBezTo>
                  <a:cubicBezTo>
                    <a:pt x="27" y="35"/>
                    <a:pt x="36" y="30"/>
                    <a:pt x="48" y="30"/>
                  </a:cubicBezTo>
                  <a:cubicBezTo>
                    <a:pt x="71" y="30"/>
                    <a:pt x="86" y="45"/>
                    <a:pt x="86" y="74"/>
                  </a:cubicBezTo>
                  <a:cubicBezTo>
                    <a:pt x="86" y="104"/>
                    <a:pt x="70" y="121"/>
                    <a:pt x="47" y="121"/>
                  </a:cubicBezTo>
                  <a:cubicBezTo>
                    <a:pt x="35" y="121"/>
                    <a:pt x="26" y="116"/>
                    <a:pt x="20" y="108"/>
                  </a:cubicBezTo>
                  <a:cubicBezTo>
                    <a:pt x="17" y="118"/>
                    <a:pt x="17" y="118"/>
                    <a:pt x="17" y="118"/>
                  </a:cubicBezTo>
                  <a:lnTo>
                    <a:pt x="0" y="1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29" name="Rectangle 22">
              <a:extLst>
                <a:ext uri="{FF2B5EF4-FFF2-40B4-BE49-F238E27FC236}">
                  <a16:creationId xmlns:a16="http://schemas.microsoft.com/office/drawing/2014/main" id="{3E0507A0-353D-4BD7-AD2A-649F492B944A}"/>
                </a:ext>
              </a:extLst>
            </p:cNvPr>
            <p:cNvSpPr>
              <a:spLocks noChangeArrowheads="1"/>
            </p:cNvSpPr>
            <p:nvPr userDrawn="1"/>
          </p:nvSpPr>
          <p:spPr bwMode="auto">
            <a:xfrm>
              <a:off x="4664079" y="1241431"/>
              <a:ext cx="25400" cy="13970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30" name="Freeform 23">
              <a:extLst>
                <a:ext uri="{FF2B5EF4-FFF2-40B4-BE49-F238E27FC236}">
                  <a16:creationId xmlns:a16="http://schemas.microsoft.com/office/drawing/2014/main" id="{4F1317BD-8024-4FF5-B0B9-143237F1AB9E}"/>
                </a:ext>
              </a:extLst>
            </p:cNvPr>
            <p:cNvSpPr>
              <a:spLocks noEditPoints="1"/>
            </p:cNvSpPr>
            <p:nvPr userDrawn="1"/>
          </p:nvSpPr>
          <p:spPr bwMode="auto">
            <a:xfrm>
              <a:off x="4713292" y="1276356"/>
              <a:ext cx="101600" cy="109538"/>
            </a:xfrm>
            <a:custGeom>
              <a:avLst/>
              <a:gdLst>
                <a:gd name="T0" fmla="*/ 21 w 85"/>
                <a:gd name="T1" fmla="*/ 37 h 91"/>
                <a:gd name="T2" fmla="*/ 64 w 85"/>
                <a:gd name="T3" fmla="*/ 37 h 91"/>
                <a:gd name="T4" fmla="*/ 43 w 85"/>
                <a:gd name="T5" fmla="*/ 15 h 91"/>
                <a:gd name="T6" fmla="*/ 21 w 85"/>
                <a:gd name="T7" fmla="*/ 37 h 91"/>
                <a:gd name="T8" fmla="*/ 84 w 85"/>
                <a:gd name="T9" fmla="*/ 64 h 91"/>
                <a:gd name="T10" fmla="*/ 44 w 85"/>
                <a:gd name="T11" fmla="*/ 91 h 91"/>
                <a:gd name="T12" fmla="*/ 0 w 85"/>
                <a:gd name="T13" fmla="*/ 46 h 91"/>
                <a:gd name="T14" fmla="*/ 43 w 85"/>
                <a:gd name="T15" fmla="*/ 0 h 91"/>
                <a:gd name="T16" fmla="*/ 85 w 85"/>
                <a:gd name="T17" fmla="*/ 50 h 91"/>
                <a:gd name="T18" fmla="*/ 21 w 85"/>
                <a:gd name="T19" fmla="*/ 50 h 91"/>
                <a:gd name="T20" fmla="*/ 44 w 85"/>
                <a:gd name="T21" fmla="*/ 75 h 91"/>
                <a:gd name="T22" fmla="*/ 62 w 85"/>
                <a:gd name="T23" fmla="*/ 64 h 91"/>
                <a:gd name="T24" fmla="*/ 84 w 85"/>
                <a:gd name="T25" fmla="*/ 64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 h="91">
                  <a:moveTo>
                    <a:pt x="21" y="37"/>
                  </a:moveTo>
                  <a:cubicBezTo>
                    <a:pt x="64" y="37"/>
                    <a:pt x="64" y="37"/>
                    <a:pt x="64" y="37"/>
                  </a:cubicBezTo>
                  <a:cubicBezTo>
                    <a:pt x="63" y="21"/>
                    <a:pt x="55" y="15"/>
                    <a:pt x="43" y="15"/>
                  </a:cubicBezTo>
                  <a:cubicBezTo>
                    <a:pt x="31" y="15"/>
                    <a:pt x="23" y="21"/>
                    <a:pt x="21" y="37"/>
                  </a:cubicBezTo>
                  <a:close/>
                  <a:moveTo>
                    <a:pt x="84" y="64"/>
                  </a:moveTo>
                  <a:cubicBezTo>
                    <a:pt x="80" y="79"/>
                    <a:pt x="67" y="91"/>
                    <a:pt x="44" y="91"/>
                  </a:cubicBezTo>
                  <a:cubicBezTo>
                    <a:pt x="18" y="91"/>
                    <a:pt x="0" y="75"/>
                    <a:pt x="0" y="46"/>
                  </a:cubicBezTo>
                  <a:cubicBezTo>
                    <a:pt x="0" y="16"/>
                    <a:pt x="17" y="0"/>
                    <a:pt x="43" y="0"/>
                  </a:cubicBezTo>
                  <a:cubicBezTo>
                    <a:pt x="68" y="0"/>
                    <a:pt x="85" y="16"/>
                    <a:pt x="85" y="50"/>
                  </a:cubicBezTo>
                  <a:cubicBezTo>
                    <a:pt x="21" y="50"/>
                    <a:pt x="21" y="50"/>
                    <a:pt x="21" y="50"/>
                  </a:cubicBezTo>
                  <a:cubicBezTo>
                    <a:pt x="23" y="68"/>
                    <a:pt x="32" y="75"/>
                    <a:pt x="44" y="75"/>
                  </a:cubicBezTo>
                  <a:cubicBezTo>
                    <a:pt x="54" y="75"/>
                    <a:pt x="60" y="70"/>
                    <a:pt x="62" y="64"/>
                  </a:cubicBezTo>
                  <a:lnTo>
                    <a:pt x="84" y="6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31" name="Rectangle 24">
              <a:extLst>
                <a:ext uri="{FF2B5EF4-FFF2-40B4-BE49-F238E27FC236}">
                  <a16:creationId xmlns:a16="http://schemas.microsoft.com/office/drawing/2014/main" id="{5E153AC6-2E6F-448E-9238-B9D7046C50FD}"/>
                </a:ext>
              </a:extLst>
            </p:cNvPr>
            <p:cNvSpPr>
              <a:spLocks noChangeArrowheads="1"/>
            </p:cNvSpPr>
            <p:nvPr userDrawn="1"/>
          </p:nvSpPr>
          <p:spPr bwMode="auto">
            <a:xfrm>
              <a:off x="3460753" y="858842"/>
              <a:ext cx="46038" cy="1889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32" name="Freeform 25">
              <a:extLst>
                <a:ext uri="{FF2B5EF4-FFF2-40B4-BE49-F238E27FC236}">
                  <a16:creationId xmlns:a16="http://schemas.microsoft.com/office/drawing/2014/main" id="{BB173461-E9CF-44DB-9E35-177946A294F9}"/>
                </a:ext>
              </a:extLst>
            </p:cNvPr>
            <p:cNvSpPr>
              <a:spLocks/>
            </p:cNvSpPr>
            <p:nvPr userDrawn="1"/>
          </p:nvSpPr>
          <p:spPr bwMode="auto">
            <a:xfrm>
              <a:off x="3744916" y="855666"/>
              <a:ext cx="142875" cy="195264"/>
            </a:xfrm>
            <a:custGeom>
              <a:avLst/>
              <a:gdLst>
                <a:gd name="T0" fmla="*/ 0 w 119"/>
                <a:gd name="T1" fmla="*/ 82 h 163"/>
                <a:gd name="T2" fmla="*/ 83 w 119"/>
                <a:gd name="T3" fmla="*/ 163 h 163"/>
                <a:gd name="T4" fmla="*/ 119 w 119"/>
                <a:gd name="T5" fmla="*/ 158 h 163"/>
                <a:gd name="T6" fmla="*/ 119 w 119"/>
                <a:gd name="T7" fmla="*/ 116 h 163"/>
                <a:gd name="T8" fmla="*/ 86 w 119"/>
                <a:gd name="T9" fmla="*/ 124 h 163"/>
                <a:gd name="T10" fmla="*/ 43 w 119"/>
                <a:gd name="T11" fmla="*/ 82 h 163"/>
                <a:gd name="T12" fmla="*/ 86 w 119"/>
                <a:gd name="T13" fmla="*/ 40 h 163"/>
                <a:gd name="T14" fmla="*/ 119 w 119"/>
                <a:gd name="T15" fmla="*/ 48 h 163"/>
                <a:gd name="T16" fmla="*/ 119 w 119"/>
                <a:gd name="T17" fmla="*/ 6 h 163"/>
                <a:gd name="T18" fmla="*/ 83 w 119"/>
                <a:gd name="T19" fmla="*/ 0 h 163"/>
                <a:gd name="T20" fmla="*/ 0 w 119"/>
                <a:gd name="T21" fmla="*/ 82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9" h="163">
                  <a:moveTo>
                    <a:pt x="0" y="82"/>
                  </a:moveTo>
                  <a:cubicBezTo>
                    <a:pt x="0" y="133"/>
                    <a:pt x="39" y="163"/>
                    <a:pt x="83" y="163"/>
                  </a:cubicBezTo>
                  <a:cubicBezTo>
                    <a:pt x="101" y="163"/>
                    <a:pt x="114" y="159"/>
                    <a:pt x="119" y="158"/>
                  </a:cubicBezTo>
                  <a:cubicBezTo>
                    <a:pt x="119" y="116"/>
                    <a:pt x="119" y="116"/>
                    <a:pt x="119" y="116"/>
                  </a:cubicBezTo>
                  <a:cubicBezTo>
                    <a:pt x="117" y="116"/>
                    <a:pt x="104" y="124"/>
                    <a:pt x="86" y="124"/>
                  </a:cubicBezTo>
                  <a:cubicBezTo>
                    <a:pt x="60" y="124"/>
                    <a:pt x="43" y="105"/>
                    <a:pt x="43" y="82"/>
                  </a:cubicBezTo>
                  <a:cubicBezTo>
                    <a:pt x="43" y="58"/>
                    <a:pt x="60" y="40"/>
                    <a:pt x="86" y="40"/>
                  </a:cubicBezTo>
                  <a:cubicBezTo>
                    <a:pt x="105" y="40"/>
                    <a:pt x="117" y="47"/>
                    <a:pt x="119" y="48"/>
                  </a:cubicBezTo>
                  <a:cubicBezTo>
                    <a:pt x="119" y="6"/>
                    <a:pt x="119" y="6"/>
                    <a:pt x="119" y="6"/>
                  </a:cubicBezTo>
                  <a:cubicBezTo>
                    <a:pt x="115" y="5"/>
                    <a:pt x="102" y="0"/>
                    <a:pt x="83" y="0"/>
                  </a:cubicBezTo>
                  <a:cubicBezTo>
                    <a:pt x="35" y="0"/>
                    <a:pt x="0" y="35"/>
                    <a:pt x="0" y="8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33" name="Freeform 26">
              <a:extLst>
                <a:ext uri="{FF2B5EF4-FFF2-40B4-BE49-F238E27FC236}">
                  <a16:creationId xmlns:a16="http://schemas.microsoft.com/office/drawing/2014/main" id="{D7EFBC9C-7E34-4697-ABFC-3FE33DB2CBB3}"/>
                </a:ext>
              </a:extLst>
            </p:cNvPr>
            <p:cNvSpPr>
              <a:spLocks/>
            </p:cNvSpPr>
            <p:nvPr userDrawn="1"/>
          </p:nvSpPr>
          <p:spPr bwMode="auto">
            <a:xfrm>
              <a:off x="3251203" y="855666"/>
              <a:ext cx="142875" cy="195264"/>
            </a:xfrm>
            <a:custGeom>
              <a:avLst/>
              <a:gdLst>
                <a:gd name="T0" fmla="*/ 0 w 119"/>
                <a:gd name="T1" fmla="*/ 82 h 163"/>
                <a:gd name="T2" fmla="*/ 83 w 119"/>
                <a:gd name="T3" fmla="*/ 163 h 163"/>
                <a:gd name="T4" fmla="*/ 119 w 119"/>
                <a:gd name="T5" fmla="*/ 158 h 163"/>
                <a:gd name="T6" fmla="*/ 119 w 119"/>
                <a:gd name="T7" fmla="*/ 116 h 163"/>
                <a:gd name="T8" fmla="*/ 86 w 119"/>
                <a:gd name="T9" fmla="*/ 124 h 163"/>
                <a:gd name="T10" fmla="*/ 43 w 119"/>
                <a:gd name="T11" fmla="*/ 82 h 163"/>
                <a:gd name="T12" fmla="*/ 86 w 119"/>
                <a:gd name="T13" fmla="*/ 40 h 163"/>
                <a:gd name="T14" fmla="*/ 119 w 119"/>
                <a:gd name="T15" fmla="*/ 48 h 163"/>
                <a:gd name="T16" fmla="*/ 119 w 119"/>
                <a:gd name="T17" fmla="*/ 6 h 163"/>
                <a:gd name="T18" fmla="*/ 83 w 119"/>
                <a:gd name="T19" fmla="*/ 0 h 163"/>
                <a:gd name="T20" fmla="*/ 0 w 119"/>
                <a:gd name="T21" fmla="*/ 82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9" h="163">
                  <a:moveTo>
                    <a:pt x="0" y="82"/>
                  </a:moveTo>
                  <a:cubicBezTo>
                    <a:pt x="0" y="133"/>
                    <a:pt x="39" y="163"/>
                    <a:pt x="83" y="163"/>
                  </a:cubicBezTo>
                  <a:cubicBezTo>
                    <a:pt x="101" y="163"/>
                    <a:pt x="114" y="159"/>
                    <a:pt x="119" y="158"/>
                  </a:cubicBezTo>
                  <a:cubicBezTo>
                    <a:pt x="119" y="116"/>
                    <a:pt x="119" y="116"/>
                    <a:pt x="119" y="116"/>
                  </a:cubicBezTo>
                  <a:cubicBezTo>
                    <a:pt x="118" y="116"/>
                    <a:pt x="105" y="124"/>
                    <a:pt x="86" y="124"/>
                  </a:cubicBezTo>
                  <a:cubicBezTo>
                    <a:pt x="60" y="124"/>
                    <a:pt x="43" y="105"/>
                    <a:pt x="43" y="82"/>
                  </a:cubicBezTo>
                  <a:cubicBezTo>
                    <a:pt x="43" y="58"/>
                    <a:pt x="61" y="40"/>
                    <a:pt x="86" y="40"/>
                  </a:cubicBezTo>
                  <a:cubicBezTo>
                    <a:pt x="105" y="40"/>
                    <a:pt x="118" y="47"/>
                    <a:pt x="119" y="48"/>
                  </a:cubicBezTo>
                  <a:cubicBezTo>
                    <a:pt x="119" y="6"/>
                    <a:pt x="119" y="6"/>
                    <a:pt x="119" y="6"/>
                  </a:cubicBezTo>
                  <a:cubicBezTo>
                    <a:pt x="116" y="5"/>
                    <a:pt x="102" y="0"/>
                    <a:pt x="83" y="0"/>
                  </a:cubicBezTo>
                  <a:cubicBezTo>
                    <a:pt x="35" y="0"/>
                    <a:pt x="0" y="35"/>
                    <a:pt x="0" y="8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34" name="Freeform 27">
              <a:extLst>
                <a:ext uri="{FF2B5EF4-FFF2-40B4-BE49-F238E27FC236}">
                  <a16:creationId xmlns:a16="http://schemas.microsoft.com/office/drawing/2014/main" id="{2FC8FF4E-5C20-4495-8015-839A80F5E405}"/>
                </a:ext>
              </a:extLst>
            </p:cNvPr>
            <p:cNvSpPr>
              <a:spLocks noEditPoints="1"/>
            </p:cNvSpPr>
            <p:nvPr userDrawn="1"/>
          </p:nvSpPr>
          <p:spPr bwMode="auto">
            <a:xfrm>
              <a:off x="3937004" y="855666"/>
              <a:ext cx="198438" cy="195264"/>
            </a:xfrm>
            <a:custGeom>
              <a:avLst/>
              <a:gdLst>
                <a:gd name="T0" fmla="*/ 82 w 165"/>
                <a:gd name="T1" fmla="*/ 0 h 163"/>
                <a:gd name="T2" fmla="*/ 0 w 165"/>
                <a:gd name="T3" fmla="*/ 82 h 163"/>
                <a:gd name="T4" fmla="*/ 82 w 165"/>
                <a:gd name="T5" fmla="*/ 163 h 163"/>
                <a:gd name="T6" fmla="*/ 165 w 165"/>
                <a:gd name="T7" fmla="*/ 82 h 163"/>
                <a:gd name="T8" fmla="*/ 82 w 165"/>
                <a:gd name="T9" fmla="*/ 0 h 163"/>
                <a:gd name="T10" fmla="*/ 82 w 165"/>
                <a:gd name="T11" fmla="*/ 123 h 163"/>
                <a:gd name="T12" fmla="*/ 41 w 165"/>
                <a:gd name="T13" fmla="*/ 82 h 163"/>
                <a:gd name="T14" fmla="*/ 82 w 165"/>
                <a:gd name="T15" fmla="*/ 40 h 163"/>
                <a:gd name="T16" fmla="*/ 123 w 165"/>
                <a:gd name="T17" fmla="*/ 82 h 163"/>
                <a:gd name="T18" fmla="*/ 82 w 165"/>
                <a:gd name="T19" fmla="*/ 12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5" h="163">
                  <a:moveTo>
                    <a:pt x="82" y="0"/>
                  </a:moveTo>
                  <a:cubicBezTo>
                    <a:pt x="34" y="0"/>
                    <a:pt x="0" y="37"/>
                    <a:pt x="0" y="82"/>
                  </a:cubicBezTo>
                  <a:cubicBezTo>
                    <a:pt x="0" y="127"/>
                    <a:pt x="34" y="163"/>
                    <a:pt x="82" y="163"/>
                  </a:cubicBezTo>
                  <a:cubicBezTo>
                    <a:pt x="130" y="163"/>
                    <a:pt x="165" y="127"/>
                    <a:pt x="165" y="82"/>
                  </a:cubicBezTo>
                  <a:cubicBezTo>
                    <a:pt x="165" y="37"/>
                    <a:pt x="130" y="0"/>
                    <a:pt x="82" y="0"/>
                  </a:cubicBezTo>
                  <a:close/>
                  <a:moveTo>
                    <a:pt x="82" y="123"/>
                  </a:moveTo>
                  <a:cubicBezTo>
                    <a:pt x="59" y="123"/>
                    <a:pt x="41" y="105"/>
                    <a:pt x="41" y="82"/>
                  </a:cubicBezTo>
                  <a:cubicBezTo>
                    <a:pt x="41" y="59"/>
                    <a:pt x="59" y="40"/>
                    <a:pt x="82" y="40"/>
                  </a:cubicBezTo>
                  <a:cubicBezTo>
                    <a:pt x="105" y="40"/>
                    <a:pt x="123" y="59"/>
                    <a:pt x="123" y="82"/>
                  </a:cubicBezTo>
                  <a:cubicBezTo>
                    <a:pt x="123" y="105"/>
                    <a:pt x="105" y="123"/>
                    <a:pt x="82"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35" name="Freeform 28">
              <a:extLst>
                <a:ext uri="{FF2B5EF4-FFF2-40B4-BE49-F238E27FC236}">
                  <a16:creationId xmlns:a16="http://schemas.microsoft.com/office/drawing/2014/main" id="{A5CB476A-6B71-48A3-B01E-7B6D67707290}"/>
                </a:ext>
              </a:extLst>
            </p:cNvPr>
            <p:cNvSpPr>
              <a:spLocks/>
            </p:cNvSpPr>
            <p:nvPr userDrawn="1"/>
          </p:nvSpPr>
          <p:spPr bwMode="auto">
            <a:xfrm>
              <a:off x="3570291" y="855666"/>
              <a:ext cx="128588" cy="195264"/>
            </a:xfrm>
            <a:custGeom>
              <a:avLst/>
              <a:gdLst>
                <a:gd name="T0" fmla="*/ 70 w 108"/>
                <a:gd name="T1" fmla="*/ 65 h 163"/>
                <a:gd name="T2" fmla="*/ 59 w 108"/>
                <a:gd name="T3" fmla="*/ 62 h 163"/>
                <a:gd name="T4" fmla="*/ 41 w 108"/>
                <a:gd name="T5" fmla="*/ 47 h 163"/>
                <a:gd name="T6" fmla="*/ 66 w 108"/>
                <a:gd name="T7" fmla="*/ 34 h 163"/>
                <a:gd name="T8" fmla="*/ 97 w 108"/>
                <a:gd name="T9" fmla="*/ 39 h 163"/>
                <a:gd name="T10" fmla="*/ 97 w 108"/>
                <a:gd name="T11" fmla="*/ 5 h 163"/>
                <a:gd name="T12" fmla="*/ 58 w 108"/>
                <a:gd name="T13" fmla="*/ 0 h 163"/>
                <a:gd name="T14" fmla="*/ 0 w 108"/>
                <a:gd name="T15" fmla="*/ 49 h 163"/>
                <a:gd name="T16" fmla="*/ 40 w 108"/>
                <a:gd name="T17" fmla="*/ 96 h 163"/>
                <a:gd name="T18" fmla="*/ 49 w 108"/>
                <a:gd name="T19" fmla="*/ 98 h 163"/>
                <a:gd name="T20" fmla="*/ 66 w 108"/>
                <a:gd name="T21" fmla="*/ 114 h 163"/>
                <a:gd name="T22" fmla="*/ 38 w 108"/>
                <a:gd name="T23" fmla="*/ 129 h 163"/>
                <a:gd name="T24" fmla="*/ 0 w 108"/>
                <a:gd name="T25" fmla="*/ 123 h 163"/>
                <a:gd name="T26" fmla="*/ 0 w 108"/>
                <a:gd name="T27" fmla="*/ 159 h 163"/>
                <a:gd name="T28" fmla="*/ 43 w 108"/>
                <a:gd name="T29" fmla="*/ 163 h 163"/>
                <a:gd name="T30" fmla="*/ 108 w 108"/>
                <a:gd name="T31" fmla="*/ 111 h 163"/>
                <a:gd name="T32" fmla="*/ 70 w 108"/>
                <a:gd name="T33" fmla="*/ 65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8" h="163">
                  <a:moveTo>
                    <a:pt x="70" y="65"/>
                  </a:moveTo>
                  <a:cubicBezTo>
                    <a:pt x="59" y="62"/>
                    <a:pt x="59" y="62"/>
                    <a:pt x="59" y="62"/>
                  </a:cubicBezTo>
                  <a:cubicBezTo>
                    <a:pt x="53" y="60"/>
                    <a:pt x="41" y="57"/>
                    <a:pt x="41" y="47"/>
                  </a:cubicBezTo>
                  <a:cubicBezTo>
                    <a:pt x="41" y="39"/>
                    <a:pt x="50" y="34"/>
                    <a:pt x="66" y="34"/>
                  </a:cubicBezTo>
                  <a:cubicBezTo>
                    <a:pt x="79" y="34"/>
                    <a:pt x="96" y="39"/>
                    <a:pt x="97" y="39"/>
                  </a:cubicBezTo>
                  <a:cubicBezTo>
                    <a:pt x="97" y="5"/>
                    <a:pt x="97" y="5"/>
                    <a:pt x="97" y="5"/>
                  </a:cubicBezTo>
                  <a:cubicBezTo>
                    <a:pt x="95" y="5"/>
                    <a:pt x="77" y="0"/>
                    <a:pt x="58" y="0"/>
                  </a:cubicBezTo>
                  <a:cubicBezTo>
                    <a:pt x="22" y="0"/>
                    <a:pt x="0" y="20"/>
                    <a:pt x="0" y="49"/>
                  </a:cubicBezTo>
                  <a:cubicBezTo>
                    <a:pt x="0" y="76"/>
                    <a:pt x="18" y="89"/>
                    <a:pt x="40" y="96"/>
                  </a:cubicBezTo>
                  <a:cubicBezTo>
                    <a:pt x="43" y="96"/>
                    <a:pt x="46" y="98"/>
                    <a:pt x="49" y="98"/>
                  </a:cubicBezTo>
                  <a:cubicBezTo>
                    <a:pt x="58" y="101"/>
                    <a:pt x="66" y="106"/>
                    <a:pt x="66" y="114"/>
                  </a:cubicBezTo>
                  <a:cubicBezTo>
                    <a:pt x="66" y="123"/>
                    <a:pt x="57" y="129"/>
                    <a:pt x="38" y="129"/>
                  </a:cubicBezTo>
                  <a:cubicBezTo>
                    <a:pt x="20" y="129"/>
                    <a:pt x="4" y="124"/>
                    <a:pt x="0" y="123"/>
                  </a:cubicBezTo>
                  <a:cubicBezTo>
                    <a:pt x="0" y="159"/>
                    <a:pt x="0" y="159"/>
                    <a:pt x="0" y="159"/>
                  </a:cubicBezTo>
                  <a:cubicBezTo>
                    <a:pt x="2" y="160"/>
                    <a:pt x="22" y="163"/>
                    <a:pt x="43" y="163"/>
                  </a:cubicBezTo>
                  <a:cubicBezTo>
                    <a:pt x="73" y="163"/>
                    <a:pt x="108" y="150"/>
                    <a:pt x="108" y="111"/>
                  </a:cubicBezTo>
                  <a:cubicBezTo>
                    <a:pt x="108" y="91"/>
                    <a:pt x="96" y="74"/>
                    <a:pt x="70" y="6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36" name="Freeform 29">
              <a:extLst>
                <a:ext uri="{FF2B5EF4-FFF2-40B4-BE49-F238E27FC236}">
                  <a16:creationId xmlns:a16="http://schemas.microsoft.com/office/drawing/2014/main" id="{48F162EC-0B05-43C3-8D34-0440AED616A1}"/>
                </a:ext>
              </a:extLst>
            </p:cNvPr>
            <p:cNvSpPr>
              <a:spLocks/>
            </p:cNvSpPr>
            <p:nvPr userDrawn="1"/>
          </p:nvSpPr>
          <p:spPr bwMode="auto">
            <a:xfrm>
              <a:off x="3154365" y="633415"/>
              <a:ext cx="47625" cy="96838"/>
            </a:xfrm>
            <a:custGeom>
              <a:avLst/>
              <a:gdLst>
                <a:gd name="T0" fmla="*/ 20 w 39"/>
                <a:gd name="T1" fmla="*/ 0 h 81"/>
                <a:gd name="T2" fmla="*/ 0 w 39"/>
                <a:gd name="T3" fmla="*/ 20 h 81"/>
                <a:gd name="T4" fmla="*/ 0 w 39"/>
                <a:gd name="T5" fmla="*/ 61 h 81"/>
                <a:gd name="T6" fmla="*/ 20 w 39"/>
                <a:gd name="T7" fmla="*/ 81 h 81"/>
                <a:gd name="T8" fmla="*/ 39 w 39"/>
                <a:gd name="T9" fmla="*/ 61 h 81"/>
                <a:gd name="T10" fmla="*/ 39 w 39"/>
                <a:gd name="T11" fmla="*/ 20 h 81"/>
                <a:gd name="T12" fmla="*/ 20 w 39"/>
                <a:gd name="T13" fmla="*/ 0 h 81"/>
              </a:gdLst>
              <a:ahLst/>
              <a:cxnLst>
                <a:cxn ang="0">
                  <a:pos x="T0" y="T1"/>
                </a:cxn>
                <a:cxn ang="0">
                  <a:pos x="T2" y="T3"/>
                </a:cxn>
                <a:cxn ang="0">
                  <a:pos x="T4" y="T5"/>
                </a:cxn>
                <a:cxn ang="0">
                  <a:pos x="T6" y="T7"/>
                </a:cxn>
                <a:cxn ang="0">
                  <a:pos x="T8" y="T9"/>
                </a:cxn>
                <a:cxn ang="0">
                  <a:pos x="T10" y="T11"/>
                </a:cxn>
                <a:cxn ang="0">
                  <a:pos x="T12" y="T13"/>
                </a:cxn>
              </a:cxnLst>
              <a:rect l="0" t="0" r="r" b="b"/>
              <a:pathLst>
                <a:path w="39" h="81">
                  <a:moveTo>
                    <a:pt x="20" y="0"/>
                  </a:moveTo>
                  <a:cubicBezTo>
                    <a:pt x="9" y="0"/>
                    <a:pt x="0" y="9"/>
                    <a:pt x="0" y="20"/>
                  </a:cubicBezTo>
                  <a:cubicBezTo>
                    <a:pt x="0" y="61"/>
                    <a:pt x="0" y="61"/>
                    <a:pt x="0" y="61"/>
                  </a:cubicBezTo>
                  <a:cubicBezTo>
                    <a:pt x="0" y="72"/>
                    <a:pt x="9" y="81"/>
                    <a:pt x="20" y="81"/>
                  </a:cubicBezTo>
                  <a:cubicBezTo>
                    <a:pt x="31" y="81"/>
                    <a:pt x="39" y="72"/>
                    <a:pt x="39" y="61"/>
                  </a:cubicBezTo>
                  <a:cubicBezTo>
                    <a:pt x="39" y="20"/>
                    <a:pt x="39" y="20"/>
                    <a:pt x="39" y="20"/>
                  </a:cubicBezTo>
                  <a:cubicBezTo>
                    <a:pt x="39" y="9"/>
                    <a:pt x="31" y="0"/>
                    <a:pt x="2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37" name="Freeform 30">
              <a:extLst>
                <a:ext uri="{FF2B5EF4-FFF2-40B4-BE49-F238E27FC236}">
                  <a16:creationId xmlns:a16="http://schemas.microsoft.com/office/drawing/2014/main" id="{DFADCDB5-BC20-4B7E-AE2F-0F61ECC0BFDC}"/>
                </a:ext>
              </a:extLst>
            </p:cNvPr>
            <p:cNvSpPr>
              <a:spLocks/>
            </p:cNvSpPr>
            <p:nvPr userDrawn="1"/>
          </p:nvSpPr>
          <p:spPr bwMode="auto">
            <a:xfrm>
              <a:off x="3284540" y="568327"/>
              <a:ext cx="46038" cy="161926"/>
            </a:xfrm>
            <a:custGeom>
              <a:avLst/>
              <a:gdLst>
                <a:gd name="T0" fmla="*/ 19 w 39"/>
                <a:gd name="T1" fmla="*/ 136 h 136"/>
                <a:gd name="T2" fmla="*/ 39 w 39"/>
                <a:gd name="T3" fmla="*/ 116 h 136"/>
                <a:gd name="T4" fmla="*/ 39 w 39"/>
                <a:gd name="T5" fmla="*/ 20 h 136"/>
                <a:gd name="T6" fmla="*/ 19 w 39"/>
                <a:gd name="T7" fmla="*/ 0 h 136"/>
                <a:gd name="T8" fmla="*/ 0 w 39"/>
                <a:gd name="T9" fmla="*/ 20 h 136"/>
                <a:gd name="T10" fmla="*/ 0 w 39"/>
                <a:gd name="T11" fmla="*/ 116 h 136"/>
                <a:gd name="T12" fmla="*/ 19 w 39"/>
                <a:gd name="T13" fmla="*/ 136 h 136"/>
              </a:gdLst>
              <a:ahLst/>
              <a:cxnLst>
                <a:cxn ang="0">
                  <a:pos x="T0" y="T1"/>
                </a:cxn>
                <a:cxn ang="0">
                  <a:pos x="T2" y="T3"/>
                </a:cxn>
                <a:cxn ang="0">
                  <a:pos x="T4" y="T5"/>
                </a:cxn>
                <a:cxn ang="0">
                  <a:pos x="T6" y="T7"/>
                </a:cxn>
                <a:cxn ang="0">
                  <a:pos x="T8" y="T9"/>
                </a:cxn>
                <a:cxn ang="0">
                  <a:pos x="T10" y="T11"/>
                </a:cxn>
                <a:cxn ang="0">
                  <a:pos x="T12" y="T13"/>
                </a:cxn>
              </a:cxnLst>
              <a:rect l="0" t="0" r="r" b="b"/>
              <a:pathLst>
                <a:path w="39" h="136">
                  <a:moveTo>
                    <a:pt x="19" y="136"/>
                  </a:moveTo>
                  <a:cubicBezTo>
                    <a:pt x="30" y="136"/>
                    <a:pt x="39" y="127"/>
                    <a:pt x="39" y="116"/>
                  </a:cubicBezTo>
                  <a:cubicBezTo>
                    <a:pt x="39" y="20"/>
                    <a:pt x="39" y="20"/>
                    <a:pt x="39" y="20"/>
                  </a:cubicBezTo>
                  <a:cubicBezTo>
                    <a:pt x="39" y="9"/>
                    <a:pt x="30" y="0"/>
                    <a:pt x="19" y="0"/>
                  </a:cubicBezTo>
                  <a:cubicBezTo>
                    <a:pt x="9" y="0"/>
                    <a:pt x="0" y="9"/>
                    <a:pt x="0" y="20"/>
                  </a:cubicBezTo>
                  <a:cubicBezTo>
                    <a:pt x="0" y="116"/>
                    <a:pt x="0" y="116"/>
                    <a:pt x="0" y="116"/>
                  </a:cubicBezTo>
                  <a:cubicBezTo>
                    <a:pt x="0" y="127"/>
                    <a:pt x="9" y="136"/>
                    <a:pt x="19" y="1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38" name="Freeform 31">
              <a:extLst>
                <a:ext uri="{FF2B5EF4-FFF2-40B4-BE49-F238E27FC236}">
                  <a16:creationId xmlns:a16="http://schemas.microsoft.com/office/drawing/2014/main" id="{8C3B81BD-A5A1-4B8A-B83C-5E70B72F092F}"/>
                </a:ext>
              </a:extLst>
            </p:cNvPr>
            <p:cNvSpPr>
              <a:spLocks/>
            </p:cNvSpPr>
            <p:nvPr userDrawn="1"/>
          </p:nvSpPr>
          <p:spPr bwMode="auto">
            <a:xfrm>
              <a:off x="3411540" y="479427"/>
              <a:ext cx="47625" cy="296864"/>
            </a:xfrm>
            <a:custGeom>
              <a:avLst/>
              <a:gdLst>
                <a:gd name="T0" fmla="*/ 20 w 39"/>
                <a:gd name="T1" fmla="*/ 0 h 249"/>
                <a:gd name="T2" fmla="*/ 0 w 39"/>
                <a:gd name="T3" fmla="*/ 20 h 249"/>
                <a:gd name="T4" fmla="*/ 0 w 39"/>
                <a:gd name="T5" fmla="*/ 229 h 249"/>
                <a:gd name="T6" fmla="*/ 20 w 39"/>
                <a:gd name="T7" fmla="*/ 249 h 249"/>
                <a:gd name="T8" fmla="*/ 39 w 39"/>
                <a:gd name="T9" fmla="*/ 229 h 249"/>
                <a:gd name="T10" fmla="*/ 39 w 39"/>
                <a:gd name="T11" fmla="*/ 20 h 249"/>
                <a:gd name="T12" fmla="*/ 20 w 39"/>
                <a:gd name="T13" fmla="*/ 0 h 249"/>
              </a:gdLst>
              <a:ahLst/>
              <a:cxnLst>
                <a:cxn ang="0">
                  <a:pos x="T0" y="T1"/>
                </a:cxn>
                <a:cxn ang="0">
                  <a:pos x="T2" y="T3"/>
                </a:cxn>
                <a:cxn ang="0">
                  <a:pos x="T4" y="T5"/>
                </a:cxn>
                <a:cxn ang="0">
                  <a:pos x="T6" y="T7"/>
                </a:cxn>
                <a:cxn ang="0">
                  <a:pos x="T8" y="T9"/>
                </a:cxn>
                <a:cxn ang="0">
                  <a:pos x="T10" y="T11"/>
                </a:cxn>
                <a:cxn ang="0">
                  <a:pos x="T12" y="T13"/>
                </a:cxn>
              </a:cxnLst>
              <a:rect l="0" t="0" r="r" b="b"/>
              <a:pathLst>
                <a:path w="39" h="249">
                  <a:moveTo>
                    <a:pt x="20" y="0"/>
                  </a:moveTo>
                  <a:cubicBezTo>
                    <a:pt x="9" y="0"/>
                    <a:pt x="0" y="9"/>
                    <a:pt x="0" y="20"/>
                  </a:cubicBezTo>
                  <a:cubicBezTo>
                    <a:pt x="0" y="229"/>
                    <a:pt x="0" y="229"/>
                    <a:pt x="0" y="229"/>
                  </a:cubicBezTo>
                  <a:cubicBezTo>
                    <a:pt x="0" y="240"/>
                    <a:pt x="9" y="249"/>
                    <a:pt x="20" y="249"/>
                  </a:cubicBezTo>
                  <a:cubicBezTo>
                    <a:pt x="31" y="249"/>
                    <a:pt x="39" y="240"/>
                    <a:pt x="39" y="229"/>
                  </a:cubicBezTo>
                  <a:cubicBezTo>
                    <a:pt x="39" y="20"/>
                    <a:pt x="39" y="20"/>
                    <a:pt x="39" y="20"/>
                  </a:cubicBezTo>
                  <a:cubicBezTo>
                    <a:pt x="39" y="9"/>
                    <a:pt x="31" y="0"/>
                    <a:pt x="2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39" name="Freeform 32">
              <a:extLst>
                <a:ext uri="{FF2B5EF4-FFF2-40B4-BE49-F238E27FC236}">
                  <a16:creationId xmlns:a16="http://schemas.microsoft.com/office/drawing/2014/main" id="{DF981E51-620F-4DFD-8709-B6CECE75492F}"/>
                </a:ext>
              </a:extLst>
            </p:cNvPr>
            <p:cNvSpPr>
              <a:spLocks/>
            </p:cNvSpPr>
            <p:nvPr userDrawn="1"/>
          </p:nvSpPr>
          <p:spPr bwMode="auto">
            <a:xfrm>
              <a:off x="3541716" y="568327"/>
              <a:ext cx="46038" cy="161926"/>
            </a:xfrm>
            <a:custGeom>
              <a:avLst/>
              <a:gdLst>
                <a:gd name="T0" fmla="*/ 39 w 39"/>
                <a:gd name="T1" fmla="*/ 116 h 136"/>
                <a:gd name="T2" fmla="*/ 39 w 39"/>
                <a:gd name="T3" fmla="*/ 20 h 136"/>
                <a:gd name="T4" fmla="*/ 19 w 39"/>
                <a:gd name="T5" fmla="*/ 0 h 136"/>
                <a:gd name="T6" fmla="*/ 0 w 39"/>
                <a:gd name="T7" fmla="*/ 20 h 136"/>
                <a:gd name="T8" fmla="*/ 0 w 39"/>
                <a:gd name="T9" fmla="*/ 116 h 136"/>
                <a:gd name="T10" fmla="*/ 19 w 39"/>
                <a:gd name="T11" fmla="*/ 136 h 136"/>
                <a:gd name="T12" fmla="*/ 39 w 39"/>
                <a:gd name="T13" fmla="*/ 116 h 136"/>
              </a:gdLst>
              <a:ahLst/>
              <a:cxnLst>
                <a:cxn ang="0">
                  <a:pos x="T0" y="T1"/>
                </a:cxn>
                <a:cxn ang="0">
                  <a:pos x="T2" y="T3"/>
                </a:cxn>
                <a:cxn ang="0">
                  <a:pos x="T4" y="T5"/>
                </a:cxn>
                <a:cxn ang="0">
                  <a:pos x="T6" y="T7"/>
                </a:cxn>
                <a:cxn ang="0">
                  <a:pos x="T8" y="T9"/>
                </a:cxn>
                <a:cxn ang="0">
                  <a:pos x="T10" y="T11"/>
                </a:cxn>
                <a:cxn ang="0">
                  <a:pos x="T12" y="T13"/>
                </a:cxn>
              </a:cxnLst>
              <a:rect l="0" t="0" r="r" b="b"/>
              <a:pathLst>
                <a:path w="39" h="136">
                  <a:moveTo>
                    <a:pt x="39" y="116"/>
                  </a:moveTo>
                  <a:cubicBezTo>
                    <a:pt x="39" y="20"/>
                    <a:pt x="39" y="20"/>
                    <a:pt x="39" y="20"/>
                  </a:cubicBezTo>
                  <a:cubicBezTo>
                    <a:pt x="39" y="9"/>
                    <a:pt x="30" y="0"/>
                    <a:pt x="19" y="0"/>
                  </a:cubicBezTo>
                  <a:cubicBezTo>
                    <a:pt x="9" y="0"/>
                    <a:pt x="0" y="9"/>
                    <a:pt x="0" y="20"/>
                  </a:cubicBezTo>
                  <a:cubicBezTo>
                    <a:pt x="0" y="116"/>
                    <a:pt x="0" y="116"/>
                    <a:pt x="0" y="116"/>
                  </a:cubicBezTo>
                  <a:cubicBezTo>
                    <a:pt x="0" y="127"/>
                    <a:pt x="9" y="136"/>
                    <a:pt x="19" y="136"/>
                  </a:cubicBezTo>
                  <a:cubicBezTo>
                    <a:pt x="30" y="136"/>
                    <a:pt x="39" y="127"/>
                    <a:pt x="39" y="1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40" name="Freeform 33">
              <a:extLst>
                <a:ext uri="{FF2B5EF4-FFF2-40B4-BE49-F238E27FC236}">
                  <a16:creationId xmlns:a16="http://schemas.microsoft.com/office/drawing/2014/main" id="{603F2C8B-0877-47DC-A97C-DF6E49820EB7}"/>
                </a:ext>
              </a:extLst>
            </p:cNvPr>
            <p:cNvSpPr>
              <a:spLocks/>
            </p:cNvSpPr>
            <p:nvPr userDrawn="1"/>
          </p:nvSpPr>
          <p:spPr bwMode="auto">
            <a:xfrm>
              <a:off x="3668716" y="633415"/>
              <a:ext cx="47625" cy="96838"/>
            </a:xfrm>
            <a:custGeom>
              <a:avLst/>
              <a:gdLst>
                <a:gd name="T0" fmla="*/ 20 w 39"/>
                <a:gd name="T1" fmla="*/ 0 h 81"/>
                <a:gd name="T2" fmla="*/ 0 w 39"/>
                <a:gd name="T3" fmla="*/ 20 h 81"/>
                <a:gd name="T4" fmla="*/ 0 w 39"/>
                <a:gd name="T5" fmla="*/ 61 h 81"/>
                <a:gd name="T6" fmla="*/ 20 w 39"/>
                <a:gd name="T7" fmla="*/ 81 h 81"/>
                <a:gd name="T8" fmla="*/ 39 w 39"/>
                <a:gd name="T9" fmla="*/ 61 h 81"/>
                <a:gd name="T10" fmla="*/ 39 w 39"/>
                <a:gd name="T11" fmla="*/ 20 h 81"/>
                <a:gd name="T12" fmla="*/ 20 w 39"/>
                <a:gd name="T13" fmla="*/ 0 h 81"/>
              </a:gdLst>
              <a:ahLst/>
              <a:cxnLst>
                <a:cxn ang="0">
                  <a:pos x="T0" y="T1"/>
                </a:cxn>
                <a:cxn ang="0">
                  <a:pos x="T2" y="T3"/>
                </a:cxn>
                <a:cxn ang="0">
                  <a:pos x="T4" y="T5"/>
                </a:cxn>
                <a:cxn ang="0">
                  <a:pos x="T6" y="T7"/>
                </a:cxn>
                <a:cxn ang="0">
                  <a:pos x="T8" y="T9"/>
                </a:cxn>
                <a:cxn ang="0">
                  <a:pos x="T10" y="T11"/>
                </a:cxn>
                <a:cxn ang="0">
                  <a:pos x="T12" y="T13"/>
                </a:cxn>
              </a:cxnLst>
              <a:rect l="0" t="0" r="r" b="b"/>
              <a:pathLst>
                <a:path w="39" h="81">
                  <a:moveTo>
                    <a:pt x="20" y="0"/>
                  </a:moveTo>
                  <a:cubicBezTo>
                    <a:pt x="9" y="0"/>
                    <a:pt x="0" y="9"/>
                    <a:pt x="0" y="20"/>
                  </a:cubicBezTo>
                  <a:cubicBezTo>
                    <a:pt x="0" y="61"/>
                    <a:pt x="0" y="61"/>
                    <a:pt x="0" y="61"/>
                  </a:cubicBezTo>
                  <a:cubicBezTo>
                    <a:pt x="0" y="72"/>
                    <a:pt x="9" y="81"/>
                    <a:pt x="20" y="81"/>
                  </a:cubicBezTo>
                  <a:cubicBezTo>
                    <a:pt x="31" y="81"/>
                    <a:pt x="39" y="72"/>
                    <a:pt x="39" y="61"/>
                  </a:cubicBezTo>
                  <a:cubicBezTo>
                    <a:pt x="39" y="20"/>
                    <a:pt x="39" y="20"/>
                    <a:pt x="39" y="20"/>
                  </a:cubicBezTo>
                  <a:cubicBezTo>
                    <a:pt x="39" y="9"/>
                    <a:pt x="31" y="0"/>
                    <a:pt x="2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41" name="Freeform 34">
              <a:extLst>
                <a:ext uri="{FF2B5EF4-FFF2-40B4-BE49-F238E27FC236}">
                  <a16:creationId xmlns:a16="http://schemas.microsoft.com/office/drawing/2014/main" id="{6542D891-CA12-4395-9D89-10F9BEC319E9}"/>
                </a:ext>
              </a:extLst>
            </p:cNvPr>
            <p:cNvSpPr>
              <a:spLocks/>
            </p:cNvSpPr>
            <p:nvPr userDrawn="1"/>
          </p:nvSpPr>
          <p:spPr bwMode="auto">
            <a:xfrm>
              <a:off x="3798891" y="568327"/>
              <a:ext cx="46038" cy="161926"/>
            </a:xfrm>
            <a:custGeom>
              <a:avLst/>
              <a:gdLst>
                <a:gd name="T0" fmla="*/ 20 w 39"/>
                <a:gd name="T1" fmla="*/ 136 h 136"/>
                <a:gd name="T2" fmla="*/ 39 w 39"/>
                <a:gd name="T3" fmla="*/ 116 h 136"/>
                <a:gd name="T4" fmla="*/ 39 w 39"/>
                <a:gd name="T5" fmla="*/ 20 h 136"/>
                <a:gd name="T6" fmla="*/ 20 w 39"/>
                <a:gd name="T7" fmla="*/ 0 h 136"/>
                <a:gd name="T8" fmla="*/ 0 w 39"/>
                <a:gd name="T9" fmla="*/ 20 h 136"/>
                <a:gd name="T10" fmla="*/ 0 w 39"/>
                <a:gd name="T11" fmla="*/ 116 h 136"/>
                <a:gd name="T12" fmla="*/ 20 w 39"/>
                <a:gd name="T13" fmla="*/ 136 h 136"/>
              </a:gdLst>
              <a:ahLst/>
              <a:cxnLst>
                <a:cxn ang="0">
                  <a:pos x="T0" y="T1"/>
                </a:cxn>
                <a:cxn ang="0">
                  <a:pos x="T2" y="T3"/>
                </a:cxn>
                <a:cxn ang="0">
                  <a:pos x="T4" y="T5"/>
                </a:cxn>
                <a:cxn ang="0">
                  <a:pos x="T6" y="T7"/>
                </a:cxn>
                <a:cxn ang="0">
                  <a:pos x="T8" y="T9"/>
                </a:cxn>
                <a:cxn ang="0">
                  <a:pos x="T10" y="T11"/>
                </a:cxn>
                <a:cxn ang="0">
                  <a:pos x="T12" y="T13"/>
                </a:cxn>
              </a:cxnLst>
              <a:rect l="0" t="0" r="r" b="b"/>
              <a:pathLst>
                <a:path w="39" h="136">
                  <a:moveTo>
                    <a:pt x="20" y="136"/>
                  </a:moveTo>
                  <a:cubicBezTo>
                    <a:pt x="30" y="136"/>
                    <a:pt x="39" y="127"/>
                    <a:pt x="39" y="116"/>
                  </a:cubicBezTo>
                  <a:cubicBezTo>
                    <a:pt x="39" y="20"/>
                    <a:pt x="39" y="20"/>
                    <a:pt x="39" y="20"/>
                  </a:cubicBezTo>
                  <a:cubicBezTo>
                    <a:pt x="39" y="9"/>
                    <a:pt x="30" y="0"/>
                    <a:pt x="20" y="0"/>
                  </a:cubicBezTo>
                  <a:cubicBezTo>
                    <a:pt x="9" y="0"/>
                    <a:pt x="0" y="9"/>
                    <a:pt x="0" y="20"/>
                  </a:cubicBezTo>
                  <a:cubicBezTo>
                    <a:pt x="0" y="116"/>
                    <a:pt x="0" y="116"/>
                    <a:pt x="0" y="116"/>
                  </a:cubicBezTo>
                  <a:cubicBezTo>
                    <a:pt x="0" y="127"/>
                    <a:pt x="9" y="136"/>
                    <a:pt x="20" y="1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42" name="Freeform 35">
              <a:extLst>
                <a:ext uri="{FF2B5EF4-FFF2-40B4-BE49-F238E27FC236}">
                  <a16:creationId xmlns:a16="http://schemas.microsoft.com/office/drawing/2014/main" id="{A07F74B3-F294-475C-B8EC-184FB6249350}"/>
                </a:ext>
              </a:extLst>
            </p:cNvPr>
            <p:cNvSpPr>
              <a:spLocks/>
            </p:cNvSpPr>
            <p:nvPr userDrawn="1"/>
          </p:nvSpPr>
          <p:spPr bwMode="auto">
            <a:xfrm>
              <a:off x="3927479" y="479427"/>
              <a:ext cx="47625" cy="296864"/>
            </a:xfrm>
            <a:custGeom>
              <a:avLst/>
              <a:gdLst>
                <a:gd name="T0" fmla="*/ 39 w 39"/>
                <a:gd name="T1" fmla="*/ 229 h 249"/>
                <a:gd name="T2" fmla="*/ 39 w 39"/>
                <a:gd name="T3" fmla="*/ 20 h 249"/>
                <a:gd name="T4" fmla="*/ 19 w 39"/>
                <a:gd name="T5" fmla="*/ 0 h 249"/>
                <a:gd name="T6" fmla="*/ 0 w 39"/>
                <a:gd name="T7" fmla="*/ 20 h 249"/>
                <a:gd name="T8" fmla="*/ 0 w 39"/>
                <a:gd name="T9" fmla="*/ 229 h 249"/>
                <a:gd name="T10" fmla="*/ 19 w 39"/>
                <a:gd name="T11" fmla="*/ 249 h 249"/>
                <a:gd name="T12" fmla="*/ 39 w 39"/>
                <a:gd name="T13" fmla="*/ 229 h 249"/>
              </a:gdLst>
              <a:ahLst/>
              <a:cxnLst>
                <a:cxn ang="0">
                  <a:pos x="T0" y="T1"/>
                </a:cxn>
                <a:cxn ang="0">
                  <a:pos x="T2" y="T3"/>
                </a:cxn>
                <a:cxn ang="0">
                  <a:pos x="T4" y="T5"/>
                </a:cxn>
                <a:cxn ang="0">
                  <a:pos x="T6" y="T7"/>
                </a:cxn>
                <a:cxn ang="0">
                  <a:pos x="T8" y="T9"/>
                </a:cxn>
                <a:cxn ang="0">
                  <a:pos x="T10" y="T11"/>
                </a:cxn>
                <a:cxn ang="0">
                  <a:pos x="T12" y="T13"/>
                </a:cxn>
              </a:cxnLst>
              <a:rect l="0" t="0" r="r" b="b"/>
              <a:pathLst>
                <a:path w="39" h="249">
                  <a:moveTo>
                    <a:pt x="39" y="229"/>
                  </a:moveTo>
                  <a:cubicBezTo>
                    <a:pt x="39" y="20"/>
                    <a:pt x="39" y="20"/>
                    <a:pt x="39" y="20"/>
                  </a:cubicBezTo>
                  <a:cubicBezTo>
                    <a:pt x="39" y="9"/>
                    <a:pt x="30" y="0"/>
                    <a:pt x="19" y="0"/>
                  </a:cubicBezTo>
                  <a:cubicBezTo>
                    <a:pt x="8" y="0"/>
                    <a:pt x="0" y="9"/>
                    <a:pt x="0" y="20"/>
                  </a:cubicBezTo>
                  <a:cubicBezTo>
                    <a:pt x="0" y="229"/>
                    <a:pt x="0" y="229"/>
                    <a:pt x="0" y="229"/>
                  </a:cubicBezTo>
                  <a:cubicBezTo>
                    <a:pt x="0" y="240"/>
                    <a:pt x="8" y="249"/>
                    <a:pt x="19" y="249"/>
                  </a:cubicBezTo>
                  <a:cubicBezTo>
                    <a:pt x="30" y="249"/>
                    <a:pt x="39" y="240"/>
                    <a:pt x="39" y="2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43" name="Freeform 36">
              <a:extLst>
                <a:ext uri="{FF2B5EF4-FFF2-40B4-BE49-F238E27FC236}">
                  <a16:creationId xmlns:a16="http://schemas.microsoft.com/office/drawing/2014/main" id="{3518092C-8BE2-4BBD-88D6-7460F96135C2}"/>
                </a:ext>
              </a:extLst>
            </p:cNvPr>
            <p:cNvSpPr>
              <a:spLocks/>
            </p:cNvSpPr>
            <p:nvPr userDrawn="1"/>
          </p:nvSpPr>
          <p:spPr bwMode="auto">
            <a:xfrm>
              <a:off x="4056066" y="568327"/>
              <a:ext cx="46038" cy="161926"/>
            </a:xfrm>
            <a:custGeom>
              <a:avLst/>
              <a:gdLst>
                <a:gd name="T0" fmla="*/ 19 w 39"/>
                <a:gd name="T1" fmla="*/ 136 h 136"/>
                <a:gd name="T2" fmla="*/ 39 w 39"/>
                <a:gd name="T3" fmla="*/ 116 h 136"/>
                <a:gd name="T4" fmla="*/ 39 w 39"/>
                <a:gd name="T5" fmla="*/ 20 h 136"/>
                <a:gd name="T6" fmla="*/ 19 w 39"/>
                <a:gd name="T7" fmla="*/ 0 h 136"/>
                <a:gd name="T8" fmla="*/ 0 w 39"/>
                <a:gd name="T9" fmla="*/ 20 h 136"/>
                <a:gd name="T10" fmla="*/ 0 w 39"/>
                <a:gd name="T11" fmla="*/ 116 h 136"/>
                <a:gd name="T12" fmla="*/ 19 w 39"/>
                <a:gd name="T13" fmla="*/ 136 h 136"/>
              </a:gdLst>
              <a:ahLst/>
              <a:cxnLst>
                <a:cxn ang="0">
                  <a:pos x="T0" y="T1"/>
                </a:cxn>
                <a:cxn ang="0">
                  <a:pos x="T2" y="T3"/>
                </a:cxn>
                <a:cxn ang="0">
                  <a:pos x="T4" y="T5"/>
                </a:cxn>
                <a:cxn ang="0">
                  <a:pos x="T6" y="T7"/>
                </a:cxn>
                <a:cxn ang="0">
                  <a:pos x="T8" y="T9"/>
                </a:cxn>
                <a:cxn ang="0">
                  <a:pos x="T10" y="T11"/>
                </a:cxn>
                <a:cxn ang="0">
                  <a:pos x="T12" y="T13"/>
                </a:cxn>
              </a:cxnLst>
              <a:rect l="0" t="0" r="r" b="b"/>
              <a:pathLst>
                <a:path w="39" h="136">
                  <a:moveTo>
                    <a:pt x="19" y="136"/>
                  </a:moveTo>
                  <a:cubicBezTo>
                    <a:pt x="30" y="136"/>
                    <a:pt x="39" y="127"/>
                    <a:pt x="39" y="116"/>
                  </a:cubicBezTo>
                  <a:cubicBezTo>
                    <a:pt x="39" y="20"/>
                    <a:pt x="39" y="20"/>
                    <a:pt x="39" y="20"/>
                  </a:cubicBezTo>
                  <a:cubicBezTo>
                    <a:pt x="39" y="9"/>
                    <a:pt x="30" y="0"/>
                    <a:pt x="19" y="0"/>
                  </a:cubicBezTo>
                  <a:cubicBezTo>
                    <a:pt x="9" y="0"/>
                    <a:pt x="0" y="9"/>
                    <a:pt x="0" y="20"/>
                  </a:cubicBezTo>
                  <a:cubicBezTo>
                    <a:pt x="0" y="116"/>
                    <a:pt x="0" y="116"/>
                    <a:pt x="0" y="116"/>
                  </a:cubicBezTo>
                  <a:cubicBezTo>
                    <a:pt x="0" y="127"/>
                    <a:pt x="9" y="136"/>
                    <a:pt x="19" y="1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44" name="Freeform 37">
              <a:extLst>
                <a:ext uri="{FF2B5EF4-FFF2-40B4-BE49-F238E27FC236}">
                  <a16:creationId xmlns:a16="http://schemas.microsoft.com/office/drawing/2014/main" id="{759C466E-D4D6-4724-BF95-CAC8D1326F4C}"/>
                </a:ext>
              </a:extLst>
            </p:cNvPr>
            <p:cNvSpPr>
              <a:spLocks/>
            </p:cNvSpPr>
            <p:nvPr userDrawn="1"/>
          </p:nvSpPr>
          <p:spPr bwMode="auto">
            <a:xfrm>
              <a:off x="4184654" y="633415"/>
              <a:ext cx="47625" cy="96838"/>
            </a:xfrm>
            <a:custGeom>
              <a:avLst/>
              <a:gdLst>
                <a:gd name="T0" fmla="*/ 20 w 40"/>
                <a:gd name="T1" fmla="*/ 0 h 81"/>
                <a:gd name="T2" fmla="*/ 0 w 40"/>
                <a:gd name="T3" fmla="*/ 20 h 81"/>
                <a:gd name="T4" fmla="*/ 0 w 40"/>
                <a:gd name="T5" fmla="*/ 61 h 81"/>
                <a:gd name="T6" fmla="*/ 20 w 40"/>
                <a:gd name="T7" fmla="*/ 81 h 81"/>
                <a:gd name="T8" fmla="*/ 40 w 40"/>
                <a:gd name="T9" fmla="*/ 61 h 81"/>
                <a:gd name="T10" fmla="*/ 40 w 40"/>
                <a:gd name="T11" fmla="*/ 20 h 81"/>
                <a:gd name="T12" fmla="*/ 20 w 40"/>
                <a:gd name="T13" fmla="*/ 0 h 81"/>
              </a:gdLst>
              <a:ahLst/>
              <a:cxnLst>
                <a:cxn ang="0">
                  <a:pos x="T0" y="T1"/>
                </a:cxn>
                <a:cxn ang="0">
                  <a:pos x="T2" y="T3"/>
                </a:cxn>
                <a:cxn ang="0">
                  <a:pos x="T4" y="T5"/>
                </a:cxn>
                <a:cxn ang="0">
                  <a:pos x="T6" y="T7"/>
                </a:cxn>
                <a:cxn ang="0">
                  <a:pos x="T8" y="T9"/>
                </a:cxn>
                <a:cxn ang="0">
                  <a:pos x="T10" y="T11"/>
                </a:cxn>
                <a:cxn ang="0">
                  <a:pos x="T12" y="T13"/>
                </a:cxn>
              </a:cxnLst>
              <a:rect l="0" t="0" r="r" b="b"/>
              <a:pathLst>
                <a:path w="40" h="81">
                  <a:moveTo>
                    <a:pt x="20" y="0"/>
                  </a:moveTo>
                  <a:cubicBezTo>
                    <a:pt x="9" y="0"/>
                    <a:pt x="0" y="9"/>
                    <a:pt x="0" y="20"/>
                  </a:cubicBezTo>
                  <a:cubicBezTo>
                    <a:pt x="0" y="61"/>
                    <a:pt x="0" y="61"/>
                    <a:pt x="0" y="61"/>
                  </a:cubicBezTo>
                  <a:cubicBezTo>
                    <a:pt x="0" y="72"/>
                    <a:pt x="9" y="81"/>
                    <a:pt x="20" y="81"/>
                  </a:cubicBezTo>
                  <a:cubicBezTo>
                    <a:pt x="31" y="81"/>
                    <a:pt x="40" y="72"/>
                    <a:pt x="40" y="61"/>
                  </a:cubicBezTo>
                  <a:cubicBezTo>
                    <a:pt x="40" y="20"/>
                    <a:pt x="40" y="20"/>
                    <a:pt x="40" y="20"/>
                  </a:cubicBezTo>
                  <a:cubicBezTo>
                    <a:pt x="40" y="9"/>
                    <a:pt x="31" y="0"/>
                    <a:pt x="2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grpSp>
    </p:spTree>
    <p:extLst>
      <p:ext uri="{BB962C8B-B14F-4D97-AF65-F5344CB8AC3E}">
        <p14:creationId xmlns:p14="http://schemas.microsoft.com/office/powerpoint/2010/main" val="255784569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gue">
    <p:spTree>
      <p:nvGrpSpPr>
        <p:cNvPr id="1" name=""/>
        <p:cNvGrpSpPr/>
        <p:nvPr/>
      </p:nvGrpSpPr>
      <p:grpSpPr>
        <a:xfrm>
          <a:off x="0" y="0"/>
          <a:ext cx="0" cy="0"/>
          <a:chOff x="0" y="0"/>
          <a:chExt cx="0" cy="0"/>
        </a:xfrm>
      </p:grpSpPr>
      <p:sp>
        <p:nvSpPr>
          <p:cNvPr id="3" name="Rectangle 2"/>
          <p:cNvSpPr/>
          <p:nvPr userDrawn="1"/>
        </p:nvSpPr>
        <p:spPr>
          <a:xfrm>
            <a:off x="0" y="0"/>
            <a:ext cx="12192000" cy="6858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7" name="Title 1"/>
          <p:cNvSpPr>
            <a:spLocks noGrp="1"/>
          </p:cNvSpPr>
          <p:nvPr>
            <p:ph type="ctrTitle" hasCustomPrompt="1"/>
          </p:nvPr>
        </p:nvSpPr>
        <p:spPr>
          <a:xfrm>
            <a:off x="555233" y="1220545"/>
            <a:ext cx="10130723" cy="3426595"/>
          </a:xfrm>
          <a:prstGeom prst="rect">
            <a:avLst/>
          </a:prstGeom>
          <a:noFill/>
        </p:spPr>
        <p:txBody>
          <a:bodyPr anchor="b">
            <a:noAutofit/>
          </a:bodyPr>
          <a:lstStyle>
            <a:lvl1pPr marL="0" indent="0" algn="l">
              <a:lnSpc>
                <a:spcPct val="90000"/>
              </a:lnSpc>
              <a:buFont typeface="Arial" panose="020B0604020202020204" pitchFamily="34" charset="0"/>
              <a:buNone/>
              <a:defRPr sz="6133" b="0" i="0" spc="0" baseline="0">
                <a:solidFill>
                  <a:schemeClr val="tx2"/>
                </a:solidFill>
                <a:latin typeface="+mj-lt"/>
                <a:ea typeface="CiscoSansTT Thin" charset="0"/>
                <a:cs typeface="CiscoSansTT Thin" charset="0"/>
              </a:defRPr>
            </a:lvl1pPr>
          </a:lstStyle>
          <a:p>
            <a:r>
              <a:rPr lang="en-GB"/>
              <a:t>Section Title Goes Here</a:t>
            </a:r>
            <a:endParaRPr lang="en-US"/>
          </a:p>
        </p:txBody>
      </p:sp>
    </p:spTree>
    <p:extLst>
      <p:ext uri="{BB962C8B-B14F-4D97-AF65-F5344CB8AC3E}">
        <p14:creationId xmlns:p14="http://schemas.microsoft.com/office/powerpoint/2010/main" val="31995829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Segue_White">
    <p:spTree>
      <p:nvGrpSpPr>
        <p:cNvPr id="1" name=""/>
        <p:cNvGrpSpPr/>
        <p:nvPr/>
      </p:nvGrpSpPr>
      <p:grpSpPr>
        <a:xfrm>
          <a:off x="0" y="0"/>
          <a:ext cx="0" cy="0"/>
          <a:chOff x="0" y="0"/>
          <a:chExt cx="0" cy="0"/>
        </a:xfrm>
      </p:grpSpPr>
      <p:sp>
        <p:nvSpPr>
          <p:cNvPr id="3" name="Rectangle 2"/>
          <p:cNvSpPr/>
          <p:nvPr userDrawn="1"/>
        </p:nvSpPr>
        <p:spPr>
          <a:xfrm>
            <a:off x="0" y="0"/>
            <a:ext cx="12192000" cy="6858000"/>
          </a:xfrm>
          <a:prstGeom prst="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solidFill>
            </a:endParaRPr>
          </a:p>
        </p:txBody>
      </p:sp>
      <p:sp>
        <p:nvSpPr>
          <p:cNvPr id="7" name="Title 1"/>
          <p:cNvSpPr>
            <a:spLocks noGrp="1"/>
          </p:cNvSpPr>
          <p:nvPr>
            <p:ph type="ctrTitle" hasCustomPrompt="1"/>
          </p:nvPr>
        </p:nvSpPr>
        <p:spPr>
          <a:xfrm>
            <a:off x="555233" y="1220545"/>
            <a:ext cx="10130723" cy="3426595"/>
          </a:xfrm>
          <a:prstGeom prst="rect">
            <a:avLst/>
          </a:prstGeom>
          <a:noFill/>
        </p:spPr>
        <p:txBody>
          <a:bodyPr anchor="b">
            <a:noAutofit/>
          </a:bodyPr>
          <a:lstStyle>
            <a:lvl1pPr marL="0" indent="0" algn="l">
              <a:lnSpc>
                <a:spcPct val="90000"/>
              </a:lnSpc>
              <a:buFont typeface="Arial" panose="020B0604020202020204" pitchFamily="34" charset="0"/>
              <a:buNone/>
              <a:defRPr sz="6133" b="0" i="0" spc="0" baseline="0">
                <a:solidFill>
                  <a:schemeClr val="tx2"/>
                </a:solidFill>
                <a:latin typeface="+mj-lt"/>
                <a:ea typeface="CiscoSansTT Thin" charset="0"/>
                <a:cs typeface="CiscoSansTT Thin" charset="0"/>
              </a:defRPr>
            </a:lvl1pPr>
          </a:lstStyle>
          <a:p>
            <a:r>
              <a:rPr lang="en-GB"/>
              <a:t>Section Title Goes Here</a:t>
            </a:r>
            <a:endParaRPr lang="en-US"/>
          </a:p>
        </p:txBody>
      </p:sp>
    </p:spTree>
    <p:extLst>
      <p:ext uri="{BB962C8B-B14F-4D97-AF65-F5344CB8AC3E}">
        <p14:creationId xmlns:p14="http://schemas.microsoft.com/office/powerpoint/2010/main" val="3399582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egue_White">
    <p:spTree>
      <p:nvGrpSpPr>
        <p:cNvPr id="1" name=""/>
        <p:cNvGrpSpPr/>
        <p:nvPr/>
      </p:nvGrpSpPr>
      <p:grpSpPr>
        <a:xfrm>
          <a:off x="0" y="0"/>
          <a:ext cx="0" cy="0"/>
          <a:chOff x="0" y="0"/>
          <a:chExt cx="0" cy="0"/>
        </a:xfrm>
      </p:grpSpPr>
      <p:sp>
        <p:nvSpPr>
          <p:cNvPr id="3" name="Rectangle 2"/>
          <p:cNvSpPr/>
          <p:nvPr userDrawn="1"/>
        </p:nvSpPr>
        <p:spPr>
          <a:xfrm>
            <a:off x="0" y="0"/>
            <a:ext cx="12192000" cy="6858000"/>
          </a:xfrm>
          <a:prstGeom prst="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solidFill>
            </a:endParaRPr>
          </a:p>
        </p:txBody>
      </p:sp>
      <p:sp>
        <p:nvSpPr>
          <p:cNvPr id="7" name="Title 1"/>
          <p:cNvSpPr>
            <a:spLocks noGrp="1"/>
          </p:cNvSpPr>
          <p:nvPr>
            <p:ph type="ctrTitle" hasCustomPrompt="1"/>
          </p:nvPr>
        </p:nvSpPr>
        <p:spPr>
          <a:xfrm>
            <a:off x="555233" y="1220545"/>
            <a:ext cx="10130723" cy="3426595"/>
          </a:xfrm>
          <a:prstGeom prst="rect">
            <a:avLst/>
          </a:prstGeom>
          <a:noFill/>
        </p:spPr>
        <p:txBody>
          <a:bodyPr anchor="b">
            <a:noAutofit/>
          </a:bodyPr>
          <a:lstStyle>
            <a:lvl1pPr marL="0" indent="0" algn="l">
              <a:lnSpc>
                <a:spcPct val="90000"/>
              </a:lnSpc>
              <a:buFont typeface="Arial" panose="020B0604020202020204" pitchFamily="34" charset="0"/>
              <a:buNone/>
              <a:defRPr sz="6133" b="0" i="0" spc="0" baseline="0">
                <a:solidFill>
                  <a:schemeClr val="tx2"/>
                </a:solidFill>
                <a:latin typeface="+mj-lt"/>
                <a:ea typeface="CiscoSansTT Thin" charset="0"/>
                <a:cs typeface="CiscoSansTT Thin" charset="0"/>
              </a:defRPr>
            </a:lvl1pPr>
          </a:lstStyle>
          <a:p>
            <a:r>
              <a:rPr lang="en-GB"/>
              <a:t>Section Title Goes Here</a:t>
            </a:r>
            <a:endParaRPr lang="en-US"/>
          </a:p>
        </p:txBody>
      </p:sp>
    </p:spTree>
    <p:extLst>
      <p:ext uri="{BB962C8B-B14F-4D97-AF65-F5344CB8AC3E}">
        <p14:creationId xmlns:p14="http://schemas.microsoft.com/office/powerpoint/2010/main" val="282911297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Quote Slide">
    <p:bg>
      <p:bgPr>
        <a:solidFill>
          <a:schemeClr val="accent5"/>
        </a:solidFill>
        <a:effectLst/>
      </p:bgPr>
    </p:bg>
    <p:spTree>
      <p:nvGrpSpPr>
        <p:cNvPr id="1" name=""/>
        <p:cNvGrpSpPr/>
        <p:nvPr/>
      </p:nvGrpSpPr>
      <p:grpSpPr>
        <a:xfrm>
          <a:off x="0" y="0"/>
          <a:ext cx="0" cy="0"/>
          <a:chOff x="0" y="0"/>
          <a:chExt cx="0" cy="0"/>
        </a:xfrm>
      </p:grpSpPr>
      <p:sp>
        <p:nvSpPr>
          <p:cNvPr id="5" name="Rectangle 4"/>
          <p:cNvSpPr/>
          <p:nvPr userDrawn="1"/>
        </p:nvSpPr>
        <p:spPr>
          <a:xfrm>
            <a:off x="0" y="0"/>
            <a:ext cx="12192000" cy="6858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 name="Text Placeholder 9"/>
          <p:cNvSpPr>
            <a:spLocks noGrp="1"/>
          </p:cNvSpPr>
          <p:nvPr>
            <p:ph type="body" sz="quarter" idx="11"/>
          </p:nvPr>
        </p:nvSpPr>
        <p:spPr>
          <a:xfrm>
            <a:off x="624417" y="5221411"/>
            <a:ext cx="10389144" cy="465808"/>
          </a:xfrm>
          <a:prstGeom prst="rect">
            <a:avLst/>
          </a:prstGeom>
        </p:spPr>
        <p:txBody>
          <a:bodyPr wrap="square" lIns="91420" tIns="45710" rIns="91420" bIns="45710" anchor="b" anchorCtr="0">
            <a:noAutofit/>
          </a:bodyPr>
          <a:lstStyle>
            <a:lvl1pPr marL="0" indent="0" algn="l" defTabSz="804747">
              <a:lnSpc>
                <a:spcPct val="100000"/>
              </a:lnSpc>
              <a:spcBef>
                <a:spcPct val="50000"/>
              </a:spcBef>
              <a:buNone/>
              <a:defRPr sz="2933" b="0" i="0">
                <a:solidFill>
                  <a:schemeClr val="tx2"/>
                </a:solidFill>
                <a:latin typeface="+mn-lt"/>
                <a:cs typeface="CiscoSans ExtraLight"/>
              </a:defRPr>
            </a:lvl1pPr>
            <a:lvl2pPr>
              <a:buFont typeface="Arial" pitchFamily="34" charset="0"/>
              <a:buNone/>
              <a:defRPr sz="1467"/>
            </a:lvl2pPr>
            <a:lvl3pPr>
              <a:buFont typeface="Arial" pitchFamily="34" charset="0"/>
              <a:buNone/>
              <a:defRPr sz="1467"/>
            </a:lvl3pPr>
            <a:lvl4pPr>
              <a:buFont typeface="Arial" pitchFamily="34" charset="0"/>
              <a:buNone/>
              <a:defRPr sz="1467"/>
            </a:lvl4pPr>
            <a:lvl5pPr>
              <a:buFont typeface="Arial" pitchFamily="34" charset="0"/>
              <a:buNone/>
              <a:defRPr sz="1467"/>
            </a:lvl5pPr>
          </a:lstStyle>
          <a:p>
            <a:pPr lvl="0"/>
            <a:r>
              <a:rPr lang="en-US"/>
              <a:t>Click to edit Master text styles</a:t>
            </a:r>
          </a:p>
        </p:txBody>
      </p:sp>
      <p:sp>
        <p:nvSpPr>
          <p:cNvPr id="4" name="Title 1"/>
          <p:cNvSpPr>
            <a:spLocks noGrp="1"/>
          </p:cNvSpPr>
          <p:nvPr>
            <p:ph type="ctrTitle"/>
          </p:nvPr>
        </p:nvSpPr>
        <p:spPr>
          <a:xfrm>
            <a:off x="383897" y="2054069"/>
            <a:ext cx="10629664" cy="3038449"/>
          </a:xfrm>
          <a:prstGeom prst="rect">
            <a:avLst/>
          </a:prstGeom>
        </p:spPr>
        <p:txBody>
          <a:bodyPr>
            <a:noAutofit/>
          </a:bodyPr>
          <a:lstStyle>
            <a:lvl1pPr marL="244794" indent="-533277" algn="l">
              <a:lnSpc>
                <a:spcPct val="90000"/>
              </a:lnSpc>
              <a:defRPr sz="5333" b="0" i="1" spc="0" baseline="0">
                <a:solidFill>
                  <a:schemeClr val="tx2"/>
                </a:solidFill>
                <a:latin typeface="+mj-lt"/>
                <a:cs typeface="CiscoSans Thin"/>
              </a:defRPr>
            </a:lvl1pPr>
          </a:lstStyle>
          <a:p>
            <a:r>
              <a:rPr lang="en-US"/>
              <a:t>Click to edit Master title style</a:t>
            </a:r>
          </a:p>
        </p:txBody>
      </p:sp>
    </p:spTree>
    <p:extLst>
      <p:ext uri="{BB962C8B-B14F-4D97-AF65-F5344CB8AC3E}">
        <p14:creationId xmlns:p14="http://schemas.microsoft.com/office/powerpoint/2010/main" val="382224335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1_Quote Slide">
    <p:bg>
      <p:bgPr>
        <a:solidFill>
          <a:schemeClr val="accent5"/>
        </a:solidFill>
        <a:effectLst/>
      </p:bgPr>
    </p:bg>
    <p:spTree>
      <p:nvGrpSpPr>
        <p:cNvPr id="1" name=""/>
        <p:cNvGrpSpPr/>
        <p:nvPr/>
      </p:nvGrpSpPr>
      <p:grpSpPr>
        <a:xfrm>
          <a:off x="0" y="0"/>
          <a:ext cx="0" cy="0"/>
          <a:chOff x="0" y="0"/>
          <a:chExt cx="0" cy="0"/>
        </a:xfrm>
      </p:grpSpPr>
      <p:sp>
        <p:nvSpPr>
          <p:cNvPr id="5" name="Rectangle 4"/>
          <p:cNvSpPr/>
          <p:nvPr userDrawn="1"/>
        </p:nvSpPr>
        <p:spPr>
          <a:xfrm>
            <a:off x="0" y="0"/>
            <a:ext cx="12192000" cy="6858000"/>
          </a:xfrm>
          <a:prstGeom prst="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solidFill>
            </a:endParaRPr>
          </a:p>
        </p:txBody>
      </p:sp>
      <p:sp>
        <p:nvSpPr>
          <p:cNvPr id="3" name="Text Placeholder 9"/>
          <p:cNvSpPr>
            <a:spLocks noGrp="1"/>
          </p:cNvSpPr>
          <p:nvPr>
            <p:ph type="body" sz="quarter" idx="11"/>
          </p:nvPr>
        </p:nvSpPr>
        <p:spPr>
          <a:xfrm>
            <a:off x="624417" y="5221411"/>
            <a:ext cx="10389144" cy="465808"/>
          </a:xfrm>
          <a:prstGeom prst="rect">
            <a:avLst/>
          </a:prstGeom>
        </p:spPr>
        <p:txBody>
          <a:bodyPr wrap="square" lIns="91420" tIns="45710" rIns="91420" bIns="45710" anchor="b" anchorCtr="0">
            <a:noAutofit/>
          </a:bodyPr>
          <a:lstStyle>
            <a:lvl1pPr marL="0" indent="0" algn="l" defTabSz="804747">
              <a:lnSpc>
                <a:spcPct val="100000"/>
              </a:lnSpc>
              <a:spcBef>
                <a:spcPct val="50000"/>
              </a:spcBef>
              <a:buNone/>
              <a:defRPr sz="2933" b="0" i="0">
                <a:solidFill>
                  <a:schemeClr val="tx2"/>
                </a:solidFill>
                <a:latin typeface="+mn-lt"/>
                <a:cs typeface="CiscoSans ExtraLight"/>
              </a:defRPr>
            </a:lvl1pPr>
            <a:lvl2pPr>
              <a:buFont typeface="Arial" pitchFamily="34" charset="0"/>
              <a:buNone/>
              <a:defRPr sz="1467"/>
            </a:lvl2pPr>
            <a:lvl3pPr>
              <a:buFont typeface="Arial" pitchFamily="34" charset="0"/>
              <a:buNone/>
              <a:defRPr sz="1467"/>
            </a:lvl3pPr>
            <a:lvl4pPr>
              <a:buFont typeface="Arial" pitchFamily="34" charset="0"/>
              <a:buNone/>
              <a:defRPr sz="1467"/>
            </a:lvl4pPr>
            <a:lvl5pPr>
              <a:buFont typeface="Arial" pitchFamily="34" charset="0"/>
              <a:buNone/>
              <a:defRPr sz="1467"/>
            </a:lvl5pPr>
          </a:lstStyle>
          <a:p>
            <a:pPr lvl="0"/>
            <a:r>
              <a:rPr lang="en-US"/>
              <a:t>Click to edit Master text styles</a:t>
            </a:r>
          </a:p>
        </p:txBody>
      </p:sp>
      <p:sp>
        <p:nvSpPr>
          <p:cNvPr id="4" name="Title 1"/>
          <p:cNvSpPr>
            <a:spLocks noGrp="1"/>
          </p:cNvSpPr>
          <p:nvPr>
            <p:ph type="ctrTitle"/>
          </p:nvPr>
        </p:nvSpPr>
        <p:spPr>
          <a:xfrm>
            <a:off x="383897" y="2054069"/>
            <a:ext cx="10629664" cy="3038449"/>
          </a:xfrm>
          <a:prstGeom prst="rect">
            <a:avLst/>
          </a:prstGeom>
        </p:spPr>
        <p:txBody>
          <a:bodyPr>
            <a:noAutofit/>
          </a:bodyPr>
          <a:lstStyle>
            <a:lvl1pPr marL="244794" indent="-533277" algn="l">
              <a:lnSpc>
                <a:spcPct val="90000"/>
              </a:lnSpc>
              <a:defRPr sz="5333" b="0" i="1" spc="0" baseline="0">
                <a:solidFill>
                  <a:schemeClr val="tx2"/>
                </a:solidFill>
                <a:latin typeface="+mj-lt"/>
                <a:cs typeface="CiscoSans Thin"/>
              </a:defRPr>
            </a:lvl1pPr>
          </a:lstStyle>
          <a:p>
            <a:r>
              <a:rPr lang="en-US"/>
              <a:t>Click to edit Master title style</a:t>
            </a:r>
          </a:p>
        </p:txBody>
      </p:sp>
    </p:spTree>
    <p:extLst>
      <p:ext uri="{BB962C8B-B14F-4D97-AF65-F5344CB8AC3E}">
        <p14:creationId xmlns:p14="http://schemas.microsoft.com/office/powerpoint/2010/main" val="72388691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Full Bleed Photo With Text">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12192000" cy="6858000"/>
          </a:xfrm>
          <a:prstGeom prst="rect">
            <a:avLst/>
          </a:prstGeom>
        </p:spPr>
        <p:txBody>
          <a:bodyPr vert="horz" lIns="91420" tIns="45710" rIns="91420" bIns="45710"/>
          <a:lstStyle>
            <a:lvl1pPr marL="0" indent="0" algn="ctr">
              <a:buNone/>
              <a:defRPr sz="2933" baseline="0">
                <a:solidFill>
                  <a:schemeClr val="tx2"/>
                </a:solidFill>
                <a:latin typeface="+mj-lt"/>
                <a:cs typeface="CiscoSans ExtraLight"/>
              </a:defRPr>
            </a:lvl1pPr>
          </a:lstStyle>
          <a:p>
            <a:pPr lvl="0"/>
            <a:r>
              <a:rPr lang="en-US" noProof="0" dirty="0"/>
              <a:t>Click icon to add picture</a:t>
            </a:r>
          </a:p>
        </p:txBody>
      </p:sp>
      <p:sp>
        <p:nvSpPr>
          <p:cNvPr id="6" name="Text Placeholder 2"/>
          <p:cNvSpPr>
            <a:spLocks noGrp="1"/>
          </p:cNvSpPr>
          <p:nvPr>
            <p:ph type="body" sz="quarter" idx="11"/>
          </p:nvPr>
        </p:nvSpPr>
        <p:spPr bwMode="auto">
          <a:xfrm>
            <a:off x="666751" y="5244400"/>
            <a:ext cx="10852149" cy="641714"/>
          </a:xfrm>
          <a:prstGeom prst="rect">
            <a:avLst/>
          </a:prstGeom>
          <a:noFill/>
        </p:spPr>
        <p:txBody>
          <a:bodyPr wrap="square" lIns="182880" tIns="91440" rIns="182880" bIns="91440" numCol="1" anchor="ctr" anchorCtr="0" compatLnSpc="1">
            <a:prstTxWarp prst="textNoShape">
              <a:avLst/>
            </a:prstTxWarp>
            <a:spAutoFit/>
          </a:bodyPr>
          <a:lstStyle>
            <a:lvl1pPr marL="0" indent="0" algn="ctr">
              <a:lnSpc>
                <a:spcPts val="3867"/>
              </a:lnSpc>
              <a:spcBef>
                <a:spcPts val="0"/>
              </a:spcBef>
              <a:buNone/>
              <a:defRPr sz="3200" i="0">
                <a:solidFill>
                  <a:schemeClr val="tx2"/>
                </a:solidFill>
              </a:defRPr>
            </a:lvl1pPr>
          </a:lstStyle>
          <a:p>
            <a:pPr lvl="0"/>
            <a:r>
              <a:rPr lang="en-US"/>
              <a:t>Click to edit Master text styles</a:t>
            </a:r>
          </a:p>
        </p:txBody>
      </p:sp>
    </p:spTree>
    <p:extLst>
      <p:ext uri="{BB962C8B-B14F-4D97-AF65-F5344CB8AC3E}">
        <p14:creationId xmlns:p14="http://schemas.microsoft.com/office/powerpoint/2010/main" val="213544973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Half Page Photo With Text">
    <p:bg>
      <p:bgPr>
        <a:solidFill>
          <a:schemeClr val="bg2"/>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1" y="2"/>
            <a:ext cx="12401551" cy="3790949"/>
          </a:xfrm>
          <a:prstGeom prst="rect">
            <a:avLst/>
          </a:prstGeom>
          <a:solidFill>
            <a:schemeClr val="bg2"/>
          </a:solidFill>
        </p:spPr>
        <p:txBody>
          <a:bodyPr vert="horz" lIns="91420" tIns="45710" rIns="91420" bIns="45710"/>
          <a:lstStyle>
            <a:lvl1pPr marL="0" indent="0" algn="ctr">
              <a:buNone/>
              <a:defRPr sz="2933" baseline="0">
                <a:solidFill>
                  <a:schemeClr val="tx2"/>
                </a:solidFill>
                <a:latin typeface="+mj-lt"/>
                <a:cs typeface="CiscoSans ExtraLight"/>
              </a:defRPr>
            </a:lvl1pPr>
          </a:lstStyle>
          <a:p>
            <a:pPr lvl="0"/>
            <a:r>
              <a:rPr lang="en-US" noProof="0" dirty="0"/>
              <a:t>Click icon to add picture</a:t>
            </a:r>
          </a:p>
        </p:txBody>
      </p:sp>
      <p:sp>
        <p:nvSpPr>
          <p:cNvPr id="4" name="Text Placeholder 3"/>
          <p:cNvSpPr>
            <a:spLocks noGrp="1"/>
          </p:cNvSpPr>
          <p:nvPr>
            <p:ph type="body" sz="quarter" idx="11"/>
          </p:nvPr>
        </p:nvSpPr>
        <p:spPr>
          <a:xfrm>
            <a:off x="598380" y="4072691"/>
            <a:ext cx="11152315" cy="716158"/>
          </a:xfrm>
          <a:prstGeom prst="rect">
            <a:avLst/>
          </a:prstGeom>
        </p:spPr>
        <p:txBody>
          <a:bodyPr vert="horz" wrap="square">
            <a:spAutoFit/>
          </a:bodyPr>
          <a:lstStyle>
            <a:lvl1pPr marL="0" indent="0">
              <a:buNone/>
              <a:defRPr sz="4267" baseline="0">
                <a:solidFill>
                  <a:schemeClr val="tx2"/>
                </a:solidFill>
                <a:latin typeface="+mj-lt"/>
              </a:defRPr>
            </a:lvl1pPr>
          </a:lstStyle>
          <a:p>
            <a:pPr lvl="0"/>
            <a:r>
              <a:rPr lang="en-US"/>
              <a:t>Click to edit Master text styles</a:t>
            </a:r>
          </a:p>
        </p:txBody>
      </p:sp>
    </p:spTree>
    <p:extLst>
      <p:ext uri="{BB962C8B-B14F-4D97-AF65-F5344CB8AC3E}">
        <p14:creationId xmlns:p14="http://schemas.microsoft.com/office/powerpoint/2010/main" val="350414779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p:cSld name="Full bleed photo">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12196464" cy="6858000"/>
          </a:xfrm>
          <a:prstGeom prst="rect">
            <a:avLst/>
          </a:prstGeom>
        </p:spPr>
        <p:txBody>
          <a:bodyPr vert="horz" lIns="91420" tIns="45710" rIns="91420" bIns="45710"/>
          <a:lstStyle>
            <a:lvl1pPr marL="0" indent="0" algn="ctr">
              <a:buNone/>
              <a:defRPr sz="2933" baseline="0">
                <a:solidFill>
                  <a:schemeClr val="tx2"/>
                </a:solidFill>
                <a:latin typeface="+mj-lt"/>
                <a:cs typeface="CiscoSans ExtraLight"/>
              </a:defRPr>
            </a:lvl1pPr>
          </a:lstStyle>
          <a:p>
            <a:pPr lvl="0"/>
            <a:r>
              <a:rPr lang="en-US" noProof="0" dirty="0"/>
              <a:t>Click icon to add picture</a:t>
            </a:r>
          </a:p>
        </p:txBody>
      </p:sp>
    </p:spTree>
    <p:extLst>
      <p:ext uri="{BB962C8B-B14F-4D97-AF65-F5344CB8AC3E}">
        <p14:creationId xmlns:p14="http://schemas.microsoft.com/office/powerpoint/2010/main" val="71877860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1_Full bleed photo">
    <p:bg>
      <p:bgPr>
        <a:solidFill>
          <a:schemeClr val="accent1"/>
        </a:solidFill>
        <a:effectLst/>
      </p:bgPr>
    </p:bg>
    <p:spTree>
      <p:nvGrpSpPr>
        <p:cNvPr id="1" name=""/>
        <p:cNvGrpSpPr/>
        <p:nvPr/>
      </p:nvGrpSpPr>
      <p:grpSpPr>
        <a:xfrm>
          <a:off x="0" y="0"/>
          <a:ext cx="0" cy="0"/>
          <a:chOff x="0" y="0"/>
          <a:chExt cx="0" cy="0"/>
        </a:xfrm>
      </p:grpSpPr>
      <p:sp>
        <p:nvSpPr>
          <p:cNvPr id="4" name="Rectangle 3"/>
          <p:cNvSpPr/>
          <p:nvPr userDrawn="1"/>
        </p:nvSpPr>
        <p:spPr>
          <a:xfrm>
            <a:off x="0" y="0"/>
            <a:ext cx="12124267" cy="6858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dirty="0">
              <a:latin typeface="+mj-lt"/>
            </a:endParaRPr>
          </a:p>
        </p:txBody>
      </p:sp>
      <p:sp>
        <p:nvSpPr>
          <p:cNvPr id="5" name="Rectangle 4"/>
          <p:cNvSpPr>
            <a:spLocks noChangeArrowheads="1"/>
          </p:cNvSpPr>
          <p:nvPr userDrawn="1"/>
        </p:nvSpPr>
        <p:spPr bwMode="ltGray">
          <a:xfrm>
            <a:off x="636906" y="6322205"/>
            <a:ext cx="4622389" cy="206025"/>
          </a:xfrm>
          <a:prstGeom prst="rect">
            <a:avLst/>
          </a:prstGeom>
          <a:noFill/>
          <a:ln w="9525">
            <a:noFill/>
            <a:miter lim="800000"/>
            <a:headEnd/>
            <a:tailEnd/>
          </a:ln>
          <a:effectLst/>
        </p:spPr>
        <p:txBody>
          <a:bodyPr wrap="square" lIns="82115" tIns="41056" rIns="82115" bIns="41056" anchor="b">
            <a:spAutoFit/>
          </a:bodyPr>
          <a:lstStyle/>
          <a:p>
            <a:pPr algn="l" defTabSz="814305" rtl="0" fontAlgn="auto">
              <a:spcBef>
                <a:spcPts val="0"/>
              </a:spcBef>
              <a:spcAft>
                <a:spcPts val="0"/>
              </a:spcAft>
              <a:defRPr/>
            </a:pPr>
            <a:r>
              <a:rPr lang="en-US" sz="800" kern="1200" spc="27" baseline="0" dirty="0">
                <a:solidFill>
                  <a:schemeClr val="accent1">
                    <a:lumMod val="75000"/>
                  </a:schemeClr>
                </a:solidFill>
                <a:latin typeface="+mn-lt"/>
                <a:ea typeface="+mn-ea"/>
                <a:cs typeface="CiscoSans Thin"/>
              </a:rPr>
              <a:t>© 2020  Cisco and/or its affiliates. All rights reserved.   Cisco Confidential</a:t>
            </a:r>
          </a:p>
        </p:txBody>
      </p:sp>
      <p:sp>
        <p:nvSpPr>
          <p:cNvPr id="3" name="Picture Placeholder 2"/>
          <p:cNvSpPr>
            <a:spLocks noGrp="1"/>
          </p:cNvSpPr>
          <p:nvPr>
            <p:ph type="pic" sz="quarter" idx="10"/>
          </p:nvPr>
        </p:nvSpPr>
        <p:spPr>
          <a:xfrm>
            <a:off x="410683" y="320842"/>
            <a:ext cx="11307184" cy="5688861"/>
          </a:xfrm>
          <a:prstGeom prst="rect">
            <a:avLst/>
          </a:prstGeom>
          <a:solidFill>
            <a:schemeClr val="bg2"/>
          </a:solidFill>
        </p:spPr>
        <p:txBody>
          <a:bodyPr vert="horz" lIns="91424" tIns="45712" rIns="91424" bIns="45712"/>
          <a:lstStyle>
            <a:lvl1pPr marL="0" indent="0" algn="ctr">
              <a:buNone/>
              <a:defRPr sz="2000" baseline="0">
                <a:solidFill>
                  <a:schemeClr val="tx1"/>
                </a:solidFill>
                <a:latin typeface="+mj-lt"/>
                <a:cs typeface="CiscoSans ExtraLight"/>
              </a:defRPr>
            </a:lvl1pPr>
          </a:lstStyle>
          <a:p>
            <a:pPr lvl="0"/>
            <a:r>
              <a:rPr lang="en-US" noProof="0" dirty="0"/>
              <a:t>Click icon to add picture</a:t>
            </a:r>
          </a:p>
        </p:txBody>
      </p:sp>
    </p:spTree>
    <p:extLst>
      <p:ext uri="{BB962C8B-B14F-4D97-AF65-F5344CB8AC3E}">
        <p14:creationId xmlns:p14="http://schemas.microsoft.com/office/powerpoint/2010/main" val="139358558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16401" y="1602317"/>
            <a:ext cx="11036459" cy="4519083"/>
          </a:xfrm>
          <a:prstGeom prst="rect">
            <a:avLst/>
          </a:prstGeom>
        </p:spPr>
        <p:txBody>
          <a:bodyPr lIns="91420" tIns="45710" rIns="91420" bIns="45710">
            <a:noAutofit/>
          </a:bodyPr>
          <a:lstStyle>
            <a:lvl1pPr marL="304792" indent="-228594">
              <a:lnSpc>
                <a:spcPct val="95000"/>
              </a:lnSpc>
              <a:spcBef>
                <a:spcPts val="1480"/>
              </a:spcBef>
              <a:buClr>
                <a:schemeClr val="tx1"/>
              </a:buClr>
              <a:buSzPct val="80000"/>
              <a:buFont typeface="Arial"/>
              <a:buChar char="•"/>
              <a:defRPr sz="2667" b="0" i="0">
                <a:solidFill>
                  <a:schemeClr val="tx1"/>
                </a:solidFill>
                <a:latin typeface="+mn-lt"/>
                <a:ea typeface="CiscoSansTT Thin" charset="0"/>
                <a:cs typeface="CiscoSansTT Thin" charset="0"/>
              </a:defRPr>
            </a:lvl1pPr>
            <a:lvl2pPr marL="609585" indent="-220128">
              <a:lnSpc>
                <a:spcPct val="95000"/>
              </a:lnSpc>
              <a:spcBef>
                <a:spcPts val="600"/>
              </a:spcBef>
              <a:buClr>
                <a:schemeClr val="tx1"/>
              </a:buClr>
              <a:buSzPct val="80000"/>
              <a:buFont typeface="Arial"/>
              <a:buChar char="•"/>
              <a:defRPr sz="2400" b="0" i="0">
                <a:solidFill>
                  <a:schemeClr val="tx1"/>
                </a:solidFill>
                <a:latin typeface="+mn-lt"/>
                <a:ea typeface="CiscoSansTT Thin" charset="0"/>
                <a:cs typeface="CiscoSansTT Thin" charset="0"/>
              </a:defRPr>
            </a:lvl2pPr>
            <a:lvl3pPr marL="914377" indent="-146047">
              <a:buClr>
                <a:schemeClr val="tx1"/>
              </a:buClr>
              <a:buSzPct val="80000"/>
              <a:buFont typeface="Arial"/>
              <a:buChar char="•"/>
              <a:defRPr sz="2133" b="0" i="0">
                <a:solidFill>
                  <a:schemeClr val="tx1"/>
                </a:solidFill>
                <a:latin typeface="+mn-lt"/>
                <a:ea typeface="CiscoSansTT Thin" charset="0"/>
                <a:cs typeface="CiscoSansTT Thin" charset="0"/>
              </a:defRPr>
            </a:lvl3pPr>
            <a:lvl4pPr marL="1214683" indent="-228548">
              <a:buClr>
                <a:schemeClr val="tx1"/>
              </a:buClr>
              <a:buSzPct val="80000"/>
              <a:buFont typeface="Arial"/>
              <a:buChar char="•"/>
              <a:defRPr sz="1867" b="0" i="0">
                <a:solidFill>
                  <a:schemeClr val="tx1"/>
                </a:solidFill>
                <a:latin typeface="+mn-lt"/>
                <a:ea typeface="CiscoSansTT Thin" charset="0"/>
                <a:cs typeface="CiscoSansTT Thin" charset="0"/>
              </a:defRPr>
            </a:lvl4pPr>
            <a:lvl5pPr marL="1443231" indent="-224314">
              <a:buClr>
                <a:schemeClr val="tx1"/>
              </a:buClr>
              <a:buSzPct val="80000"/>
              <a:buFont typeface="Arial"/>
              <a:buChar char="•"/>
              <a:defRPr sz="1600" b="0" i="0">
                <a:solidFill>
                  <a:schemeClr val="tx1"/>
                </a:solidFill>
                <a:latin typeface="+mn-lt"/>
                <a:ea typeface="CiscoSansTT Thin" charset="0"/>
                <a:cs typeface="CiscoSansTT Thin" charset="0"/>
              </a:defRPr>
            </a:lvl5pPr>
          </a:lstStyle>
          <a:p>
            <a:pPr lvl="0"/>
            <a:r>
              <a:rPr lang="en-GB"/>
              <a:t>First level</a:t>
            </a:r>
          </a:p>
          <a:p>
            <a:pPr lvl="1"/>
            <a:r>
              <a:rPr lang="en-GB"/>
              <a:t>Second level</a:t>
            </a:r>
          </a:p>
          <a:p>
            <a:pPr lvl="2"/>
            <a:r>
              <a:rPr lang="en-GB"/>
              <a:t>Third level</a:t>
            </a:r>
          </a:p>
          <a:p>
            <a:pPr lvl="3"/>
            <a:r>
              <a:rPr lang="en-GB"/>
              <a:t>Fourth level</a:t>
            </a:r>
          </a:p>
          <a:p>
            <a:pPr lvl="4"/>
            <a:r>
              <a:rPr lang="en-GB"/>
              <a:t>Fifth level</a:t>
            </a:r>
            <a:endParaRPr lang="en-US"/>
          </a:p>
        </p:txBody>
      </p:sp>
      <p:sp>
        <p:nvSpPr>
          <p:cNvPr id="6" name="Title Placeholder 5"/>
          <p:cNvSpPr>
            <a:spLocks noGrp="1"/>
          </p:cNvSpPr>
          <p:nvPr>
            <p:ph type="title"/>
          </p:nvPr>
        </p:nvSpPr>
        <p:spPr bwMode="auto">
          <a:xfrm>
            <a:off x="583688" y="455085"/>
            <a:ext cx="11127317" cy="975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24" tIns="45712" rIns="91424" bIns="45712" numCol="1" anchor="ctr" anchorCtr="0" compatLnSpc="1">
            <a:prstTxWarp prst="textNoShape">
              <a:avLst/>
            </a:prstTxWarp>
          </a:bodyPr>
          <a:lstStyle>
            <a:lvl1pPr>
              <a:defRPr sz="3733">
                <a:solidFill>
                  <a:schemeClr val="tx2"/>
                </a:solidFill>
              </a:defRPr>
            </a:lvl1pPr>
          </a:lstStyle>
          <a:p>
            <a:pPr lvl="0"/>
            <a:r>
              <a:rPr lang="en-GB"/>
              <a:t>Click to edit Master title style</a:t>
            </a:r>
          </a:p>
        </p:txBody>
      </p:sp>
    </p:spTree>
    <p:extLst>
      <p:ext uri="{BB962C8B-B14F-4D97-AF65-F5344CB8AC3E}">
        <p14:creationId xmlns:p14="http://schemas.microsoft.com/office/powerpoint/2010/main" val="278116136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Bullet_Heavy Text">
    <p:spTree>
      <p:nvGrpSpPr>
        <p:cNvPr id="1" name=""/>
        <p:cNvGrpSpPr/>
        <p:nvPr/>
      </p:nvGrpSpPr>
      <p:grpSpPr>
        <a:xfrm>
          <a:off x="0" y="0"/>
          <a:ext cx="0" cy="0"/>
          <a:chOff x="0" y="0"/>
          <a:chExt cx="0" cy="0"/>
        </a:xfrm>
      </p:grpSpPr>
      <p:sp>
        <p:nvSpPr>
          <p:cNvPr id="7" name="Text Placeholder 3"/>
          <p:cNvSpPr>
            <a:spLocks noGrp="1"/>
          </p:cNvSpPr>
          <p:nvPr>
            <p:ph type="body" sz="quarter" idx="10"/>
          </p:nvPr>
        </p:nvSpPr>
        <p:spPr>
          <a:xfrm>
            <a:off x="711199" y="1607864"/>
            <a:ext cx="5181600" cy="4110792"/>
          </a:xfrm>
          <a:prstGeom prst="rect">
            <a:avLst/>
          </a:prstGeom>
        </p:spPr>
        <p:txBody>
          <a:bodyPr lIns="0" tIns="45710" rIns="0" bIns="45710">
            <a:noAutofit/>
          </a:bodyPr>
          <a:lstStyle>
            <a:lvl1pPr marL="232828" indent="-156629">
              <a:lnSpc>
                <a:spcPct val="95000"/>
              </a:lnSpc>
              <a:spcBef>
                <a:spcPts val="1480"/>
              </a:spcBef>
              <a:buClr>
                <a:schemeClr val="tx1"/>
              </a:buClr>
              <a:buSzPct val="60000"/>
              <a:buFont typeface="Arial"/>
              <a:buChar char="•"/>
              <a:defRPr sz="2667" b="0" i="0">
                <a:solidFill>
                  <a:schemeClr val="tx1"/>
                </a:solidFill>
                <a:latin typeface="+mn-lt"/>
                <a:cs typeface="CiscoSans ExtraLight"/>
              </a:defRPr>
            </a:lvl1pPr>
            <a:lvl2pPr marL="385224" indent="-152396">
              <a:lnSpc>
                <a:spcPct val="95000"/>
              </a:lnSpc>
              <a:spcBef>
                <a:spcPts val="600"/>
              </a:spcBef>
              <a:buClr>
                <a:schemeClr val="tx1"/>
              </a:buClr>
              <a:buSzPct val="60000"/>
              <a:buFont typeface="Arial"/>
              <a:buChar char="•"/>
              <a:defRPr sz="2400" b="0" i="0">
                <a:solidFill>
                  <a:schemeClr val="tx1"/>
                </a:solidFill>
                <a:latin typeface="+mn-lt"/>
                <a:cs typeface="CiscoSans ExtraLight"/>
              </a:defRPr>
            </a:lvl2pPr>
            <a:lvl3pPr marL="537620" indent="-152396">
              <a:buClr>
                <a:schemeClr val="tx1"/>
              </a:buClr>
              <a:buSzPct val="60000"/>
              <a:buFont typeface="Arial"/>
              <a:buChar char="•"/>
              <a:defRPr sz="2133" b="0" i="0">
                <a:solidFill>
                  <a:schemeClr val="tx1"/>
                </a:solidFill>
                <a:latin typeface="+mn-lt"/>
                <a:cs typeface="CiscoSans ExtraLight"/>
              </a:defRPr>
            </a:lvl3pPr>
            <a:lvl4pPr marL="690016" indent="-152396">
              <a:buClr>
                <a:schemeClr val="tx1"/>
              </a:buClr>
              <a:buSzPct val="60000"/>
              <a:buFont typeface="Arial"/>
              <a:buChar char="•"/>
              <a:defRPr sz="1867" b="0" i="0">
                <a:solidFill>
                  <a:schemeClr val="tx1"/>
                </a:solidFill>
                <a:latin typeface="+mn-lt"/>
                <a:cs typeface="CiscoSans ExtraLight"/>
              </a:defRPr>
            </a:lvl4pPr>
            <a:lvl5pPr marL="842412" indent="-152396">
              <a:buClr>
                <a:schemeClr val="tx1"/>
              </a:buClr>
              <a:buSzPct val="60000"/>
              <a:buFont typeface="Arial"/>
              <a:buChar char="•"/>
              <a:defRPr sz="1600" b="0" i="0">
                <a:solidFill>
                  <a:schemeClr val="tx1"/>
                </a:solidFill>
                <a:latin typeface="+mn-lt"/>
                <a:cs typeface="CiscoSans ExtraLigh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3"/>
          <p:cNvSpPr>
            <a:spLocks noGrp="1"/>
          </p:cNvSpPr>
          <p:nvPr>
            <p:ph type="body" sz="quarter" idx="11"/>
          </p:nvPr>
        </p:nvSpPr>
        <p:spPr>
          <a:xfrm>
            <a:off x="6341155" y="1607864"/>
            <a:ext cx="5181600" cy="4110792"/>
          </a:xfrm>
          <a:prstGeom prst="rect">
            <a:avLst/>
          </a:prstGeom>
        </p:spPr>
        <p:txBody>
          <a:bodyPr lIns="0" tIns="45710" rIns="0" bIns="45710">
            <a:noAutofit/>
          </a:bodyPr>
          <a:lstStyle>
            <a:lvl1pPr marL="232828" indent="-156629">
              <a:lnSpc>
                <a:spcPct val="95000"/>
              </a:lnSpc>
              <a:spcBef>
                <a:spcPts val="1480"/>
              </a:spcBef>
              <a:buClr>
                <a:schemeClr val="tx1"/>
              </a:buClr>
              <a:buSzPct val="60000"/>
              <a:buFont typeface="Arial"/>
              <a:buChar char="•"/>
              <a:defRPr sz="2667" b="0" i="0" baseline="0">
                <a:solidFill>
                  <a:schemeClr val="tx1"/>
                </a:solidFill>
                <a:latin typeface="+mn-lt"/>
                <a:cs typeface="CiscoSans ExtraLight"/>
              </a:defRPr>
            </a:lvl1pPr>
            <a:lvl2pPr marL="385224" indent="-152396">
              <a:lnSpc>
                <a:spcPct val="95000"/>
              </a:lnSpc>
              <a:spcBef>
                <a:spcPts val="600"/>
              </a:spcBef>
              <a:buClr>
                <a:schemeClr val="tx1"/>
              </a:buClr>
              <a:buSzPct val="60000"/>
              <a:buFont typeface="Arial"/>
              <a:buChar char="•"/>
              <a:defRPr sz="2400" b="0" i="0">
                <a:solidFill>
                  <a:schemeClr val="tx1"/>
                </a:solidFill>
                <a:latin typeface="+mn-lt"/>
                <a:cs typeface="CiscoSans ExtraLight"/>
              </a:defRPr>
            </a:lvl2pPr>
            <a:lvl3pPr marL="537620" indent="-152396">
              <a:buClr>
                <a:schemeClr val="tx1"/>
              </a:buClr>
              <a:buSzPct val="60000"/>
              <a:buFont typeface="Arial"/>
              <a:buChar char="•"/>
              <a:defRPr sz="2133" b="0" i="0">
                <a:solidFill>
                  <a:schemeClr val="tx1"/>
                </a:solidFill>
                <a:latin typeface="+mn-lt"/>
                <a:cs typeface="CiscoSans ExtraLight"/>
              </a:defRPr>
            </a:lvl3pPr>
            <a:lvl4pPr marL="690016" indent="-152396">
              <a:buClr>
                <a:schemeClr val="tx1"/>
              </a:buClr>
              <a:buSzPct val="60000"/>
              <a:buFont typeface="Arial"/>
              <a:buChar char="•"/>
              <a:defRPr sz="1867" b="0" i="0">
                <a:solidFill>
                  <a:schemeClr val="tx1"/>
                </a:solidFill>
                <a:latin typeface="+mn-lt"/>
                <a:cs typeface="CiscoSans ExtraLight"/>
              </a:defRPr>
            </a:lvl4pPr>
            <a:lvl5pPr marL="842412" indent="-152396">
              <a:buClr>
                <a:schemeClr val="tx1"/>
              </a:buClr>
              <a:buSzPct val="60000"/>
              <a:buFont typeface="Arial"/>
              <a:buChar char="•"/>
              <a:defRPr sz="1600" b="0" i="0">
                <a:solidFill>
                  <a:schemeClr val="tx1"/>
                </a:solidFill>
                <a:latin typeface="+mn-lt"/>
                <a:cs typeface="CiscoSans ExtraLigh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itle Placeholder 5"/>
          <p:cNvSpPr>
            <a:spLocks noGrp="1"/>
          </p:cNvSpPr>
          <p:nvPr>
            <p:ph type="title"/>
          </p:nvPr>
        </p:nvSpPr>
        <p:spPr bwMode="auto">
          <a:xfrm>
            <a:off x="583688" y="455085"/>
            <a:ext cx="11127317" cy="9757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733">
                <a:solidFill>
                  <a:schemeClr val="tx2"/>
                </a:solidFill>
              </a:defRPr>
            </a:lvl1pPr>
          </a:lstStyle>
          <a:p>
            <a:pPr lvl="0"/>
            <a:r>
              <a:rPr lang="en-US"/>
              <a:t>Click to edit Master title style</a:t>
            </a:r>
            <a:endParaRPr lang="en-GB"/>
          </a:p>
        </p:txBody>
      </p:sp>
    </p:spTree>
    <p:extLst>
      <p:ext uri="{BB962C8B-B14F-4D97-AF65-F5344CB8AC3E}">
        <p14:creationId xmlns:p14="http://schemas.microsoft.com/office/powerpoint/2010/main" val="135953782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Bullet_Title only">
    <p:spTree>
      <p:nvGrpSpPr>
        <p:cNvPr id="1" name=""/>
        <p:cNvGrpSpPr/>
        <p:nvPr/>
      </p:nvGrpSpPr>
      <p:grpSpPr>
        <a:xfrm>
          <a:off x="0" y="0"/>
          <a:ext cx="0" cy="0"/>
          <a:chOff x="0" y="0"/>
          <a:chExt cx="0" cy="0"/>
        </a:xfrm>
      </p:grpSpPr>
      <p:sp>
        <p:nvSpPr>
          <p:cNvPr id="3" name="Title Placeholder 5"/>
          <p:cNvSpPr>
            <a:spLocks noGrp="1"/>
          </p:cNvSpPr>
          <p:nvPr>
            <p:ph type="title"/>
          </p:nvPr>
        </p:nvSpPr>
        <p:spPr bwMode="auto">
          <a:xfrm>
            <a:off x="583688" y="455085"/>
            <a:ext cx="11127317" cy="975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24" tIns="45712" rIns="91424" bIns="45712" numCol="1" anchor="ctr" anchorCtr="0" compatLnSpc="1">
            <a:prstTxWarp prst="textNoShape">
              <a:avLst/>
            </a:prstTxWarp>
          </a:bodyPr>
          <a:lstStyle>
            <a:lvl1pPr>
              <a:defRPr sz="3733">
                <a:solidFill>
                  <a:schemeClr val="tx2"/>
                </a:solidFill>
              </a:defRPr>
            </a:lvl1pPr>
          </a:lstStyle>
          <a:p>
            <a:pPr lvl="0"/>
            <a:r>
              <a:rPr lang="en-GB"/>
              <a:t>Click to edit Master title style</a:t>
            </a:r>
          </a:p>
        </p:txBody>
      </p:sp>
    </p:spTree>
    <p:extLst>
      <p:ext uri="{BB962C8B-B14F-4D97-AF65-F5344CB8AC3E}">
        <p14:creationId xmlns:p14="http://schemas.microsoft.com/office/powerpoint/2010/main" val="386596814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4726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Quote Slide">
    <p:bg>
      <p:bgPr>
        <a:solidFill>
          <a:schemeClr val="accent5"/>
        </a:solidFill>
        <a:effectLst/>
      </p:bgPr>
    </p:bg>
    <p:spTree>
      <p:nvGrpSpPr>
        <p:cNvPr id="1" name=""/>
        <p:cNvGrpSpPr/>
        <p:nvPr/>
      </p:nvGrpSpPr>
      <p:grpSpPr>
        <a:xfrm>
          <a:off x="0" y="0"/>
          <a:ext cx="0" cy="0"/>
          <a:chOff x="0" y="0"/>
          <a:chExt cx="0" cy="0"/>
        </a:xfrm>
      </p:grpSpPr>
      <p:sp>
        <p:nvSpPr>
          <p:cNvPr id="5" name="Rectangle 4"/>
          <p:cNvSpPr/>
          <p:nvPr userDrawn="1"/>
        </p:nvSpPr>
        <p:spPr>
          <a:xfrm>
            <a:off x="0" y="0"/>
            <a:ext cx="12192000" cy="6858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 name="Text Placeholder 9"/>
          <p:cNvSpPr>
            <a:spLocks noGrp="1"/>
          </p:cNvSpPr>
          <p:nvPr>
            <p:ph type="body" sz="quarter" idx="11"/>
          </p:nvPr>
        </p:nvSpPr>
        <p:spPr>
          <a:xfrm>
            <a:off x="624417" y="5221411"/>
            <a:ext cx="10389144" cy="465808"/>
          </a:xfrm>
          <a:prstGeom prst="rect">
            <a:avLst/>
          </a:prstGeom>
        </p:spPr>
        <p:txBody>
          <a:bodyPr wrap="square" lIns="91420" tIns="45710" rIns="91420" bIns="45710" anchor="b" anchorCtr="0">
            <a:noAutofit/>
          </a:bodyPr>
          <a:lstStyle>
            <a:lvl1pPr marL="0" indent="0" algn="l" defTabSz="804747">
              <a:lnSpc>
                <a:spcPct val="100000"/>
              </a:lnSpc>
              <a:spcBef>
                <a:spcPct val="50000"/>
              </a:spcBef>
              <a:buNone/>
              <a:defRPr sz="2933" b="0" i="0">
                <a:solidFill>
                  <a:schemeClr val="tx2"/>
                </a:solidFill>
                <a:latin typeface="+mn-lt"/>
                <a:cs typeface="CiscoSans ExtraLight"/>
              </a:defRPr>
            </a:lvl1pPr>
            <a:lvl2pPr>
              <a:buFont typeface="Arial" pitchFamily="34" charset="0"/>
              <a:buNone/>
              <a:defRPr sz="1467"/>
            </a:lvl2pPr>
            <a:lvl3pPr>
              <a:buFont typeface="Arial" pitchFamily="34" charset="0"/>
              <a:buNone/>
              <a:defRPr sz="1467"/>
            </a:lvl3pPr>
            <a:lvl4pPr>
              <a:buFont typeface="Arial" pitchFamily="34" charset="0"/>
              <a:buNone/>
              <a:defRPr sz="1467"/>
            </a:lvl4pPr>
            <a:lvl5pPr>
              <a:buFont typeface="Arial" pitchFamily="34" charset="0"/>
              <a:buNone/>
              <a:defRPr sz="1467"/>
            </a:lvl5pPr>
          </a:lstStyle>
          <a:p>
            <a:pPr lvl="0"/>
            <a:r>
              <a:rPr lang="en-US"/>
              <a:t>Click to edit Master text styles</a:t>
            </a:r>
          </a:p>
        </p:txBody>
      </p:sp>
      <p:sp>
        <p:nvSpPr>
          <p:cNvPr id="4" name="Title 1"/>
          <p:cNvSpPr>
            <a:spLocks noGrp="1"/>
          </p:cNvSpPr>
          <p:nvPr>
            <p:ph type="ctrTitle"/>
          </p:nvPr>
        </p:nvSpPr>
        <p:spPr>
          <a:xfrm>
            <a:off x="383897" y="2054069"/>
            <a:ext cx="10629664" cy="3038449"/>
          </a:xfrm>
          <a:prstGeom prst="rect">
            <a:avLst/>
          </a:prstGeom>
        </p:spPr>
        <p:txBody>
          <a:bodyPr>
            <a:noAutofit/>
          </a:bodyPr>
          <a:lstStyle>
            <a:lvl1pPr marL="244794" indent="-533277" algn="l">
              <a:lnSpc>
                <a:spcPct val="90000"/>
              </a:lnSpc>
              <a:defRPr sz="5333" b="0" i="1" spc="0" baseline="0">
                <a:solidFill>
                  <a:schemeClr val="tx2"/>
                </a:solidFill>
                <a:latin typeface="+mj-lt"/>
                <a:cs typeface="CiscoSans Thin"/>
              </a:defRPr>
            </a:lvl1pPr>
          </a:lstStyle>
          <a:p>
            <a:r>
              <a:rPr lang="en-US"/>
              <a:t>Click to edit Master title style</a:t>
            </a:r>
          </a:p>
        </p:txBody>
      </p:sp>
    </p:spTree>
    <p:extLst>
      <p:ext uri="{BB962C8B-B14F-4D97-AF65-F5344CB8AC3E}">
        <p14:creationId xmlns:p14="http://schemas.microsoft.com/office/powerpoint/2010/main" val="174081511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1_Title and Table">
    <p:spTree>
      <p:nvGrpSpPr>
        <p:cNvPr id="1" name=""/>
        <p:cNvGrpSpPr/>
        <p:nvPr/>
      </p:nvGrpSpPr>
      <p:grpSpPr>
        <a:xfrm>
          <a:off x="0" y="0"/>
          <a:ext cx="0" cy="0"/>
          <a:chOff x="0" y="0"/>
          <a:chExt cx="0" cy="0"/>
        </a:xfrm>
      </p:grpSpPr>
      <p:sp>
        <p:nvSpPr>
          <p:cNvPr id="12" name="Table Placeholder 11"/>
          <p:cNvSpPr>
            <a:spLocks noGrp="1"/>
          </p:cNvSpPr>
          <p:nvPr>
            <p:ph type="tbl" sz="quarter" idx="12"/>
          </p:nvPr>
        </p:nvSpPr>
        <p:spPr>
          <a:xfrm>
            <a:off x="711200" y="1797051"/>
            <a:ext cx="10820400" cy="3544971"/>
          </a:xfrm>
          <a:prstGeom prst="rect">
            <a:avLst/>
          </a:prstGeom>
        </p:spPr>
        <p:txBody>
          <a:bodyPr lIns="91420" tIns="45710" rIns="91420" bIns="45710">
            <a:noAutofit/>
          </a:bodyPr>
          <a:lstStyle>
            <a:lvl1pPr marL="0" indent="0" algn="ctr">
              <a:buNone/>
              <a:defRPr sz="2667" baseline="0">
                <a:solidFill>
                  <a:schemeClr val="tx1"/>
                </a:solidFill>
                <a:latin typeface="+mn-lt"/>
              </a:defRPr>
            </a:lvl1pPr>
          </a:lstStyle>
          <a:p>
            <a:pPr lvl="0"/>
            <a:r>
              <a:rPr lang="en-US" noProof="0" dirty="0"/>
              <a:t>Click icon to add table</a:t>
            </a:r>
            <a:endParaRPr lang="en-GB" noProof="0" dirty="0"/>
          </a:p>
        </p:txBody>
      </p:sp>
      <p:sp>
        <p:nvSpPr>
          <p:cNvPr id="6" name="Text Placeholder 9"/>
          <p:cNvSpPr>
            <a:spLocks noGrp="1"/>
          </p:cNvSpPr>
          <p:nvPr>
            <p:ph type="body" sz="quarter" idx="11"/>
          </p:nvPr>
        </p:nvSpPr>
        <p:spPr>
          <a:xfrm>
            <a:off x="583690" y="5530961"/>
            <a:ext cx="9573749" cy="434977"/>
          </a:xfrm>
          <a:prstGeom prst="rect">
            <a:avLst/>
          </a:prstGeom>
        </p:spPr>
        <p:txBody>
          <a:bodyPr wrap="square" lIns="91420" tIns="45710" rIns="91420" bIns="45710" anchor="b" anchorCtr="0">
            <a:noAutofit/>
          </a:bodyPr>
          <a:lstStyle>
            <a:lvl1pPr algn="l" defTabSz="804747">
              <a:lnSpc>
                <a:spcPct val="100000"/>
              </a:lnSpc>
              <a:spcBef>
                <a:spcPct val="50000"/>
              </a:spcBef>
              <a:buNone/>
              <a:defRPr sz="1867" b="0" i="0">
                <a:solidFill>
                  <a:schemeClr val="tx1"/>
                </a:solidFill>
                <a:latin typeface="+mn-lt"/>
                <a:cs typeface="CiscoSans ExtraLight"/>
              </a:defRPr>
            </a:lvl1pPr>
            <a:lvl2pPr>
              <a:buFont typeface="Arial" pitchFamily="34" charset="0"/>
              <a:buNone/>
              <a:defRPr sz="1467"/>
            </a:lvl2pPr>
            <a:lvl3pPr>
              <a:buFont typeface="Arial" pitchFamily="34" charset="0"/>
              <a:buNone/>
              <a:defRPr sz="1467"/>
            </a:lvl3pPr>
            <a:lvl4pPr>
              <a:buFont typeface="Arial" pitchFamily="34" charset="0"/>
              <a:buNone/>
              <a:defRPr sz="1467"/>
            </a:lvl4pPr>
            <a:lvl5pPr>
              <a:buFont typeface="Arial" pitchFamily="34" charset="0"/>
              <a:buNone/>
              <a:defRPr sz="1467"/>
            </a:lvl5pPr>
          </a:lstStyle>
          <a:p>
            <a:pPr lvl="0"/>
            <a:r>
              <a:rPr lang="en-US"/>
              <a:t>Click to edit Master text styles</a:t>
            </a:r>
          </a:p>
        </p:txBody>
      </p:sp>
      <p:sp>
        <p:nvSpPr>
          <p:cNvPr id="5" name="Title Placeholder 5"/>
          <p:cNvSpPr>
            <a:spLocks noGrp="1"/>
          </p:cNvSpPr>
          <p:nvPr>
            <p:ph type="title"/>
          </p:nvPr>
        </p:nvSpPr>
        <p:spPr bwMode="auto">
          <a:xfrm>
            <a:off x="583688" y="455085"/>
            <a:ext cx="11127317" cy="9757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733">
                <a:solidFill>
                  <a:schemeClr val="tx2"/>
                </a:solidFill>
              </a:defRPr>
            </a:lvl1pPr>
          </a:lstStyle>
          <a:p>
            <a:pPr lvl="0"/>
            <a:r>
              <a:rPr lang="en-US"/>
              <a:t>Click to edit Master title style</a:t>
            </a:r>
            <a:endParaRPr lang="en-GB"/>
          </a:p>
        </p:txBody>
      </p:sp>
    </p:spTree>
    <p:extLst>
      <p:ext uri="{BB962C8B-B14F-4D97-AF65-F5344CB8AC3E}">
        <p14:creationId xmlns:p14="http://schemas.microsoft.com/office/powerpoint/2010/main" val="202509114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6" name="Chart Placeholder 2"/>
          <p:cNvSpPr>
            <a:spLocks noGrp="1"/>
          </p:cNvSpPr>
          <p:nvPr>
            <p:ph type="chart" sz="quarter" idx="10"/>
          </p:nvPr>
        </p:nvSpPr>
        <p:spPr>
          <a:xfrm>
            <a:off x="711200" y="1602318"/>
            <a:ext cx="10820400" cy="3744383"/>
          </a:xfrm>
          <a:prstGeom prst="rect">
            <a:avLst/>
          </a:prstGeom>
        </p:spPr>
        <p:txBody>
          <a:bodyPr vert="horz" lIns="91420" tIns="45710" rIns="91420" bIns="45710">
            <a:noAutofit/>
          </a:bodyPr>
          <a:lstStyle>
            <a:lvl1pPr marL="0" indent="0" algn="ctr">
              <a:buNone/>
              <a:defRPr sz="2667" b="0" i="0">
                <a:solidFill>
                  <a:schemeClr val="tx1"/>
                </a:solidFill>
                <a:latin typeface="+mn-lt"/>
                <a:cs typeface="CiscoSans ExtraLight"/>
              </a:defRPr>
            </a:lvl1pPr>
          </a:lstStyle>
          <a:p>
            <a:pPr lvl="0"/>
            <a:r>
              <a:rPr lang="en-US" noProof="0" dirty="0"/>
              <a:t>Click icon to add chart</a:t>
            </a:r>
          </a:p>
        </p:txBody>
      </p:sp>
      <p:sp>
        <p:nvSpPr>
          <p:cNvPr id="7" name="Text Placeholder 9"/>
          <p:cNvSpPr>
            <a:spLocks noGrp="1"/>
          </p:cNvSpPr>
          <p:nvPr>
            <p:ph type="body" sz="quarter" idx="11"/>
          </p:nvPr>
        </p:nvSpPr>
        <p:spPr>
          <a:xfrm>
            <a:off x="583690" y="5530961"/>
            <a:ext cx="9573749" cy="434977"/>
          </a:xfrm>
          <a:prstGeom prst="rect">
            <a:avLst/>
          </a:prstGeom>
        </p:spPr>
        <p:txBody>
          <a:bodyPr wrap="square" lIns="91420" tIns="45710" rIns="91420" bIns="45710" anchor="b" anchorCtr="0">
            <a:noAutofit/>
          </a:bodyPr>
          <a:lstStyle>
            <a:lvl1pPr algn="l" defTabSz="804747">
              <a:lnSpc>
                <a:spcPct val="100000"/>
              </a:lnSpc>
              <a:spcBef>
                <a:spcPct val="50000"/>
              </a:spcBef>
              <a:buNone/>
              <a:defRPr sz="1867" b="0" i="0">
                <a:solidFill>
                  <a:schemeClr val="tx1"/>
                </a:solidFill>
                <a:latin typeface="+mn-lt"/>
                <a:cs typeface="CiscoSans ExtraLight"/>
              </a:defRPr>
            </a:lvl1pPr>
            <a:lvl2pPr>
              <a:buFont typeface="Arial" pitchFamily="34" charset="0"/>
              <a:buNone/>
              <a:defRPr sz="1467"/>
            </a:lvl2pPr>
            <a:lvl3pPr>
              <a:buFont typeface="Arial" pitchFamily="34" charset="0"/>
              <a:buNone/>
              <a:defRPr sz="1467"/>
            </a:lvl3pPr>
            <a:lvl4pPr>
              <a:buFont typeface="Arial" pitchFamily="34" charset="0"/>
              <a:buNone/>
              <a:defRPr sz="1467"/>
            </a:lvl4pPr>
            <a:lvl5pPr>
              <a:buFont typeface="Arial" pitchFamily="34" charset="0"/>
              <a:buNone/>
              <a:defRPr sz="1467"/>
            </a:lvl5pPr>
          </a:lstStyle>
          <a:p>
            <a:pPr lvl="0"/>
            <a:r>
              <a:rPr lang="en-US"/>
              <a:t>Click to edit Master text styles</a:t>
            </a:r>
          </a:p>
        </p:txBody>
      </p:sp>
      <p:sp>
        <p:nvSpPr>
          <p:cNvPr id="5" name="Title Placeholder 5"/>
          <p:cNvSpPr>
            <a:spLocks noGrp="1"/>
          </p:cNvSpPr>
          <p:nvPr>
            <p:ph type="title"/>
          </p:nvPr>
        </p:nvSpPr>
        <p:spPr bwMode="auto">
          <a:xfrm>
            <a:off x="583688" y="455085"/>
            <a:ext cx="11127317" cy="9757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2"/>
                </a:solidFill>
              </a:defRPr>
            </a:lvl1pPr>
          </a:lstStyle>
          <a:p>
            <a:pPr lvl="0"/>
            <a:r>
              <a:rPr lang="en-US"/>
              <a:t>Click to edit Master title style</a:t>
            </a:r>
            <a:endParaRPr lang="en-GB"/>
          </a:p>
        </p:txBody>
      </p:sp>
    </p:spTree>
    <p:extLst>
      <p:ext uri="{BB962C8B-B14F-4D97-AF65-F5344CB8AC3E}">
        <p14:creationId xmlns:p14="http://schemas.microsoft.com/office/powerpoint/2010/main" val="143626165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Multi_Slide">
    <p:spTree>
      <p:nvGrpSpPr>
        <p:cNvPr id="1" name=""/>
        <p:cNvGrpSpPr/>
        <p:nvPr/>
      </p:nvGrpSpPr>
      <p:grpSpPr>
        <a:xfrm>
          <a:off x="0" y="0"/>
          <a:ext cx="0" cy="0"/>
          <a:chOff x="0" y="0"/>
          <a:chExt cx="0" cy="0"/>
        </a:xfrm>
      </p:grpSpPr>
      <p:sp>
        <p:nvSpPr>
          <p:cNvPr id="5" name="Content Placeholder 2"/>
          <p:cNvSpPr>
            <a:spLocks noGrp="1"/>
          </p:cNvSpPr>
          <p:nvPr>
            <p:ph idx="1"/>
          </p:nvPr>
        </p:nvSpPr>
        <p:spPr>
          <a:xfrm>
            <a:off x="632883" y="1797051"/>
            <a:ext cx="11040076" cy="4098595"/>
          </a:xfrm>
          <a:prstGeom prst="rect">
            <a:avLst/>
          </a:prstGeom>
        </p:spPr>
        <p:txBody>
          <a:bodyPr lIns="91420" tIns="45710" rIns="91420" bIns="45710">
            <a:noAutofit/>
          </a:bodyPr>
          <a:lstStyle>
            <a:lvl1pPr marL="380910" marR="0" indent="-380910" algn="ctr" defTabSz="609458" rtl="0" eaLnBrk="1" fontAlgn="auto" latinLnBrk="0" hangingPunct="1">
              <a:lnSpc>
                <a:spcPct val="100000"/>
              </a:lnSpc>
              <a:spcBef>
                <a:spcPct val="20000"/>
              </a:spcBef>
              <a:spcAft>
                <a:spcPts val="0"/>
              </a:spcAft>
              <a:buClrTx/>
              <a:buSzTx/>
              <a:buFont typeface="Arial"/>
              <a:buNone/>
              <a:tabLst/>
              <a:defRPr sz="2667" b="0" i="0" baseline="0">
                <a:solidFill>
                  <a:schemeClr val="tx1"/>
                </a:solidFill>
                <a:latin typeface="+mn-lt"/>
                <a:cs typeface="CiscoSans ExtraLight"/>
              </a:defRPr>
            </a:lvl1pPr>
          </a:lstStyle>
          <a:p>
            <a:pPr lvl="0"/>
            <a:r>
              <a:rPr lang="en-US"/>
              <a:t>Click to edit Master text styles</a:t>
            </a:r>
          </a:p>
        </p:txBody>
      </p:sp>
      <p:sp>
        <p:nvSpPr>
          <p:cNvPr id="4" name="Title Placeholder 5"/>
          <p:cNvSpPr>
            <a:spLocks noGrp="1"/>
          </p:cNvSpPr>
          <p:nvPr>
            <p:ph type="title"/>
          </p:nvPr>
        </p:nvSpPr>
        <p:spPr bwMode="auto">
          <a:xfrm>
            <a:off x="583688" y="455085"/>
            <a:ext cx="11127317" cy="9757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2"/>
                </a:solidFill>
              </a:defRPr>
            </a:lvl1pPr>
          </a:lstStyle>
          <a:p>
            <a:pPr lvl="0"/>
            <a:r>
              <a:rPr lang="en-US"/>
              <a:t>Click to edit Master title style</a:t>
            </a:r>
            <a:endParaRPr lang="en-GB"/>
          </a:p>
        </p:txBody>
      </p:sp>
    </p:spTree>
    <p:extLst>
      <p:ext uri="{BB962C8B-B14F-4D97-AF65-F5344CB8AC3E}">
        <p14:creationId xmlns:p14="http://schemas.microsoft.com/office/powerpoint/2010/main" val="3957148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Half_Page_Blank">
    <p:spTree>
      <p:nvGrpSpPr>
        <p:cNvPr id="1" name=""/>
        <p:cNvGrpSpPr/>
        <p:nvPr/>
      </p:nvGrpSpPr>
      <p:grpSpPr>
        <a:xfrm>
          <a:off x="0" y="0"/>
          <a:ext cx="0" cy="0"/>
          <a:chOff x="0" y="0"/>
          <a:chExt cx="0" cy="0"/>
        </a:xfrm>
      </p:grpSpPr>
      <p:sp>
        <p:nvSpPr>
          <p:cNvPr id="5" name="Rectangle 4"/>
          <p:cNvSpPr/>
          <p:nvPr userDrawn="1"/>
        </p:nvSpPr>
        <p:spPr>
          <a:xfrm>
            <a:off x="-10789" y="0"/>
            <a:ext cx="6106789" cy="6858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dirty="0">
              <a:solidFill>
                <a:schemeClr val="bg1"/>
              </a:solidFill>
            </a:endParaRPr>
          </a:p>
        </p:txBody>
      </p:sp>
      <p:sp>
        <p:nvSpPr>
          <p:cNvPr id="4" name="Text Placeholder 3"/>
          <p:cNvSpPr>
            <a:spLocks noGrp="1"/>
          </p:cNvSpPr>
          <p:nvPr>
            <p:ph type="body" sz="quarter" idx="10" hasCustomPrompt="1"/>
          </p:nvPr>
        </p:nvSpPr>
        <p:spPr>
          <a:xfrm>
            <a:off x="616401" y="2220243"/>
            <a:ext cx="4882699" cy="3901157"/>
          </a:xfrm>
          <a:prstGeom prst="rect">
            <a:avLst/>
          </a:prstGeom>
        </p:spPr>
        <p:txBody>
          <a:bodyPr lIns="91420" tIns="45710" rIns="91420" bIns="45710">
            <a:noAutofit/>
          </a:bodyPr>
          <a:lstStyle>
            <a:lvl1pPr marL="232828" indent="-156629">
              <a:lnSpc>
                <a:spcPct val="95000"/>
              </a:lnSpc>
              <a:spcBef>
                <a:spcPts val="1480"/>
              </a:spcBef>
              <a:buClr>
                <a:schemeClr val="tx2"/>
              </a:buClr>
              <a:buSzPct val="60000"/>
              <a:buFont typeface="Arial"/>
              <a:buChar char="•"/>
              <a:defRPr sz="2667" b="0" i="0">
                <a:solidFill>
                  <a:schemeClr val="tx2"/>
                </a:solidFill>
                <a:latin typeface="+mn-lt"/>
                <a:ea typeface="CiscoSansTT Thin" charset="0"/>
                <a:cs typeface="CiscoSansTT Thin" charset="0"/>
              </a:defRPr>
            </a:lvl1pPr>
            <a:lvl2pPr marL="385224" indent="-152396">
              <a:lnSpc>
                <a:spcPct val="95000"/>
              </a:lnSpc>
              <a:spcBef>
                <a:spcPts val="600"/>
              </a:spcBef>
              <a:buClr>
                <a:schemeClr val="tx2"/>
              </a:buClr>
              <a:buSzPct val="60000"/>
              <a:buFont typeface="Arial"/>
              <a:buChar char="•"/>
              <a:defRPr sz="2400" b="0" i="0">
                <a:solidFill>
                  <a:schemeClr val="tx2"/>
                </a:solidFill>
                <a:latin typeface="+mn-lt"/>
                <a:ea typeface="CiscoSansTT Thin" charset="0"/>
                <a:cs typeface="CiscoSansTT Thin" charset="0"/>
              </a:defRPr>
            </a:lvl2pPr>
            <a:lvl3pPr marL="537620" indent="-152396">
              <a:buClr>
                <a:schemeClr val="tx2"/>
              </a:buClr>
              <a:buSzPct val="60000"/>
              <a:buFont typeface="Arial"/>
              <a:buChar char="•"/>
              <a:defRPr sz="2133" b="0" i="0">
                <a:solidFill>
                  <a:schemeClr val="tx2"/>
                </a:solidFill>
                <a:latin typeface="+mn-lt"/>
                <a:ea typeface="CiscoSansTT Thin" charset="0"/>
                <a:cs typeface="CiscoSansTT Thin" charset="0"/>
              </a:defRPr>
            </a:lvl3pPr>
            <a:lvl4pPr marL="690016" indent="-152396">
              <a:buClr>
                <a:schemeClr val="tx2"/>
              </a:buClr>
              <a:buSzPct val="60000"/>
              <a:buFont typeface="Arial"/>
              <a:buChar char="•"/>
              <a:defRPr sz="1867" b="0" i="0">
                <a:solidFill>
                  <a:schemeClr val="tx2"/>
                </a:solidFill>
                <a:latin typeface="+mn-lt"/>
                <a:ea typeface="CiscoSansTT Thin" charset="0"/>
                <a:cs typeface="CiscoSansTT Thin" charset="0"/>
              </a:defRPr>
            </a:lvl4pPr>
            <a:lvl5pPr marL="842412" indent="-152396">
              <a:buClr>
                <a:schemeClr val="tx2"/>
              </a:buClr>
              <a:buSzPct val="60000"/>
              <a:buFont typeface="Arial"/>
              <a:buChar char="•"/>
              <a:defRPr sz="1600" b="0" i="0">
                <a:solidFill>
                  <a:schemeClr val="tx2"/>
                </a:solidFill>
                <a:latin typeface="+mn-lt"/>
                <a:ea typeface="CiscoSansTT Thin" charset="0"/>
                <a:cs typeface="CiscoSansTT Thin" charset="0"/>
              </a:defRPr>
            </a:lvl5pPr>
          </a:lstStyle>
          <a:p>
            <a:pPr lvl="0"/>
            <a:r>
              <a:rPr lang="en-GB"/>
              <a:t>First level</a:t>
            </a:r>
          </a:p>
          <a:p>
            <a:pPr lvl="1"/>
            <a:r>
              <a:rPr lang="en-GB"/>
              <a:t>Second level</a:t>
            </a:r>
          </a:p>
          <a:p>
            <a:pPr lvl="2"/>
            <a:r>
              <a:rPr lang="en-GB"/>
              <a:t>Third level</a:t>
            </a:r>
          </a:p>
          <a:p>
            <a:pPr lvl="3"/>
            <a:r>
              <a:rPr lang="en-GB"/>
              <a:t>Fourth level</a:t>
            </a:r>
          </a:p>
          <a:p>
            <a:pPr lvl="4"/>
            <a:r>
              <a:rPr lang="en-GB"/>
              <a:t>Fifth level</a:t>
            </a:r>
            <a:endParaRPr lang="en-US"/>
          </a:p>
        </p:txBody>
      </p:sp>
      <p:sp>
        <p:nvSpPr>
          <p:cNvPr id="6" name="Title Placeholder 5"/>
          <p:cNvSpPr>
            <a:spLocks noGrp="1"/>
          </p:cNvSpPr>
          <p:nvPr>
            <p:ph type="title"/>
          </p:nvPr>
        </p:nvSpPr>
        <p:spPr bwMode="auto">
          <a:xfrm>
            <a:off x="583689" y="455085"/>
            <a:ext cx="4915412" cy="975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24" tIns="45712" rIns="91424" bIns="45712" numCol="1" anchor="ctr" anchorCtr="0" compatLnSpc="1">
            <a:prstTxWarp prst="textNoShape">
              <a:avLst/>
            </a:prstTxWarp>
          </a:bodyPr>
          <a:lstStyle>
            <a:lvl1pPr>
              <a:defRPr sz="4267">
                <a:solidFill>
                  <a:schemeClr val="tx2"/>
                </a:solidFill>
              </a:defRPr>
            </a:lvl1pPr>
          </a:lstStyle>
          <a:p>
            <a:pPr lvl="0"/>
            <a:r>
              <a:rPr lang="en-GB"/>
              <a:t>Click to edit Master title style</a:t>
            </a:r>
          </a:p>
        </p:txBody>
      </p:sp>
      <p:sp>
        <p:nvSpPr>
          <p:cNvPr id="8" name="Rectangle 4"/>
          <p:cNvSpPr>
            <a:spLocks noChangeArrowheads="1"/>
          </p:cNvSpPr>
          <p:nvPr userDrawn="1"/>
        </p:nvSpPr>
        <p:spPr bwMode="ltGray">
          <a:xfrm>
            <a:off x="636905" y="6322205"/>
            <a:ext cx="4757856" cy="206025"/>
          </a:xfrm>
          <a:prstGeom prst="rect">
            <a:avLst/>
          </a:prstGeom>
          <a:noFill/>
          <a:ln w="9525">
            <a:noFill/>
            <a:miter lim="800000"/>
            <a:headEnd/>
            <a:tailEnd/>
          </a:ln>
          <a:effectLst/>
        </p:spPr>
        <p:txBody>
          <a:bodyPr wrap="square" lIns="82115" tIns="41056" rIns="82115" bIns="41056" anchor="b">
            <a:spAutoFit/>
          </a:bodyPr>
          <a:lstStyle/>
          <a:p>
            <a:pPr algn="l" defTabSz="814305" rtl="0" fontAlgn="auto">
              <a:spcBef>
                <a:spcPts val="0"/>
              </a:spcBef>
              <a:spcAft>
                <a:spcPts val="0"/>
              </a:spcAft>
              <a:defRPr/>
            </a:pPr>
            <a:r>
              <a:rPr lang="en-US" sz="800" kern="1200" spc="27" baseline="0" dirty="0">
                <a:solidFill>
                  <a:schemeClr val="bg1"/>
                </a:solidFill>
                <a:latin typeface="+mn-lt"/>
                <a:ea typeface="+mn-ea"/>
                <a:cs typeface="CiscoSans Thin"/>
              </a:rPr>
              <a:t>© 2020  Cisco and/or its affiliates. All rights reserved.   Cisco Confidential</a:t>
            </a:r>
          </a:p>
        </p:txBody>
      </p:sp>
    </p:spTree>
    <p:extLst>
      <p:ext uri="{BB962C8B-B14F-4D97-AF65-F5344CB8AC3E}">
        <p14:creationId xmlns:p14="http://schemas.microsoft.com/office/powerpoint/2010/main" val="978225393"/>
      </p:ext>
    </p:extLst>
  </p:cSld>
  <p:clrMapOvr>
    <a:masterClrMapping/>
  </p:clrMapOvr>
  <p:extLst>
    <p:ext uri="{DCECCB84-F9BA-43D5-87BE-67443E8EF086}">
      <p15:sldGuideLst xmlns:p15="http://schemas.microsoft.com/office/powerpoint/2012/main">
        <p15:guide id="2" pos="288">
          <p15:clr>
            <a:srgbClr val="FBAE40"/>
          </p15:clr>
        </p15:guide>
        <p15:guide id="3" pos="2598">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2_Half_Page_Text">
    <p:spTree>
      <p:nvGrpSpPr>
        <p:cNvPr id="1" name=""/>
        <p:cNvGrpSpPr/>
        <p:nvPr/>
      </p:nvGrpSpPr>
      <p:grpSpPr>
        <a:xfrm>
          <a:off x="0" y="0"/>
          <a:ext cx="0" cy="0"/>
          <a:chOff x="0" y="0"/>
          <a:chExt cx="0" cy="0"/>
        </a:xfrm>
      </p:grpSpPr>
      <p:sp>
        <p:nvSpPr>
          <p:cNvPr id="4" name="Rectangle 3"/>
          <p:cNvSpPr/>
          <p:nvPr userDrawn="1"/>
        </p:nvSpPr>
        <p:spPr>
          <a:xfrm>
            <a:off x="0" y="0"/>
            <a:ext cx="6106789" cy="6858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dirty="0">
              <a:latin typeface="+mj-lt"/>
            </a:endParaRPr>
          </a:p>
        </p:txBody>
      </p:sp>
      <p:sp>
        <p:nvSpPr>
          <p:cNvPr id="3" name="Title Placeholder 5"/>
          <p:cNvSpPr>
            <a:spLocks noGrp="1"/>
          </p:cNvSpPr>
          <p:nvPr>
            <p:ph type="title"/>
          </p:nvPr>
        </p:nvSpPr>
        <p:spPr bwMode="auto">
          <a:xfrm>
            <a:off x="558801" y="2209800"/>
            <a:ext cx="5103284" cy="2438400"/>
          </a:xfrm>
          <a:prstGeom prst="rect">
            <a:avLst/>
          </a:prstGeom>
          <a:noFill/>
          <a:ln>
            <a:noFill/>
          </a:ln>
          <a:extLst>
            <a:ext uri="{FAA26D3D-D897-4be2-8F04-BA451C77F1D7}">
              <ma14:placeholderFlag xmlns:ma14="http://schemas.microsoft.com/office/mac/drawingml/2011/main" xmlns="" val="1"/>
            </a:ext>
          </a:extLst>
        </p:spPr>
        <p:txBody>
          <a:bodyPr vert="horz" wrap="square" lIns="91424" tIns="45712" rIns="91424" bIns="45712" numCol="1" anchor="ctr" anchorCtr="0" compatLnSpc="1">
            <a:prstTxWarp prst="textNoShape">
              <a:avLst/>
            </a:prstTxWarp>
          </a:bodyPr>
          <a:lstStyle>
            <a:lvl1pPr algn="l" defTabSz="912261" rtl="0" eaLnBrk="1" fontAlgn="base" hangingPunct="1">
              <a:lnSpc>
                <a:spcPct val="85000"/>
              </a:lnSpc>
              <a:spcBef>
                <a:spcPct val="0"/>
              </a:spcBef>
              <a:spcAft>
                <a:spcPct val="0"/>
              </a:spcAft>
              <a:defRPr lang="en-GB" sz="4267" kern="1200" dirty="0">
                <a:solidFill>
                  <a:schemeClr val="tx2"/>
                </a:solidFill>
                <a:latin typeface="+mj-lt"/>
                <a:ea typeface="ＭＳ Ｐゴシック" charset="0"/>
                <a:cs typeface="Tipo de letra del sistema Fina" charset="0"/>
              </a:defRPr>
            </a:lvl1pPr>
          </a:lstStyle>
          <a:p>
            <a:pPr lvl="0"/>
            <a:r>
              <a:rPr lang="en-GB"/>
              <a:t>Click to edit Master title style</a:t>
            </a:r>
          </a:p>
        </p:txBody>
      </p:sp>
      <p:sp>
        <p:nvSpPr>
          <p:cNvPr id="6" name="Text Placeholder 5"/>
          <p:cNvSpPr>
            <a:spLocks noGrp="1"/>
          </p:cNvSpPr>
          <p:nvPr>
            <p:ph type="body" sz="quarter" idx="10"/>
          </p:nvPr>
        </p:nvSpPr>
        <p:spPr>
          <a:xfrm>
            <a:off x="6796618" y="709083"/>
            <a:ext cx="4734983" cy="5412316"/>
          </a:xfrm>
          <a:prstGeom prst="rect">
            <a:avLst/>
          </a:prstGeom>
        </p:spPr>
        <p:txBody>
          <a:bodyPr lIns="0" rIns="0" anchor="ctr" anchorCtr="0"/>
          <a:lstStyle>
            <a:lvl1pPr marL="226478" indent="-226478">
              <a:lnSpc>
                <a:spcPct val="100000"/>
              </a:lnSpc>
              <a:buClr>
                <a:schemeClr val="tx1"/>
              </a:buClr>
              <a:buSzPct val="60000"/>
              <a:buFont typeface="Arial" panose="020B0604020202020204" pitchFamily="34" charset="0"/>
              <a:buChar char="•"/>
              <a:tabLst>
                <a:tab pos="304792" algn="l"/>
              </a:tabLst>
              <a:defRPr sz="3200"/>
            </a:lvl1pPr>
            <a:lvl2pPr marL="461422" indent="-228594">
              <a:lnSpc>
                <a:spcPct val="100000"/>
              </a:lnSpc>
              <a:buClr>
                <a:schemeClr val="tx1"/>
              </a:buClr>
              <a:buSzPct val="60000"/>
              <a:buFont typeface="Arial" panose="020B0604020202020204" pitchFamily="34" charset="0"/>
              <a:buChar char="•"/>
              <a:defRPr sz="3200"/>
            </a:lvl2pPr>
            <a:lvl3pPr marL="609585" indent="-156629">
              <a:lnSpc>
                <a:spcPct val="100000"/>
              </a:lnSpc>
              <a:buClr>
                <a:schemeClr val="tx1"/>
              </a:buClr>
              <a:buSzPct val="60000"/>
              <a:buFont typeface="Arial" panose="020B0604020202020204" pitchFamily="34" charset="0"/>
              <a:buChar char="•"/>
              <a:defRPr sz="2667"/>
            </a:lvl3pPr>
            <a:lvl4pPr marL="766214" indent="-156629">
              <a:lnSpc>
                <a:spcPct val="100000"/>
              </a:lnSpc>
              <a:buClr>
                <a:schemeClr val="tx1"/>
              </a:buClr>
              <a:buSzPct val="60000"/>
              <a:buFont typeface="Arial" panose="020B0604020202020204" pitchFamily="34" charset="0"/>
              <a:buChar char="•"/>
              <a:tabLst/>
              <a:defRPr sz="2400"/>
            </a:lvl4pPr>
            <a:lvl5pPr marL="992693" indent="-150280">
              <a:lnSpc>
                <a:spcPct val="100000"/>
              </a:lnSpc>
              <a:buClr>
                <a:schemeClr val="tx1"/>
              </a:buClr>
              <a:buSzPct val="60000"/>
              <a:buFont typeface="Arial" panose="020B0604020202020204" pitchFamily="34" charset="0"/>
              <a:buChar cha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ChangeArrowheads="1"/>
          </p:cNvSpPr>
          <p:nvPr userDrawn="1"/>
        </p:nvSpPr>
        <p:spPr bwMode="ltGray">
          <a:xfrm>
            <a:off x="636906" y="6322205"/>
            <a:ext cx="4622389" cy="206025"/>
          </a:xfrm>
          <a:prstGeom prst="rect">
            <a:avLst/>
          </a:prstGeom>
          <a:noFill/>
          <a:ln w="9525">
            <a:noFill/>
            <a:miter lim="800000"/>
            <a:headEnd/>
            <a:tailEnd/>
          </a:ln>
          <a:effectLst/>
        </p:spPr>
        <p:txBody>
          <a:bodyPr wrap="square" lIns="82115" tIns="41056" rIns="82115" bIns="41056" anchor="b">
            <a:spAutoFit/>
          </a:bodyPr>
          <a:lstStyle/>
          <a:p>
            <a:pPr algn="l" defTabSz="814305" rtl="0" fontAlgn="auto">
              <a:spcBef>
                <a:spcPts val="0"/>
              </a:spcBef>
              <a:spcAft>
                <a:spcPts val="0"/>
              </a:spcAft>
              <a:defRPr/>
            </a:pPr>
            <a:r>
              <a:rPr lang="en-US" sz="800" kern="1200" spc="27" baseline="0" dirty="0">
                <a:solidFill>
                  <a:schemeClr val="bg1"/>
                </a:solidFill>
                <a:latin typeface="+mn-lt"/>
                <a:ea typeface="+mn-ea"/>
                <a:cs typeface="CiscoSans Thin"/>
              </a:rPr>
              <a:t>© 2020  Cisco and/or its affiliates. All rights reserved.   Cisco Confidential</a:t>
            </a:r>
          </a:p>
        </p:txBody>
      </p:sp>
    </p:spTree>
    <p:extLst>
      <p:ext uri="{BB962C8B-B14F-4D97-AF65-F5344CB8AC3E}">
        <p14:creationId xmlns:p14="http://schemas.microsoft.com/office/powerpoint/2010/main" val="4045538313"/>
      </p:ext>
    </p:extLst>
  </p:cSld>
  <p:clrMapOvr>
    <a:masterClrMapping/>
  </p:clrMapOvr>
  <p:extLst>
    <p:ext uri="{DCECCB84-F9BA-43D5-87BE-67443E8EF086}">
      <p15:sldGuideLst xmlns:p15="http://schemas.microsoft.com/office/powerpoint/2012/main">
        <p15:guide id="1" orient="horz" pos="1044">
          <p15:clr>
            <a:srgbClr val="FBAE40"/>
          </p15:clr>
        </p15:guide>
        <p15:guide id="2" pos="264">
          <p15:clr>
            <a:srgbClr val="FBAE40"/>
          </p15:clr>
        </p15:guide>
        <p15:guide id="3" orient="horz" pos="2196">
          <p15:clr>
            <a:srgbClr val="FBAE40"/>
          </p15:clr>
        </p15:guide>
        <p15:guide id="4" pos="2675">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_Half_Page_Text_2 column">
    <p:spTree>
      <p:nvGrpSpPr>
        <p:cNvPr id="1" name=""/>
        <p:cNvGrpSpPr/>
        <p:nvPr/>
      </p:nvGrpSpPr>
      <p:grpSpPr>
        <a:xfrm>
          <a:off x="0" y="0"/>
          <a:ext cx="0" cy="0"/>
          <a:chOff x="0" y="0"/>
          <a:chExt cx="0" cy="0"/>
        </a:xfrm>
      </p:grpSpPr>
      <p:sp>
        <p:nvSpPr>
          <p:cNvPr id="4" name="Rectangle 3"/>
          <p:cNvSpPr/>
          <p:nvPr userDrawn="1"/>
        </p:nvSpPr>
        <p:spPr>
          <a:xfrm>
            <a:off x="0" y="0"/>
            <a:ext cx="6106789" cy="6858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dirty="0">
              <a:solidFill>
                <a:schemeClr val="bg1"/>
              </a:solidFill>
              <a:latin typeface="+mj-lt"/>
            </a:endParaRPr>
          </a:p>
        </p:txBody>
      </p:sp>
      <p:sp>
        <p:nvSpPr>
          <p:cNvPr id="3" name="Title Placeholder 5"/>
          <p:cNvSpPr>
            <a:spLocks noGrp="1"/>
          </p:cNvSpPr>
          <p:nvPr>
            <p:ph type="title"/>
          </p:nvPr>
        </p:nvSpPr>
        <p:spPr bwMode="auto">
          <a:xfrm>
            <a:off x="583689" y="680720"/>
            <a:ext cx="5078396" cy="873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24" tIns="45712" rIns="91424" bIns="45712" numCol="1" anchor="t" anchorCtr="0" compatLnSpc="1">
            <a:prstTxWarp prst="textNoShape">
              <a:avLst/>
            </a:prstTxWarp>
          </a:bodyPr>
          <a:lstStyle>
            <a:lvl1pPr algn="l" defTabSz="912261" rtl="0" eaLnBrk="1" fontAlgn="base" hangingPunct="1">
              <a:lnSpc>
                <a:spcPct val="85000"/>
              </a:lnSpc>
              <a:spcBef>
                <a:spcPct val="0"/>
              </a:spcBef>
              <a:spcAft>
                <a:spcPct val="0"/>
              </a:spcAft>
              <a:defRPr lang="en-GB" sz="4267" kern="1200" dirty="0">
                <a:solidFill>
                  <a:schemeClr val="tx2"/>
                </a:solidFill>
                <a:latin typeface="+mj-lt"/>
                <a:ea typeface="ＭＳ Ｐゴシック" charset="0"/>
                <a:cs typeface="Tipo de letra del sistema Fina" charset="0"/>
              </a:defRPr>
            </a:lvl1pPr>
          </a:lstStyle>
          <a:p>
            <a:pPr lvl="0"/>
            <a:r>
              <a:rPr lang="en-GB"/>
              <a:t>Click to edit Master title style</a:t>
            </a:r>
          </a:p>
        </p:txBody>
      </p:sp>
      <p:sp>
        <p:nvSpPr>
          <p:cNvPr id="6" name="Text Placeholder 5"/>
          <p:cNvSpPr>
            <a:spLocks noGrp="1"/>
          </p:cNvSpPr>
          <p:nvPr>
            <p:ph type="body" sz="quarter" idx="10"/>
          </p:nvPr>
        </p:nvSpPr>
        <p:spPr>
          <a:xfrm>
            <a:off x="6796618" y="680720"/>
            <a:ext cx="4734983" cy="5440680"/>
          </a:xfrm>
          <a:prstGeom prst="rect">
            <a:avLst/>
          </a:prstGeom>
        </p:spPr>
        <p:txBody>
          <a:bodyPr lIns="0" rIns="0"/>
          <a:lstStyle>
            <a:lvl1pPr marL="152396" indent="-152396">
              <a:lnSpc>
                <a:spcPct val="100000"/>
              </a:lnSpc>
              <a:buClr>
                <a:schemeClr val="tx1"/>
              </a:buClr>
              <a:buSzPct val="60000"/>
              <a:defRPr sz="2667"/>
            </a:lvl1pPr>
            <a:lvl2pPr marL="304792" indent="-152396">
              <a:lnSpc>
                <a:spcPct val="100000"/>
              </a:lnSpc>
              <a:buClr>
                <a:schemeClr val="tx1"/>
              </a:buClr>
              <a:buSzPct val="60000"/>
              <a:defRPr sz="2667"/>
            </a:lvl2pPr>
            <a:lvl3pPr marL="457189" indent="-152396">
              <a:lnSpc>
                <a:spcPct val="100000"/>
              </a:lnSpc>
              <a:buClr>
                <a:schemeClr val="tx1"/>
              </a:buClr>
              <a:buSzPct val="60000"/>
              <a:defRPr sz="2400"/>
            </a:lvl3pPr>
            <a:lvl4pPr marL="609585" indent="-165096">
              <a:lnSpc>
                <a:spcPct val="100000"/>
              </a:lnSpc>
              <a:buClr>
                <a:schemeClr val="tx1"/>
              </a:buClr>
              <a:buSzPct val="60000"/>
              <a:defRPr sz="2133"/>
            </a:lvl4pPr>
            <a:lvl5pPr marL="766214" indent="-156629">
              <a:lnSpc>
                <a:spcPct val="100000"/>
              </a:lnSpc>
              <a:buClr>
                <a:schemeClr val="tx1"/>
              </a:buClr>
              <a:buSzPct val="60000"/>
              <a:defRPr sz="2133"/>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6"/>
          <p:cNvSpPr>
            <a:spLocks noGrp="1"/>
          </p:cNvSpPr>
          <p:nvPr>
            <p:ph type="body" sz="quarter" idx="11"/>
          </p:nvPr>
        </p:nvSpPr>
        <p:spPr>
          <a:xfrm>
            <a:off x="583689" y="2213123"/>
            <a:ext cx="5078396" cy="3908277"/>
          </a:xfrm>
          <a:prstGeom prst="rect">
            <a:avLst/>
          </a:prstGeom>
        </p:spPr>
        <p:txBody>
          <a:bodyPr/>
          <a:lstStyle>
            <a:lvl1pPr marL="152396" indent="-152396">
              <a:buClr>
                <a:schemeClr val="tx2"/>
              </a:buClr>
              <a:buSzPct val="60000"/>
              <a:defRPr lang="en-US" sz="2667" kern="1200" dirty="0" smtClean="0">
                <a:solidFill>
                  <a:schemeClr val="tx2"/>
                </a:solidFill>
                <a:latin typeface="+mn-lt"/>
                <a:ea typeface="ＭＳ Ｐゴシック" charset="0"/>
                <a:cs typeface="CiscoSans"/>
              </a:defRPr>
            </a:lvl1pPr>
            <a:lvl2pPr marL="304792" indent="-152396">
              <a:buClr>
                <a:schemeClr val="tx2"/>
              </a:buClr>
              <a:buSzPct val="60000"/>
              <a:defRPr sz="2667">
                <a:solidFill>
                  <a:schemeClr val="tx2"/>
                </a:solidFill>
              </a:defRPr>
            </a:lvl2pPr>
            <a:lvl3pPr marL="457189" indent="-152396">
              <a:buClr>
                <a:schemeClr val="tx2"/>
              </a:buClr>
              <a:buSzPct val="60000"/>
              <a:defRPr sz="2400">
                <a:solidFill>
                  <a:schemeClr val="tx2"/>
                </a:solidFill>
              </a:defRPr>
            </a:lvl3pPr>
            <a:lvl4pPr marL="609585" indent="-165096">
              <a:buClr>
                <a:schemeClr val="tx2"/>
              </a:buClr>
              <a:buSzPct val="60000"/>
              <a:defRPr sz="2133">
                <a:solidFill>
                  <a:schemeClr val="tx2"/>
                </a:solidFill>
              </a:defRPr>
            </a:lvl4pPr>
            <a:lvl5pPr marL="766214" indent="-156629">
              <a:buClr>
                <a:schemeClr val="tx2"/>
              </a:buClr>
              <a:buSzPct val="60000"/>
              <a:defRPr sz="2133">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4"/>
          <p:cNvSpPr>
            <a:spLocks noChangeArrowheads="1"/>
          </p:cNvSpPr>
          <p:nvPr userDrawn="1"/>
        </p:nvSpPr>
        <p:spPr bwMode="ltGray">
          <a:xfrm>
            <a:off x="636905" y="6322205"/>
            <a:ext cx="4478953" cy="206025"/>
          </a:xfrm>
          <a:prstGeom prst="rect">
            <a:avLst/>
          </a:prstGeom>
          <a:noFill/>
          <a:ln w="9525">
            <a:noFill/>
            <a:miter lim="800000"/>
            <a:headEnd/>
            <a:tailEnd/>
          </a:ln>
          <a:effectLst/>
        </p:spPr>
        <p:txBody>
          <a:bodyPr wrap="square" lIns="82115" tIns="41056" rIns="82115" bIns="41056" anchor="b">
            <a:spAutoFit/>
          </a:bodyPr>
          <a:lstStyle/>
          <a:p>
            <a:pPr algn="l" defTabSz="814305" rtl="0" fontAlgn="auto">
              <a:spcBef>
                <a:spcPts val="0"/>
              </a:spcBef>
              <a:spcAft>
                <a:spcPts val="0"/>
              </a:spcAft>
              <a:defRPr/>
            </a:pPr>
            <a:r>
              <a:rPr lang="en-US" sz="800" kern="1200" spc="27" baseline="0" dirty="0">
                <a:solidFill>
                  <a:schemeClr val="bg1"/>
                </a:solidFill>
                <a:latin typeface="+mn-lt"/>
                <a:ea typeface="+mn-ea"/>
                <a:cs typeface="CiscoSans Thin"/>
              </a:rPr>
              <a:t>© 2020  Cisco and/or its affiliates. All rights reserved.   Cisco Confidential</a:t>
            </a:r>
          </a:p>
        </p:txBody>
      </p:sp>
    </p:spTree>
    <p:extLst>
      <p:ext uri="{BB962C8B-B14F-4D97-AF65-F5344CB8AC3E}">
        <p14:creationId xmlns:p14="http://schemas.microsoft.com/office/powerpoint/2010/main" val="3119584495"/>
      </p:ext>
    </p:extLst>
  </p:cSld>
  <p:clrMapOvr>
    <a:masterClrMapping/>
  </p:clrMapOvr>
  <p:extLst>
    <p:ext uri="{DCECCB84-F9BA-43D5-87BE-67443E8EF086}">
      <p15:sldGuideLst xmlns:p15="http://schemas.microsoft.com/office/powerpoint/2012/main">
        <p15:guide id="4" pos="2675">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4_Half_Page_Picture_Caption">
    <p:spTree>
      <p:nvGrpSpPr>
        <p:cNvPr id="1" name=""/>
        <p:cNvGrpSpPr/>
        <p:nvPr/>
      </p:nvGrpSpPr>
      <p:grpSpPr>
        <a:xfrm>
          <a:off x="0" y="0"/>
          <a:ext cx="0" cy="0"/>
          <a:chOff x="0" y="0"/>
          <a:chExt cx="0" cy="0"/>
        </a:xfrm>
      </p:grpSpPr>
      <p:sp>
        <p:nvSpPr>
          <p:cNvPr id="4" name="Rectangle 3"/>
          <p:cNvSpPr/>
          <p:nvPr userDrawn="1"/>
        </p:nvSpPr>
        <p:spPr>
          <a:xfrm>
            <a:off x="17774" y="0"/>
            <a:ext cx="6106789" cy="6858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dirty="0"/>
          </a:p>
        </p:txBody>
      </p:sp>
      <p:sp>
        <p:nvSpPr>
          <p:cNvPr id="3" name="Title Placeholder 5"/>
          <p:cNvSpPr>
            <a:spLocks noGrp="1"/>
          </p:cNvSpPr>
          <p:nvPr>
            <p:ph type="title"/>
          </p:nvPr>
        </p:nvSpPr>
        <p:spPr bwMode="auto">
          <a:xfrm>
            <a:off x="583689" y="2212975"/>
            <a:ext cx="5078396" cy="2432051"/>
          </a:xfrm>
          <a:prstGeom prst="rect">
            <a:avLst/>
          </a:prstGeom>
          <a:noFill/>
          <a:ln>
            <a:noFill/>
          </a:ln>
          <a:extLst>
            <a:ext uri="{FAA26D3D-D897-4be2-8F04-BA451C77F1D7}">
              <ma14:placeholderFlag xmlns:ma14="http://schemas.microsoft.com/office/mac/drawingml/2011/main" xmlns="" val="1"/>
            </a:ext>
          </a:extLst>
        </p:spPr>
        <p:txBody>
          <a:bodyPr vert="horz" wrap="square" lIns="91424" tIns="45712" rIns="91424" bIns="45712" numCol="1" anchor="ctr" anchorCtr="0" compatLnSpc="1">
            <a:prstTxWarp prst="textNoShape">
              <a:avLst/>
            </a:prstTxWarp>
          </a:bodyPr>
          <a:lstStyle>
            <a:lvl1pPr algn="l" defTabSz="912261" rtl="0" eaLnBrk="1" fontAlgn="base" hangingPunct="1">
              <a:lnSpc>
                <a:spcPct val="85000"/>
              </a:lnSpc>
              <a:spcBef>
                <a:spcPct val="0"/>
              </a:spcBef>
              <a:spcAft>
                <a:spcPct val="0"/>
              </a:spcAft>
              <a:defRPr lang="en-GB" sz="4267" kern="1200" dirty="0">
                <a:solidFill>
                  <a:schemeClr val="tx2"/>
                </a:solidFill>
                <a:latin typeface="+mj-lt"/>
                <a:ea typeface="ＭＳ Ｐゴシック" charset="0"/>
                <a:cs typeface="Tipo de letra del sistema Fina" charset="0"/>
              </a:defRPr>
            </a:lvl1pPr>
          </a:lstStyle>
          <a:p>
            <a:pPr lvl="0"/>
            <a:r>
              <a:rPr lang="en-GB"/>
              <a:t>Click to edit Master title style</a:t>
            </a:r>
          </a:p>
        </p:txBody>
      </p:sp>
      <p:sp>
        <p:nvSpPr>
          <p:cNvPr id="7" name="Picture Placeholder 6"/>
          <p:cNvSpPr>
            <a:spLocks noGrp="1"/>
          </p:cNvSpPr>
          <p:nvPr>
            <p:ph type="pic" sz="quarter" idx="10"/>
          </p:nvPr>
        </p:nvSpPr>
        <p:spPr>
          <a:xfrm>
            <a:off x="6786034" y="709084"/>
            <a:ext cx="4745567" cy="4486461"/>
          </a:xfrm>
          <a:prstGeom prst="rect">
            <a:avLst/>
          </a:prstGeom>
        </p:spPr>
        <p:txBody>
          <a:bodyPr anchor="ctr" anchorCtr="0"/>
          <a:lstStyle>
            <a:lvl1pPr marL="0" indent="0" algn="ctr">
              <a:buNone/>
              <a:defRPr/>
            </a:lvl1pPr>
          </a:lstStyle>
          <a:p>
            <a:endParaRPr lang="en-US" dirty="0"/>
          </a:p>
        </p:txBody>
      </p:sp>
      <p:sp>
        <p:nvSpPr>
          <p:cNvPr id="9" name="Text Placeholder 8"/>
          <p:cNvSpPr>
            <a:spLocks noGrp="1"/>
          </p:cNvSpPr>
          <p:nvPr>
            <p:ph type="body" sz="quarter" idx="11"/>
          </p:nvPr>
        </p:nvSpPr>
        <p:spPr>
          <a:xfrm>
            <a:off x="6786034" y="5416468"/>
            <a:ext cx="4745567" cy="700193"/>
          </a:xfrm>
          <a:prstGeom prst="rect">
            <a:avLst/>
          </a:prstGeom>
        </p:spPr>
        <p:txBody>
          <a:bodyPr lIns="0" tIns="0" rIns="0" bIns="0"/>
          <a:lstStyle>
            <a:lvl1pPr marL="0" indent="0">
              <a:buNone/>
              <a:defRPr sz="1867"/>
            </a:lvl1pPr>
          </a:lstStyle>
          <a:p>
            <a:pPr lvl="0"/>
            <a:r>
              <a:rPr lang="en-US"/>
              <a:t>Click to edit Master text styles</a:t>
            </a:r>
          </a:p>
        </p:txBody>
      </p:sp>
      <p:sp>
        <p:nvSpPr>
          <p:cNvPr id="10" name="Rectangle 4"/>
          <p:cNvSpPr>
            <a:spLocks noChangeArrowheads="1"/>
          </p:cNvSpPr>
          <p:nvPr userDrawn="1"/>
        </p:nvSpPr>
        <p:spPr bwMode="ltGray">
          <a:xfrm>
            <a:off x="636906" y="6322205"/>
            <a:ext cx="3817557" cy="206025"/>
          </a:xfrm>
          <a:prstGeom prst="rect">
            <a:avLst/>
          </a:prstGeom>
          <a:noFill/>
          <a:ln w="9525">
            <a:noFill/>
            <a:miter lim="800000"/>
            <a:headEnd/>
            <a:tailEnd/>
          </a:ln>
          <a:effectLst/>
        </p:spPr>
        <p:txBody>
          <a:bodyPr wrap="square" lIns="82115" tIns="41056" rIns="82115" bIns="41056" anchor="b">
            <a:spAutoFit/>
          </a:bodyPr>
          <a:lstStyle/>
          <a:p>
            <a:pPr algn="l" defTabSz="814305" rtl="0" fontAlgn="auto">
              <a:spcBef>
                <a:spcPts val="0"/>
              </a:spcBef>
              <a:spcAft>
                <a:spcPts val="0"/>
              </a:spcAft>
              <a:defRPr/>
            </a:pPr>
            <a:r>
              <a:rPr lang="en-US" sz="800" kern="1200" spc="27" baseline="0" dirty="0">
                <a:solidFill>
                  <a:schemeClr val="bg1"/>
                </a:solidFill>
                <a:latin typeface="+mn-lt"/>
                <a:ea typeface="+mn-ea"/>
                <a:cs typeface="CiscoSans Thin"/>
              </a:rPr>
              <a:t>© 2020  Cisco and/or its affiliates. All rights reserved.   Cisco Confidential</a:t>
            </a:r>
          </a:p>
        </p:txBody>
      </p:sp>
    </p:spTree>
    <p:extLst>
      <p:ext uri="{BB962C8B-B14F-4D97-AF65-F5344CB8AC3E}">
        <p14:creationId xmlns:p14="http://schemas.microsoft.com/office/powerpoint/2010/main" val="1456245912"/>
      </p:ext>
    </p:extLst>
  </p:cSld>
  <p:clrMapOvr>
    <a:masterClrMapping/>
  </p:clrMapOvr>
  <p:extLst>
    <p:ext uri="{DCECCB84-F9BA-43D5-87BE-67443E8EF086}">
      <p15:sldGuideLst xmlns:p15="http://schemas.microsoft.com/office/powerpoint/2012/main">
        <p15:guide id="1" orient="horz" pos="1044">
          <p15:clr>
            <a:srgbClr val="FBAE40"/>
          </p15:clr>
        </p15:guide>
        <p15:guide id="2" pos="264">
          <p15:clr>
            <a:srgbClr val="FBAE40"/>
          </p15:clr>
        </p15:guide>
        <p15:guide id="3" orient="horz" pos="2193">
          <p15:clr>
            <a:srgbClr val="FBAE40"/>
          </p15:clr>
        </p15:guide>
        <p15:guide id="4" pos="2675">
          <p15:clr>
            <a:srgbClr val="FBAE40"/>
          </p15:clr>
        </p15:guide>
        <p15:guide id="7" pos="3206">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5_Half_Page_Picture">
    <p:spTree>
      <p:nvGrpSpPr>
        <p:cNvPr id="1" name=""/>
        <p:cNvGrpSpPr/>
        <p:nvPr/>
      </p:nvGrpSpPr>
      <p:grpSpPr>
        <a:xfrm>
          <a:off x="0" y="0"/>
          <a:ext cx="0" cy="0"/>
          <a:chOff x="0" y="0"/>
          <a:chExt cx="0" cy="0"/>
        </a:xfrm>
      </p:grpSpPr>
      <p:sp>
        <p:nvSpPr>
          <p:cNvPr id="4" name="Rectangle 3"/>
          <p:cNvSpPr/>
          <p:nvPr userDrawn="1"/>
        </p:nvSpPr>
        <p:spPr>
          <a:xfrm>
            <a:off x="0" y="0"/>
            <a:ext cx="6106789" cy="6858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dirty="0">
              <a:solidFill>
                <a:schemeClr val="bg1"/>
              </a:solidFill>
            </a:endParaRPr>
          </a:p>
        </p:txBody>
      </p:sp>
      <p:sp>
        <p:nvSpPr>
          <p:cNvPr id="3" name="Title Placeholder 5"/>
          <p:cNvSpPr>
            <a:spLocks noGrp="1"/>
          </p:cNvSpPr>
          <p:nvPr>
            <p:ph type="title"/>
          </p:nvPr>
        </p:nvSpPr>
        <p:spPr bwMode="auto">
          <a:xfrm>
            <a:off x="583689" y="2207684"/>
            <a:ext cx="5078396" cy="2432051"/>
          </a:xfrm>
          <a:prstGeom prst="rect">
            <a:avLst/>
          </a:prstGeom>
          <a:noFill/>
          <a:ln>
            <a:noFill/>
          </a:ln>
          <a:extLst>
            <a:ext uri="{FAA26D3D-D897-4be2-8F04-BA451C77F1D7}">
              <ma14:placeholderFlag xmlns:ma14="http://schemas.microsoft.com/office/mac/drawingml/2011/main" xmlns="" val="1"/>
            </a:ext>
          </a:extLst>
        </p:spPr>
        <p:txBody>
          <a:bodyPr vert="horz" wrap="square" lIns="91424" tIns="45712" rIns="91424" bIns="45712" numCol="1" anchor="ctr" anchorCtr="0" compatLnSpc="1">
            <a:prstTxWarp prst="textNoShape">
              <a:avLst/>
            </a:prstTxWarp>
          </a:bodyPr>
          <a:lstStyle>
            <a:lvl1pPr algn="l" defTabSz="912261" rtl="0" eaLnBrk="1" fontAlgn="base" hangingPunct="1">
              <a:lnSpc>
                <a:spcPct val="85000"/>
              </a:lnSpc>
              <a:spcBef>
                <a:spcPct val="0"/>
              </a:spcBef>
              <a:spcAft>
                <a:spcPct val="0"/>
              </a:spcAft>
              <a:defRPr lang="en-GB" sz="4267" kern="1200" dirty="0">
                <a:solidFill>
                  <a:schemeClr val="tx2"/>
                </a:solidFill>
                <a:latin typeface="+mj-lt"/>
                <a:ea typeface="ＭＳ Ｐゴシック" charset="0"/>
                <a:cs typeface="Tipo de letra del sistema Fina" charset="0"/>
              </a:defRPr>
            </a:lvl1pPr>
          </a:lstStyle>
          <a:p>
            <a:pPr lvl="0"/>
            <a:r>
              <a:rPr lang="en-GB"/>
              <a:t>Click to edit Master title style</a:t>
            </a:r>
          </a:p>
        </p:txBody>
      </p:sp>
      <p:sp>
        <p:nvSpPr>
          <p:cNvPr id="7" name="Picture Placeholder 6"/>
          <p:cNvSpPr>
            <a:spLocks noGrp="1"/>
          </p:cNvSpPr>
          <p:nvPr>
            <p:ph type="pic" sz="quarter" idx="10"/>
          </p:nvPr>
        </p:nvSpPr>
        <p:spPr>
          <a:xfrm>
            <a:off x="6786034" y="709084"/>
            <a:ext cx="4745567" cy="5412315"/>
          </a:xfrm>
          <a:prstGeom prst="rect">
            <a:avLst/>
          </a:prstGeom>
        </p:spPr>
        <p:txBody>
          <a:bodyPr anchor="ctr" anchorCtr="0"/>
          <a:lstStyle>
            <a:lvl1pPr marL="0" indent="0" algn="ctr">
              <a:buNone/>
              <a:defRPr/>
            </a:lvl1pPr>
          </a:lstStyle>
          <a:p>
            <a:endParaRPr lang="en-US" dirty="0"/>
          </a:p>
        </p:txBody>
      </p:sp>
      <p:sp>
        <p:nvSpPr>
          <p:cNvPr id="8" name="Rectangle 4"/>
          <p:cNvSpPr>
            <a:spLocks noChangeArrowheads="1"/>
          </p:cNvSpPr>
          <p:nvPr userDrawn="1"/>
        </p:nvSpPr>
        <p:spPr bwMode="ltGray">
          <a:xfrm>
            <a:off x="636905" y="6322205"/>
            <a:ext cx="4351456" cy="206025"/>
          </a:xfrm>
          <a:prstGeom prst="rect">
            <a:avLst/>
          </a:prstGeom>
          <a:noFill/>
          <a:ln w="9525">
            <a:noFill/>
            <a:miter lim="800000"/>
            <a:headEnd/>
            <a:tailEnd/>
          </a:ln>
          <a:effectLst/>
        </p:spPr>
        <p:txBody>
          <a:bodyPr wrap="square" lIns="82115" tIns="41056" rIns="82115" bIns="41056" anchor="b">
            <a:spAutoFit/>
          </a:bodyPr>
          <a:lstStyle/>
          <a:p>
            <a:pPr algn="l" defTabSz="814305" rtl="0" fontAlgn="auto">
              <a:spcBef>
                <a:spcPts val="0"/>
              </a:spcBef>
              <a:spcAft>
                <a:spcPts val="0"/>
              </a:spcAft>
              <a:defRPr/>
            </a:pPr>
            <a:r>
              <a:rPr lang="en-US" sz="800" kern="1200" spc="27" baseline="0" dirty="0">
                <a:solidFill>
                  <a:schemeClr val="bg1"/>
                </a:solidFill>
                <a:latin typeface="+mn-lt"/>
                <a:ea typeface="+mn-ea"/>
                <a:cs typeface="CiscoSans Thin"/>
              </a:rPr>
              <a:t>© 2020  Cisco and/or its affiliates. All rights reserved.   Cisco Confidential</a:t>
            </a:r>
          </a:p>
        </p:txBody>
      </p:sp>
    </p:spTree>
    <p:extLst>
      <p:ext uri="{BB962C8B-B14F-4D97-AF65-F5344CB8AC3E}">
        <p14:creationId xmlns:p14="http://schemas.microsoft.com/office/powerpoint/2010/main" val="4218123740"/>
      </p:ext>
    </p:extLst>
  </p:cSld>
  <p:clrMapOvr>
    <a:masterClrMapping/>
  </p:clrMapOvr>
  <p:extLst>
    <p:ext uri="{DCECCB84-F9BA-43D5-87BE-67443E8EF086}">
      <p15:sldGuideLst xmlns:p15="http://schemas.microsoft.com/office/powerpoint/2012/main">
        <p15:guide id="1" orient="horz" pos="1044">
          <p15:clr>
            <a:srgbClr val="FBAE40"/>
          </p15:clr>
        </p15:guide>
        <p15:guide id="2" pos="264">
          <p15:clr>
            <a:srgbClr val="FBAE40"/>
          </p15:clr>
        </p15:guide>
        <p15:guide id="3" orient="horz" pos="2193">
          <p15:clr>
            <a:srgbClr val="FBAE40"/>
          </p15:clr>
        </p15:guide>
        <p15:guide id="4" pos="2675">
          <p15:clr>
            <a:srgbClr val="FBAE40"/>
          </p15:clr>
        </p15:guide>
        <p15:guide id="7" pos="3206">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6_Half_Page_Headline Only">
    <p:spTree>
      <p:nvGrpSpPr>
        <p:cNvPr id="1" name=""/>
        <p:cNvGrpSpPr/>
        <p:nvPr/>
      </p:nvGrpSpPr>
      <p:grpSpPr>
        <a:xfrm>
          <a:off x="0" y="0"/>
          <a:ext cx="0" cy="0"/>
          <a:chOff x="0" y="0"/>
          <a:chExt cx="0" cy="0"/>
        </a:xfrm>
      </p:grpSpPr>
      <p:sp>
        <p:nvSpPr>
          <p:cNvPr id="4" name="Rectangle 3"/>
          <p:cNvSpPr/>
          <p:nvPr userDrawn="1"/>
        </p:nvSpPr>
        <p:spPr>
          <a:xfrm>
            <a:off x="0" y="0"/>
            <a:ext cx="6106789" cy="6858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dirty="0">
              <a:solidFill>
                <a:schemeClr val="bg1"/>
              </a:solidFill>
            </a:endParaRPr>
          </a:p>
        </p:txBody>
      </p:sp>
      <p:sp>
        <p:nvSpPr>
          <p:cNvPr id="3" name="Title Placeholder 5"/>
          <p:cNvSpPr>
            <a:spLocks noGrp="1"/>
          </p:cNvSpPr>
          <p:nvPr>
            <p:ph type="title"/>
          </p:nvPr>
        </p:nvSpPr>
        <p:spPr bwMode="auto">
          <a:xfrm>
            <a:off x="583689" y="2212975"/>
            <a:ext cx="5078396" cy="2432051"/>
          </a:xfrm>
          <a:prstGeom prst="rect">
            <a:avLst/>
          </a:prstGeom>
          <a:noFill/>
          <a:ln>
            <a:noFill/>
          </a:ln>
          <a:extLst>
            <a:ext uri="{FAA26D3D-D897-4be2-8F04-BA451C77F1D7}">
              <ma14:placeholderFlag xmlns:ma14="http://schemas.microsoft.com/office/mac/drawingml/2011/main" xmlns="" val="1"/>
            </a:ext>
          </a:extLst>
        </p:spPr>
        <p:txBody>
          <a:bodyPr vert="horz" wrap="square" lIns="91424" tIns="45712" rIns="91424" bIns="45712" numCol="1" anchor="ctr" anchorCtr="0" compatLnSpc="1">
            <a:prstTxWarp prst="textNoShape">
              <a:avLst/>
            </a:prstTxWarp>
          </a:bodyPr>
          <a:lstStyle>
            <a:lvl1pPr algn="l" defTabSz="912261" rtl="0" eaLnBrk="1" fontAlgn="base" hangingPunct="1">
              <a:lnSpc>
                <a:spcPct val="85000"/>
              </a:lnSpc>
              <a:spcBef>
                <a:spcPct val="0"/>
              </a:spcBef>
              <a:spcAft>
                <a:spcPct val="0"/>
              </a:spcAft>
              <a:defRPr lang="en-GB" sz="4267" kern="1200" dirty="0">
                <a:solidFill>
                  <a:schemeClr val="tx2"/>
                </a:solidFill>
                <a:latin typeface="+mj-lt"/>
                <a:ea typeface="ＭＳ Ｐゴシック" charset="0"/>
                <a:cs typeface="Tipo de letra del sistema Fina" charset="0"/>
              </a:defRPr>
            </a:lvl1pPr>
          </a:lstStyle>
          <a:p>
            <a:pPr lvl="0"/>
            <a:r>
              <a:rPr lang="en-GB"/>
              <a:t>Click to edit Master title style</a:t>
            </a:r>
          </a:p>
        </p:txBody>
      </p:sp>
      <p:sp>
        <p:nvSpPr>
          <p:cNvPr id="8" name="Rectangle 4"/>
          <p:cNvSpPr>
            <a:spLocks noChangeArrowheads="1"/>
          </p:cNvSpPr>
          <p:nvPr userDrawn="1"/>
        </p:nvSpPr>
        <p:spPr bwMode="ltGray">
          <a:xfrm>
            <a:off x="636905" y="6322205"/>
            <a:ext cx="3929119" cy="206025"/>
          </a:xfrm>
          <a:prstGeom prst="rect">
            <a:avLst/>
          </a:prstGeom>
          <a:noFill/>
          <a:ln w="9525">
            <a:noFill/>
            <a:miter lim="800000"/>
            <a:headEnd/>
            <a:tailEnd/>
          </a:ln>
          <a:effectLst/>
        </p:spPr>
        <p:txBody>
          <a:bodyPr wrap="square" lIns="82115" tIns="41056" rIns="82115" bIns="41056" anchor="b">
            <a:spAutoFit/>
          </a:bodyPr>
          <a:lstStyle/>
          <a:p>
            <a:pPr algn="l" defTabSz="814305" rtl="0" fontAlgn="auto">
              <a:spcBef>
                <a:spcPts val="0"/>
              </a:spcBef>
              <a:spcAft>
                <a:spcPts val="0"/>
              </a:spcAft>
              <a:defRPr/>
            </a:pPr>
            <a:r>
              <a:rPr lang="en-US" sz="800" kern="1200" spc="27" baseline="0" dirty="0">
                <a:solidFill>
                  <a:schemeClr val="bg1"/>
                </a:solidFill>
                <a:latin typeface="+mn-lt"/>
                <a:ea typeface="+mn-ea"/>
                <a:cs typeface="CiscoSans Thin"/>
              </a:rPr>
              <a:t>© 2020  Cisco and/or its affiliates. All rights reserved.   Cisco Confidential</a:t>
            </a:r>
          </a:p>
        </p:txBody>
      </p:sp>
    </p:spTree>
    <p:extLst>
      <p:ext uri="{BB962C8B-B14F-4D97-AF65-F5344CB8AC3E}">
        <p14:creationId xmlns:p14="http://schemas.microsoft.com/office/powerpoint/2010/main" val="3154433741"/>
      </p:ext>
    </p:extLst>
  </p:cSld>
  <p:clrMapOvr>
    <a:masterClrMapping/>
  </p:clrMapOvr>
  <p:extLst>
    <p:ext uri="{DCECCB84-F9BA-43D5-87BE-67443E8EF086}">
      <p15:sldGuideLst xmlns:p15="http://schemas.microsoft.com/office/powerpoint/2012/main">
        <p15:guide id="1" orient="horz" pos="1044">
          <p15:clr>
            <a:srgbClr val="FBAE40"/>
          </p15:clr>
        </p15:guide>
        <p15:guide id="3" orient="horz" pos="2193">
          <p15:clr>
            <a:srgbClr val="FBAE40"/>
          </p15:clr>
        </p15:guide>
        <p15:guide id="4" pos="2675">
          <p15:clr>
            <a:srgbClr val="FBAE40"/>
          </p15:clr>
        </p15:guide>
        <p15:guide id="7" pos="3206">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7_Half_Page_Picture_Full">
    <p:spTree>
      <p:nvGrpSpPr>
        <p:cNvPr id="1" name=""/>
        <p:cNvGrpSpPr/>
        <p:nvPr/>
      </p:nvGrpSpPr>
      <p:grpSpPr>
        <a:xfrm>
          <a:off x="0" y="0"/>
          <a:ext cx="0" cy="0"/>
          <a:chOff x="0" y="0"/>
          <a:chExt cx="0" cy="0"/>
        </a:xfrm>
      </p:grpSpPr>
      <p:sp>
        <p:nvSpPr>
          <p:cNvPr id="4" name="Rectangle 3"/>
          <p:cNvSpPr/>
          <p:nvPr userDrawn="1"/>
        </p:nvSpPr>
        <p:spPr>
          <a:xfrm>
            <a:off x="0" y="0"/>
            <a:ext cx="6106789" cy="6858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dirty="0"/>
          </a:p>
        </p:txBody>
      </p:sp>
      <p:sp>
        <p:nvSpPr>
          <p:cNvPr id="3" name="Title Placeholder 5"/>
          <p:cNvSpPr>
            <a:spLocks noGrp="1"/>
          </p:cNvSpPr>
          <p:nvPr>
            <p:ph type="title"/>
          </p:nvPr>
        </p:nvSpPr>
        <p:spPr bwMode="auto">
          <a:xfrm>
            <a:off x="583689" y="2212975"/>
            <a:ext cx="5078396" cy="2432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24" tIns="45712" rIns="91424" bIns="45712" numCol="1" anchor="ctr" anchorCtr="0" compatLnSpc="1">
            <a:prstTxWarp prst="textNoShape">
              <a:avLst/>
            </a:prstTxWarp>
          </a:bodyPr>
          <a:lstStyle>
            <a:lvl1pPr algn="l" defTabSz="912261" rtl="0" eaLnBrk="1" fontAlgn="base" hangingPunct="1">
              <a:lnSpc>
                <a:spcPct val="85000"/>
              </a:lnSpc>
              <a:spcBef>
                <a:spcPct val="0"/>
              </a:spcBef>
              <a:spcAft>
                <a:spcPct val="0"/>
              </a:spcAft>
              <a:defRPr lang="en-GB" sz="4267" kern="1200" dirty="0">
                <a:solidFill>
                  <a:schemeClr val="tx2"/>
                </a:solidFill>
                <a:latin typeface="+mj-lt"/>
                <a:ea typeface="ＭＳ Ｐゴシック" charset="0"/>
                <a:cs typeface="Tipo de letra del sistema Fina" charset="0"/>
              </a:defRPr>
            </a:lvl1pPr>
          </a:lstStyle>
          <a:p>
            <a:pPr lvl="0"/>
            <a:r>
              <a:rPr lang="en-GB"/>
              <a:t>Click to edit Master title style</a:t>
            </a:r>
          </a:p>
        </p:txBody>
      </p:sp>
      <p:sp>
        <p:nvSpPr>
          <p:cNvPr id="7" name="Picture Placeholder 6"/>
          <p:cNvSpPr>
            <a:spLocks noGrp="1"/>
          </p:cNvSpPr>
          <p:nvPr>
            <p:ph type="pic" sz="quarter" idx="10"/>
          </p:nvPr>
        </p:nvSpPr>
        <p:spPr>
          <a:xfrm>
            <a:off x="6106790" y="0"/>
            <a:ext cx="6085209" cy="6858000"/>
          </a:xfrm>
          <a:prstGeom prst="rect">
            <a:avLst/>
          </a:prstGeom>
        </p:spPr>
        <p:txBody>
          <a:bodyPr anchor="ctr" anchorCtr="0"/>
          <a:lstStyle>
            <a:lvl1pPr marL="0" indent="0" algn="ctr">
              <a:buNone/>
              <a:defRPr/>
            </a:lvl1pPr>
          </a:lstStyle>
          <a:p>
            <a:endParaRPr lang="en-US" dirty="0"/>
          </a:p>
        </p:txBody>
      </p:sp>
      <p:sp>
        <p:nvSpPr>
          <p:cNvPr id="8" name="Rectangle 4"/>
          <p:cNvSpPr>
            <a:spLocks noChangeArrowheads="1"/>
          </p:cNvSpPr>
          <p:nvPr userDrawn="1"/>
        </p:nvSpPr>
        <p:spPr bwMode="ltGray">
          <a:xfrm>
            <a:off x="636905" y="6322205"/>
            <a:ext cx="4399267" cy="206025"/>
          </a:xfrm>
          <a:prstGeom prst="rect">
            <a:avLst/>
          </a:prstGeom>
          <a:noFill/>
          <a:ln w="9525">
            <a:noFill/>
            <a:miter lim="800000"/>
            <a:headEnd/>
            <a:tailEnd/>
          </a:ln>
          <a:effectLst/>
        </p:spPr>
        <p:txBody>
          <a:bodyPr wrap="square" lIns="82115" tIns="41056" rIns="82115" bIns="41056" anchor="b">
            <a:spAutoFit/>
          </a:bodyPr>
          <a:lstStyle/>
          <a:p>
            <a:pPr algn="l" defTabSz="814305" rtl="0" fontAlgn="auto">
              <a:spcBef>
                <a:spcPts val="0"/>
              </a:spcBef>
              <a:spcAft>
                <a:spcPts val="0"/>
              </a:spcAft>
              <a:defRPr/>
            </a:pPr>
            <a:r>
              <a:rPr lang="en-US" sz="800" kern="1200" spc="27" baseline="0" dirty="0">
                <a:solidFill>
                  <a:schemeClr val="bg1"/>
                </a:solidFill>
                <a:latin typeface="+mn-lt"/>
                <a:ea typeface="+mn-ea"/>
                <a:cs typeface="CiscoSans Thin"/>
              </a:rPr>
              <a:t>© 2020  Cisco and/or its affiliates. All rights reserved.   Cisco Confidential</a:t>
            </a:r>
          </a:p>
        </p:txBody>
      </p:sp>
    </p:spTree>
    <p:extLst>
      <p:ext uri="{BB962C8B-B14F-4D97-AF65-F5344CB8AC3E}">
        <p14:creationId xmlns:p14="http://schemas.microsoft.com/office/powerpoint/2010/main" val="309190355"/>
      </p:ext>
    </p:extLst>
  </p:cSld>
  <p:clrMapOvr>
    <a:masterClrMapping/>
  </p:clrMapOvr>
  <p:extLst>
    <p:ext uri="{DCECCB84-F9BA-43D5-87BE-67443E8EF086}">
      <p15:sldGuideLst xmlns:p15="http://schemas.microsoft.com/office/powerpoint/2012/main">
        <p15:guide id="1" orient="horz" pos="1044">
          <p15:clr>
            <a:srgbClr val="FBAE40"/>
          </p15:clr>
        </p15:guide>
        <p15:guide id="3" orient="horz" pos="2193">
          <p15:clr>
            <a:srgbClr val="FBAE40"/>
          </p15:clr>
        </p15:guide>
        <p15:guide id="4" pos="2675">
          <p15:clr>
            <a:srgbClr val="FBAE40"/>
          </p15:clr>
        </p15:guide>
        <p15:guide id="7" pos="320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Quote Slide">
    <p:bg>
      <p:bgPr>
        <a:solidFill>
          <a:schemeClr val="accent5"/>
        </a:solidFill>
        <a:effectLst/>
      </p:bgPr>
    </p:bg>
    <p:spTree>
      <p:nvGrpSpPr>
        <p:cNvPr id="1" name=""/>
        <p:cNvGrpSpPr/>
        <p:nvPr/>
      </p:nvGrpSpPr>
      <p:grpSpPr>
        <a:xfrm>
          <a:off x="0" y="0"/>
          <a:ext cx="0" cy="0"/>
          <a:chOff x="0" y="0"/>
          <a:chExt cx="0" cy="0"/>
        </a:xfrm>
      </p:grpSpPr>
      <p:sp>
        <p:nvSpPr>
          <p:cNvPr id="5" name="Rectangle 4"/>
          <p:cNvSpPr/>
          <p:nvPr userDrawn="1"/>
        </p:nvSpPr>
        <p:spPr>
          <a:xfrm>
            <a:off x="0" y="0"/>
            <a:ext cx="12192000" cy="6858000"/>
          </a:xfrm>
          <a:prstGeom prst="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solidFill>
            </a:endParaRPr>
          </a:p>
        </p:txBody>
      </p:sp>
      <p:sp>
        <p:nvSpPr>
          <p:cNvPr id="3" name="Text Placeholder 9"/>
          <p:cNvSpPr>
            <a:spLocks noGrp="1"/>
          </p:cNvSpPr>
          <p:nvPr>
            <p:ph type="body" sz="quarter" idx="11"/>
          </p:nvPr>
        </p:nvSpPr>
        <p:spPr>
          <a:xfrm>
            <a:off x="624417" y="5221411"/>
            <a:ext cx="10389144" cy="465808"/>
          </a:xfrm>
          <a:prstGeom prst="rect">
            <a:avLst/>
          </a:prstGeom>
        </p:spPr>
        <p:txBody>
          <a:bodyPr wrap="square" lIns="91420" tIns="45710" rIns="91420" bIns="45710" anchor="b" anchorCtr="0">
            <a:noAutofit/>
          </a:bodyPr>
          <a:lstStyle>
            <a:lvl1pPr marL="0" indent="0" algn="l" defTabSz="804747">
              <a:lnSpc>
                <a:spcPct val="100000"/>
              </a:lnSpc>
              <a:spcBef>
                <a:spcPct val="50000"/>
              </a:spcBef>
              <a:buNone/>
              <a:defRPr sz="2933" b="0" i="0">
                <a:solidFill>
                  <a:schemeClr val="tx2"/>
                </a:solidFill>
                <a:latin typeface="+mn-lt"/>
                <a:cs typeface="CiscoSans ExtraLight"/>
              </a:defRPr>
            </a:lvl1pPr>
            <a:lvl2pPr>
              <a:buFont typeface="Arial" pitchFamily="34" charset="0"/>
              <a:buNone/>
              <a:defRPr sz="1467"/>
            </a:lvl2pPr>
            <a:lvl3pPr>
              <a:buFont typeface="Arial" pitchFamily="34" charset="0"/>
              <a:buNone/>
              <a:defRPr sz="1467"/>
            </a:lvl3pPr>
            <a:lvl4pPr>
              <a:buFont typeface="Arial" pitchFamily="34" charset="0"/>
              <a:buNone/>
              <a:defRPr sz="1467"/>
            </a:lvl4pPr>
            <a:lvl5pPr>
              <a:buFont typeface="Arial" pitchFamily="34" charset="0"/>
              <a:buNone/>
              <a:defRPr sz="1467"/>
            </a:lvl5pPr>
          </a:lstStyle>
          <a:p>
            <a:pPr lvl="0"/>
            <a:r>
              <a:rPr lang="en-US"/>
              <a:t>Click to edit Master text styles</a:t>
            </a:r>
          </a:p>
        </p:txBody>
      </p:sp>
      <p:sp>
        <p:nvSpPr>
          <p:cNvPr id="4" name="Title 1"/>
          <p:cNvSpPr>
            <a:spLocks noGrp="1"/>
          </p:cNvSpPr>
          <p:nvPr>
            <p:ph type="ctrTitle"/>
          </p:nvPr>
        </p:nvSpPr>
        <p:spPr>
          <a:xfrm>
            <a:off x="383897" y="2054069"/>
            <a:ext cx="10629664" cy="3038449"/>
          </a:xfrm>
          <a:prstGeom prst="rect">
            <a:avLst/>
          </a:prstGeom>
        </p:spPr>
        <p:txBody>
          <a:bodyPr>
            <a:noAutofit/>
          </a:bodyPr>
          <a:lstStyle>
            <a:lvl1pPr marL="244794" indent="-533277" algn="l">
              <a:lnSpc>
                <a:spcPct val="90000"/>
              </a:lnSpc>
              <a:defRPr sz="5333" b="0" i="1" spc="0" baseline="0">
                <a:solidFill>
                  <a:schemeClr val="tx2"/>
                </a:solidFill>
                <a:latin typeface="+mj-lt"/>
                <a:cs typeface="CiscoSans Thin"/>
              </a:defRPr>
            </a:lvl1pPr>
          </a:lstStyle>
          <a:p>
            <a:r>
              <a:rPr lang="en-US"/>
              <a:t>Click to edit Master title style</a:t>
            </a:r>
          </a:p>
        </p:txBody>
      </p:sp>
    </p:spTree>
    <p:extLst>
      <p:ext uri="{BB962C8B-B14F-4D97-AF65-F5344CB8AC3E}">
        <p14:creationId xmlns:p14="http://schemas.microsoft.com/office/powerpoint/2010/main" val="52979294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8_Half_Page_Chart">
    <p:spTree>
      <p:nvGrpSpPr>
        <p:cNvPr id="1" name=""/>
        <p:cNvGrpSpPr/>
        <p:nvPr/>
      </p:nvGrpSpPr>
      <p:grpSpPr>
        <a:xfrm>
          <a:off x="0" y="0"/>
          <a:ext cx="0" cy="0"/>
          <a:chOff x="0" y="0"/>
          <a:chExt cx="0" cy="0"/>
        </a:xfrm>
      </p:grpSpPr>
      <p:sp>
        <p:nvSpPr>
          <p:cNvPr id="4" name="Rectangle 3"/>
          <p:cNvSpPr/>
          <p:nvPr userDrawn="1"/>
        </p:nvSpPr>
        <p:spPr>
          <a:xfrm>
            <a:off x="0" y="0"/>
            <a:ext cx="6106789" cy="6858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dirty="0"/>
          </a:p>
        </p:txBody>
      </p:sp>
      <p:sp>
        <p:nvSpPr>
          <p:cNvPr id="3" name="Title Placeholder 5"/>
          <p:cNvSpPr>
            <a:spLocks noGrp="1"/>
          </p:cNvSpPr>
          <p:nvPr>
            <p:ph type="title"/>
          </p:nvPr>
        </p:nvSpPr>
        <p:spPr bwMode="auto">
          <a:xfrm>
            <a:off x="583689" y="2212975"/>
            <a:ext cx="5078396" cy="2432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24" tIns="45712" rIns="91424" bIns="45712" numCol="1" anchor="ctr" anchorCtr="0" compatLnSpc="1">
            <a:prstTxWarp prst="textNoShape">
              <a:avLst/>
            </a:prstTxWarp>
          </a:bodyPr>
          <a:lstStyle>
            <a:lvl1pPr algn="l" defTabSz="912261" rtl="0" eaLnBrk="1" fontAlgn="base" hangingPunct="1">
              <a:lnSpc>
                <a:spcPct val="85000"/>
              </a:lnSpc>
              <a:spcBef>
                <a:spcPct val="0"/>
              </a:spcBef>
              <a:spcAft>
                <a:spcPct val="0"/>
              </a:spcAft>
              <a:defRPr lang="en-GB" sz="4267" kern="1200" dirty="0">
                <a:solidFill>
                  <a:schemeClr val="tx2"/>
                </a:solidFill>
                <a:latin typeface="+mj-lt"/>
                <a:ea typeface="ＭＳ Ｐゴシック" charset="0"/>
                <a:cs typeface="Tipo de letra del sistema Fina" charset="0"/>
              </a:defRPr>
            </a:lvl1pPr>
          </a:lstStyle>
          <a:p>
            <a:pPr lvl="0"/>
            <a:r>
              <a:rPr lang="en-GB"/>
              <a:t>Click to edit Master title style</a:t>
            </a:r>
          </a:p>
        </p:txBody>
      </p:sp>
      <p:sp>
        <p:nvSpPr>
          <p:cNvPr id="6" name="Chart Placeholder 5"/>
          <p:cNvSpPr>
            <a:spLocks noGrp="1"/>
          </p:cNvSpPr>
          <p:nvPr>
            <p:ph type="chart" sz="quarter" idx="10"/>
          </p:nvPr>
        </p:nvSpPr>
        <p:spPr>
          <a:xfrm>
            <a:off x="6786034" y="670984"/>
            <a:ext cx="4745567" cy="5450416"/>
          </a:xfrm>
          <a:prstGeom prst="rect">
            <a:avLst/>
          </a:prstGeom>
        </p:spPr>
        <p:txBody>
          <a:bodyPr anchor="ctr" anchorCtr="0"/>
          <a:lstStyle>
            <a:lvl1pPr marL="0" indent="0" algn="ctr">
              <a:buNone/>
              <a:defRPr/>
            </a:lvl1pPr>
          </a:lstStyle>
          <a:p>
            <a:endParaRPr lang="en-US" dirty="0"/>
          </a:p>
        </p:txBody>
      </p:sp>
      <p:sp>
        <p:nvSpPr>
          <p:cNvPr id="8" name="Rectangle 4"/>
          <p:cNvSpPr>
            <a:spLocks noChangeArrowheads="1"/>
          </p:cNvSpPr>
          <p:nvPr userDrawn="1"/>
        </p:nvSpPr>
        <p:spPr bwMode="ltGray">
          <a:xfrm>
            <a:off x="636905" y="6322205"/>
            <a:ext cx="4239895" cy="206025"/>
          </a:xfrm>
          <a:prstGeom prst="rect">
            <a:avLst/>
          </a:prstGeom>
          <a:noFill/>
          <a:ln w="9525">
            <a:noFill/>
            <a:miter lim="800000"/>
            <a:headEnd/>
            <a:tailEnd/>
          </a:ln>
          <a:effectLst/>
        </p:spPr>
        <p:txBody>
          <a:bodyPr wrap="square" lIns="82115" tIns="41056" rIns="82115" bIns="41056" anchor="b">
            <a:spAutoFit/>
          </a:bodyPr>
          <a:lstStyle/>
          <a:p>
            <a:pPr lvl="0" defTabSz="814305" fontAlgn="auto">
              <a:spcBef>
                <a:spcPts val="0"/>
              </a:spcBef>
              <a:spcAft>
                <a:spcPts val="0"/>
              </a:spcAft>
            </a:pPr>
            <a:r>
              <a:rPr lang="en-US" sz="800" spc="27" baseline="0" dirty="0">
                <a:solidFill>
                  <a:schemeClr val="bg1"/>
                </a:solidFill>
                <a:latin typeface="+mn-lt"/>
                <a:ea typeface="+mn-ea"/>
                <a:cs typeface="CiscoSans Thin"/>
              </a:rPr>
              <a:t>© 2020  Cisco and/or its affiliates. All rights reserved.   Cisco Confidential</a:t>
            </a:r>
          </a:p>
        </p:txBody>
      </p:sp>
    </p:spTree>
    <p:extLst>
      <p:ext uri="{BB962C8B-B14F-4D97-AF65-F5344CB8AC3E}">
        <p14:creationId xmlns:p14="http://schemas.microsoft.com/office/powerpoint/2010/main" val="4041715182"/>
      </p:ext>
    </p:extLst>
  </p:cSld>
  <p:clrMapOvr>
    <a:masterClrMapping/>
  </p:clrMapOvr>
  <p:extLst>
    <p:ext uri="{DCECCB84-F9BA-43D5-87BE-67443E8EF086}">
      <p15:sldGuideLst xmlns:p15="http://schemas.microsoft.com/office/powerpoint/2012/main">
        <p15:guide id="3" orient="horz" pos="2196">
          <p15:clr>
            <a:srgbClr val="FBAE40"/>
          </p15:clr>
        </p15:guide>
        <p15:guide id="4" pos="2675">
          <p15:clr>
            <a:srgbClr val="FBAE40"/>
          </p15:clr>
        </p15:guide>
        <p15:guide id="7" pos="3206">
          <p15:clr>
            <a:srgbClr val="FBAE40"/>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9_Half_Page_Table">
    <p:spTree>
      <p:nvGrpSpPr>
        <p:cNvPr id="1" name=""/>
        <p:cNvGrpSpPr/>
        <p:nvPr/>
      </p:nvGrpSpPr>
      <p:grpSpPr>
        <a:xfrm>
          <a:off x="0" y="0"/>
          <a:ext cx="0" cy="0"/>
          <a:chOff x="0" y="0"/>
          <a:chExt cx="0" cy="0"/>
        </a:xfrm>
      </p:grpSpPr>
      <p:sp>
        <p:nvSpPr>
          <p:cNvPr id="4" name="Rectangle 3"/>
          <p:cNvSpPr/>
          <p:nvPr userDrawn="1"/>
        </p:nvSpPr>
        <p:spPr>
          <a:xfrm>
            <a:off x="0" y="0"/>
            <a:ext cx="6106789" cy="6858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dirty="0"/>
          </a:p>
        </p:txBody>
      </p:sp>
      <p:sp>
        <p:nvSpPr>
          <p:cNvPr id="3" name="Title Placeholder 5"/>
          <p:cNvSpPr>
            <a:spLocks noGrp="1"/>
          </p:cNvSpPr>
          <p:nvPr>
            <p:ph type="title"/>
          </p:nvPr>
        </p:nvSpPr>
        <p:spPr bwMode="auto">
          <a:xfrm>
            <a:off x="583689" y="2212975"/>
            <a:ext cx="5078396" cy="2432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24" tIns="45712" rIns="91424" bIns="45712" numCol="1" anchor="ctr" anchorCtr="0" compatLnSpc="1">
            <a:prstTxWarp prst="textNoShape">
              <a:avLst/>
            </a:prstTxWarp>
          </a:bodyPr>
          <a:lstStyle>
            <a:lvl1pPr algn="l" defTabSz="912261" rtl="0" eaLnBrk="1" fontAlgn="base" hangingPunct="1">
              <a:lnSpc>
                <a:spcPct val="85000"/>
              </a:lnSpc>
              <a:spcBef>
                <a:spcPct val="0"/>
              </a:spcBef>
              <a:spcAft>
                <a:spcPct val="0"/>
              </a:spcAft>
              <a:defRPr lang="en-GB" sz="4267" kern="1200" dirty="0">
                <a:solidFill>
                  <a:schemeClr val="tx2"/>
                </a:solidFill>
                <a:latin typeface="+mj-lt"/>
                <a:ea typeface="ＭＳ Ｐゴシック" charset="0"/>
                <a:cs typeface="Tipo de letra del sistema Fina" charset="0"/>
              </a:defRPr>
            </a:lvl1pPr>
          </a:lstStyle>
          <a:p>
            <a:pPr lvl="0"/>
            <a:r>
              <a:rPr lang="en-GB"/>
              <a:t>Click to edit Master title style</a:t>
            </a:r>
          </a:p>
        </p:txBody>
      </p:sp>
      <p:sp>
        <p:nvSpPr>
          <p:cNvPr id="7" name="Table Placeholder 6"/>
          <p:cNvSpPr>
            <a:spLocks noGrp="1"/>
          </p:cNvSpPr>
          <p:nvPr>
            <p:ph type="tbl" sz="quarter" idx="10"/>
          </p:nvPr>
        </p:nvSpPr>
        <p:spPr>
          <a:xfrm>
            <a:off x="6786034" y="670984"/>
            <a:ext cx="4745567" cy="5450416"/>
          </a:xfrm>
          <a:prstGeom prst="rect">
            <a:avLst/>
          </a:prstGeom>
        </p:spPr>
        <p:txBody>
          <a:bodyPr anchor="ctr" anchorCtr="0"/>
          <a:lstStyle>
            <a:lvl1pPr marL="0" indent="0" algn="ctr">
              <a:buNone/>
              <a:defRPr/>
            </a:lvl1pPr>
          </a:lstStyle>
          <a:p>
            <a:endParaRPr lang="en-US" dirty="0"/>
          </a:p>
        </p:txBody>
      </p:sp>
      <p:sp>
        <p:nvSpPr>
          <p:cNvPr id="8" name="Rectangle 4"/>
          <p:cNvSpPr>
            <a:spLocks noChangeArrowheads="1"/>
          </p:cNvSpPr>
          <p:nvPr userDrawn="1"/>
        </p:nvSpPr>
        <p:spPr bwMode="ltGray">
          <a:xfrm>
            <a:off x="636905" y="6322205"/>
            <a:ext cx="4542703" cy="206025"/>
          </a:xfrm>
          <a:prstGeom prst="rect">
            <a:avLst/>
          </a:prstGeom>
          <a:noFill/>
          <a:ln w="9525">
            <a:noFill/>
            <a:miter lim="800000"/>
            <a:headEnd/>
            <a:tailEnd/>
          </a:ln>
          <a:effectLst/>
        </p:spPr>
        <p:txBody>
          <a:bodyPr wrap="square" lIns="82115" tIns="41056" rIns="82115" bIns="41056" anchor="b">
            <a:spAutoFit/>
          </a:bodyPr>
          <a:lstStyle/>
          <a:p>
            <a:pPr algn="l" defTabSz="814305" rtl="0" fontAlgn="auto">
              <a:spcBef>
                <a:spcPts val="0"/>
              </a:spcBef>
              <a:spcAft>
                <a:spcPts val="0"/>
              </a:spcAft>
              <a:defRPr/>
            </a:pPr>
            <a:r>
              <a:rPr lang="en-US" sz="800" kern="1200" spc="27" baseline="0" dirty="0">
                <a:solidFill>
                  <a:schemeClr val="bg1"/>
                </a:solidFill>
                <a:latin typeface="+mn-lt"/>
                <a:ea typeface="+mn-ea"/>
                <a:cs typeface="CiscoSans Thin"/>
              </a:rPr>
              <a:t>© 2020  Cisco and/or its affiliates. All rights reserved.   Cisco Confidential</a:t>
            </a:r>
          </a:p>
        </p:txBody>
      </p:sp>
    </p:spTree>
    <p:extLst>
      <p:ext uri="{BB962C8B-B14F-4D97-AF65-F5344CB8AC3E}">
        <p14:creationId xmlns:p14="http://schemas.microsoft.com/office/powerpoint/2010/main" val="1049900199"/>
      </p:ext>
    </p:extLst>
  </p:cSld>
  <p:clrMapOvr>
    <a:masterClrMapping/>
  </p:clrMapOvr>
  <p:extLst>
    <p:ext uri="{DCECCB84-F9BA-43D5-87BE-67443E8EF086}">
      <p15:sldGuideLst xmlns:p15="http://schemas.microsoft.com/office/powerpoint/2012/main">
        <p15:guide id="1" orient="horz" pos="1044">
          <p15:clr>
            <a:srgbClr val="FBAE40"/>
          </p15:clr>
        </p15:guide>
        <p15:guide id="3" orient="horz" pos="2196">
          <p15:clr>
            <a:srgbClr val="FBAE40"/>
          </p15:clr>
        </p15:guide>
        <p15:guide id="4" pos="2675">
          <p15:clr>
            <a:srgbClr val="FBAE40"/>
          </p15:clr>
        </p15:guide>
        <p15:guide id="7" pos="3206">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Closing Slide">
    <p:bg>
      <p:bgPr>
        <a:solidFill>
          <a:schemeClr val="accent3"/>
        </a:solidFill>
        <a:effectLst/>
      </p:bgPr>
    </p:bg>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6" name="Group 5">
            <a:extLst>
              <a:ext uri="{FF2B5EF4-FFF2-40B4-BE49-F238E27FC236}">
                <a16:creationId xmlns:a16="http://schemas.microsoft.com/office/drawing/2014/main" id="{5CB78DBD-24DF-4C7F-9432-3F5EEB7C8D01}"/>
              </a:ext>
            </a:extLst>
          </p:cNvPr>
          <p:cNvGrpSpPr/>
          <p:nvPr userDrawn="1"/>
        </p:nvGrpSpPr>
        <p:grpSpPr>
          <a:xfrm>
            <a:off x="3840540" y="2482439"/>
            <a:ext cx="4510920" cy="1893123"/>
            <a:chOff x="2571752" y="479427"/>
            <a:chExt cx="2243140" cy="941392"/>
          </a:xfrm>
          <a:solidFill>
            <a:schemeClr val="bg1"/>
          </a:solidFill>
        </p:grpSpPr>
        <p:sp>
          <p:nvSpPr>
            <p:cNvPr id="7" name="Freeform 5">
              <a:extLst>
                <a:ext uri="{FF2B5EF4-FFF2-40B4-BE49-F238E27FC236}">
                  <a16:creationId xmlns:a16="http://schemas.microsoft.com/office/drawing/2014/main" id="{BB6395EC-3C11-42A5-B8E2-C5BCE9534922}"/>
                </a:ext>
              </a:extLst>
            </p:cNvPr>
            <p:cNvSpPr>
              <a:spLocks/>
            </p:cNvSpPr>
            <p:nvPr userDrawn="1"/>
          </p:nvSpPr>
          <p:spPr bwMode="auto">
            <a:xfrm>
              <a:off x="2571752" y="1241431"/>
              <a:ext cx="115888" cy="139701"/>
            </a:xfrm>
            <a:custGeom>
              <a:avLst/>
              <a:gdLst>
                <a:gd name="T0" fmla="*/ 73 w 73"/>
                <a:gd name="T1" fmla="*/ 13 h 88"/>
                <a:gd name="T2" fmla="*/ 45 w 73"/>
                <a:gd name="T3" fmla="*/ 13 h 88"/>
                <a:gd name="T4" fmla="*/ 45 w 73"/>
                <a:gd name="T5" fmla="*/ 88 h 88"/>
                <a:gd name="T6" fmla="*/ 28 w 73"/>
                <a:gd name="T7" fmla="*/ 88 h 88"/>
                <a:gd name="T8" fmla="*/ 28 w 73"/>
                <a:gd name="T9" fmla="*/ 13 h 88"/>
                <a:gd name="T10" fmla="*/ 0 w 73"/>
                <a:gd name="T11" fmla="*/ 13 h 88"/>
                <a:gd name="T12" fmla="*/ 0 w 73"/>
                <a:gd name="T13" fmla="*/ 0 h 88"/>
                <a:gd name="T14" fmla="*/ 73 w 73"/>
                <a:gd name="T15" fmla="*/ 0 h 88"/>
                <a:gd name="T16" fmla="*/ 73 w 73"/>
                <a:gd name="T17" fmla="*/ 1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88">
                  <a:moveTo>
                    <a:pt x="73" y="13"/>
                  </a:moveTo>
                  <a:lnTo>
                    <a:pt x="45" y="13"/>
                  </a:lnTo>
                  <a:lnTo>
                    <a:pt x="45" y="88"/>
                  </a:lnTo>
                  <a:lnTo>
                    <a:pt x="28" y="88"/>
                  </a:lnTo>
                  <a:lnTo>
                    <a:pt x="28" y="13"/>
                  </a:lnTo>
                  <a:lnTo>
                    <a:pt x="0" y="13"/>
                  </a:lnTo>
                  <a:lnTo>
                    <a:pt x="0" y="0"/>
                  </a:lnTo>
                  <a:lnTo>
                    <a:pt x="73" y="0"/>
                  </a:lnTo>
                  <a:lnTo>
                    <a:pt x="73" y="1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8" name="Freeform 6">
              <a:extLst>
                <a:ext uri="{FF2B5EF4-FFF2-40B4-BE49-F238E27FC236}">
                  <a16:creationId xmlns:a16="http://schemas.microsoft.com/office/drawing/2014/main" id="{BE9E87F6-0961-48F2-88D3-FC50CAD41094}"/>
                </a:ext>
              </a:extLst>
            </p:cNvPr>
            <p:cNvSpPr>
              <a:spLocks/>
            </p:cNvSpPr>
            <p:nvPr userDrawn="1"/>
          </p:nvSpPr>
          <p:spPr bwMode="auto">
            <a:xfrm>
              <a:off x="2711452" y="1241431"/>
              <a:ext cx="92075" cy="139701"/>
            </a:xfrm>
            <a:custGeom>
              <a:avLst/>
              <a:gdLst>
                <a:gd name="T0" fmla="*/ 0 w 76"/>
                <a:gd name="T1" fmla="*/ 0 h 118"/>
                <a:gd name="T2" fmla="*/ 21 w 76"/>
                <a:gd name="T3" fmla="*/ 0 h 118"/>
                <a:gd name="T4" fmla="*/ 21 w 76"/>
                <a:gd name="T5" fmla="*/ 41 h 118"/>
                <a:gd name="T6" fmla="*/ 45 w 76"/>
                <a:gd name="T7" fmla="*/ 30 h 118"/>
                <a:gd name="T8" fmla="*/ 76 w 76"/>
                <a:gd name="T9" fmla="*/ 63 h 118"/>
                <a:gd name="T10" fmla="*/ 76 w 76"/>
                <a:gd name="T11" fmla="*/ 118 h 118"/>
                <a:gd name="T12" fmla="*/ 55 w 76"/>
                <a:gd name="T13" fmla="*/ 118 h 118"/>
                <a:gd name="T14" fmla="*/ 55 w 76"/>
                <a:gd name="T15" fmla="*/ 63 h 118"/>
                <a:gd name="T16" fmla="*/ 40 w 76"/>
                <a:gd name="T17" fmla="*/ 46 h 118"/>
                <a:gd name="T18" fmla="*/ 21 w 76"/>
                <a:gd name="T19" fmla="*/ 67 h 118"/>
                <a:gd name="T20" fmla="*/ 21 w 76"/>
                <a:gd name="T21" fmla="*/ 118 h 118"/>
                <a:gd name="T22" fmla="*/ 0 w 76"/>
                <a:gd name="T23" fmla="*/ 118 h 118"/>
                <a:gd name="T24" fmla="*/ 0 w 76"/>
                <a:gd name="T2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6" h="118">
                  <a:moveTo>
                    <a:pt x="0" y="0"/>
                  </a:moveTo>
                  <a:cubicBezTo>
                    <a:pt x="21" y="0"/>
                    <a:pt x="21" y="0"/>
                    <a:pt x="21" y="0"/>
                  </a:cubicBezTo>
                  <a:cubicBezTo>
                    <a:pt x="21" y="41"/>
                    <a:pt x="21" y="41"/>
                    <a:pt x="21" y="41"/>
                  </a:cubicBezTo>
                  <a:cubicBezTo>
                    <a:pt x="26" y="34"/>
                    <a:pt x="35" y="30"/>
                    <a:pt x="45" y="30"/>
                  </a:cubicBezTo>
                  <a:cubicBezTo>
                    <a:pt x="65" y="30"/>
                    <a:pt x="76" y="42"/>
                    <a:pt x="76" y="63"/>
                  </a:cubicBezTo>
                  <a:cubicBezTo>
                    <a:pt x="76" y="118"/>
                    <a:pt x="76" y="118"/>
                    <a:pt x="76" y="118"/>
                  </a:cubicBezTo>
                  <a:cubicBezTo>
                    <a:pt x="55" y="118"/>
                    <a:pt x="55" y="118"/>
                    <a:pt x="55" y="118"/>
                  </a:cubicBezTo>
                  <a:cubicBezTo>
                    <a:pt x="55" y="63"/>
                    <a:pt x="55" y="63"/>
                    <a:pt x="55" y="63"/>
                  </a:cubicBezTo>
                  <a:cubicBezTo>
                    <a:pt x="55" y="51"/>
                    <a:pt x="50" y="46"/>
                    <a:pt x="40" y="46"/>
                  </a:cubicBezTo>
                  <a:cubicBezTo>
                    <a:pt x="29" y="46"/>
                    <a:pt x="21" y="54"/>
                    <a:pt x="21" y="67"/>
                  </a:cubicBezTo>
                  <a:cubicBezTo>
                    <a:pt x="21" y="118"/>
                    <a:pt x="21" y="118"/>
                    <a:pt x="21" y="118"/>
                  </a:cubicBezTo>
                  <a:cubicBezTo>
                    <a:pt x="0" y="118"/>
                    <a:pt x="0" y="118"/>
                    <a:pt x="0" y="118"/>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9" name="Freeform 7">
              <a:extLst>
                <a:ext uri="{FF2B5EF4-FFF2-40B4-BE49-F238E27FC236}">
                  <a16:creationId xmlns:a16="http://schemas.microsoft.com/office/drawing/2014/main" id="{742A41D5-0A40-4EB9-81D7-64199EB33CF4}"/>
                </a:ext>
              </a:extLst>
            </p:cNvPr>
            <p:cNvSpPr>
              <a:spLocks noEditPoints="1"/>
            </p:cNvSpPr>
            <p:nvPr userDrawn="1"/>
          </p:nvSpPr>
          <p:spPr bwMode="auto">
            <a:xfrm>
              <a:off x="2828927" y="1276356"/>
              <a:ext cx="101600" cy="109538"/>
            </a:xfrm>
            <a:custGeom>
              <a:avLst/>
              <a:gdLst>
                <a:gd name="T0" fmla="*/ 22 w 85"/>
                <a:gd name="T1" fmla="*/ 37 h 91"/>
                <a:gd name="T2" fmla="*/ 64 w 85"/>
                <a:gd name="T3" fmla="*/ 37 h 91"/>
                <a:gd name="T4" fmla="*/ 43 w 85"/>
                <a:gd name="T5" fmla="*/ 15 h 91"/>
                <a:gd name="T6" fmla="*/ 22 w 85"/>
                <a:gd name="T7" fmla="*/ 37 h 91"/>
                <a:gd name="T8" fmla="*/ 84 w 85"/>
                <a:gd name="T9" fmla="*/ 64 h 91"/>
                <a:gd name="T10" fmla="*/ 44 w 85"/>
                <a:gd name="T11" fmla="*/ 91 h 91"/>
                <a:gd name="T12" fmla="*/ 0 w 85"/>
                <a:gd name="T13" fmla="*/ 46 h 91"/>
                <a:gd name="T14" fmla="*/ 43 w 85"/>
                <a:gd name="T15" fmla="*/ 0 h 91"/>
                <a:gd name="T16" fmla="*/ 85 w 85"/>
                <a:gd name="T17" fmla="*/ 50 h 91"/>
                <a:gd name="T18" fmla="*/ 21 w 85"/>
                <a:gd name="T19" fmla="*/ 50 h 91"/>
                <a:gd name="T20" fmla="*/ 45 w 85"/>
                <a:gd name="T21" fmla="*/ 75 h 91"/>
                <a:gd name="T22" fmla="*/ 63 w 85"/>
                <a:gd name="T23" fmla="*/ 64 h 91"/>
                <a:gd name="T24" fmla="*/ 84 w 85"/>
                <a:gd name="T25" fmla="*/ 64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 h="91">
                  <a:moveTo>
                    <a:pt x="22" y="37"/>
                  </a:moveTo>
                  <a:cubicBezTo>
                    <a:pt x="64" y="37"/>
                    <a:pt x="64" y="37"/>
                    <a:pt x="64" y="37"/>
                  </a:cubicBezTo>
                  <a:cubicBezTo>
                    <a:pt x="63" y="21"/>
                    <a:pt x="55" y="15"/>
                    <a:pt x="43" y="15"/>
                  </a:cubicBezTo>
                  <a:cubicBezTo>
                    <a:pt x="32" y="15"/>
                    <a:pt x="24" y="21"/>
                    <a:pt x="22" y="37"/>
                  </a:cubicBezTo>
                  <a:close/>
                  <a:moveTo>
                    <a:pt x="84" y="64"/>
                  </a:moveTo>
                  <a:cubicBezTo>
                    <a:pt x="80" y="79"/>
                    <a:pt x="67" y="91"/>
                    <a:pt x="44" y="91"/>
                  </a:cubicBezTo>
                  <a:cubicBezTo>
                    <a:pt x="18" y="91"/>
                    <a:pt x="0" y="75"/>
                    <a:pt x="0" y="46"/>
                  </a:cubicBezTo>
                  <a:cubicBezTo>
                    <a:pt x="0" y="16"/>
                    <a:pt x="18" y="0"/>
                    <a:pt x="43" y="0"/>
                  </a:cubicBezTo>
                  <a:cubicBezTo>
                    <a:pt x="69" y="0"/>
                    <a:pt x="85" y="16"/>
                    <a:pt x="85" y="50"/>
                  </a:cubicBezTo>
                  <a:cubicBezTo>
                    <a:pt x="21" y="50"/>
                    <a:pt x="21" y="50"/>
                    <a:pt x="21" y="50"/>
                  </a:cubicBezTo>
                  <a:cubicBezTo>
                    <a:pt x="23" y="68"/>
                    <a:pt x="32" y="75"/>
                    <a:pt x="45" y="75"/>
                  </a:cubicBezTo>
                  <a:cubicBezTo>
                    <a:pt x="54" y="75"/>
                    <a:pt x="61" y="70"/>
                    <a:pt x="63" y="64"/>
                  </a:cubicBezTo>
                  <a:lnTo>
                    <a:pt x="84" y="6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10" name="Freeform 8">
              <a:extLst>
                <a:ext uri="{FF2B5EF4-FFF2-40B4-BE49-F238E27FC236}">
                  <a16:creationId xmlns:a16="http://schemas.microsoft.com/office/drawing/2014/main" id="{F354C003-D58E-4C7E-82B5-5A7310D2CF52}"/>
                </a:ext>
              </a:extLst>
            </p:cNvPr>
            <p:cNvSpPr>
              <a:spLocks noEditPoints="1"/>
            </p:cNvSpPr>
            <p:nvPr userDrawn="1"/>
          </p:nvSpPr>
          <p:spPr bwMode="auto">
            <a:xfrm>
              <a:off x="3019427" y="1241431"/>
              <a:ext cx="103188" cy="144463"/>
            </a:xfrm>
            <a:custGeom>
              <a:avLst/>
              <a:gdLst>
                <a:gd name="T0" fmla="*/ 42 w 86"/>
                <a:gd name="T1" fmla="*/ 46 h 121"/>
                <a:gd name="T2" fmla="*/ 19 w 86"/>
                <a:gd name="T3" fmla="*/ 75 h 121"/>
                <a:gd name="T4" fmla="*/ 42 w 86"/>
                <a:gd name="T5" fmla="*/ 105 h 121"/>
                <a:gd name="T6" fmla="*/ 64 w 86"/>
                <a:gd name="T7" fmla="*/ 75 h 121"/>
                <a:gd name="T8" fmla="*/ 42 w 86"/>
                <a:gd name="T9" fmla="*/ 46 h 121"/>
                <a:gd name="T10" fmla="*/ 0 w 86"/>
                <a:gd name="T11" fmla="*/ 118 h 121"/>
                <a:gd name="T12" fmla="*/ 0 w 86"/>
                <a:gd name="T13" fmla="*/ 0 h 121"/>
                <a:gd name="T14" fmla="*/ 20 w 86"/>
                <a:gd name="T15" fmla="*/ 0 h 121"/>
                <a:gd name="T16" fmla="*/ 20 w 86"/>
                <a:gd name="T17" fmla="*/ 43 h 121"/>
                <a:gd name="T18" fmla="*/ 48 w 86"/>
                <a:gd name="T19" fmla="*/ 30 h 121"/>
                <a:gd name="T20" fmla="*/ 86 w 86"/>
                <a:gd name="T21" fmla="*/ 74 h 121"/>
                <a:gd name="T22" fmla="*/ 46 w 86"/>
                <a:gd name="T23" fmla="*/ 121 h 121"/>
                <a:gd name="T24" fmla="*/ 19 w 86"/>
                <a:gd name="T25" fmla="*/ 108 h 121"/>
                <a:gd name="T26" fmla="*/ 16 w 86"/>
                <a:gd name="T27" fmla="*/ 118 h 121"/>
                <a:gd name="T28" fmla="*/ 0 w 86"/>
                <a:gd name="T29" fmla="*/ 11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6" h="121">
                  <a:moveTo>
                    <a:pt x="42" y="46"/>
                  </a:moveTo>
                  <a:cubicBezTo>
                    <a:pt x="30" y="46"/>
                    <a:pt x="19" y="56"/>
                    <a:pt x="19" y="75"/>
                  </a:cubicBezTo>
                  <a:cubicBezTo>
                    <a:pt x="19" y="95"/>
                    <a:pt x="29" y="105"/>
                    <a:pt x="42" y="105"/>
                  </a:cubicBezTo>
                  <a:cubicBezTo>
                    <a:pt x="55" y="105"/>
                    <a:pt x="64" y="95"/>
                    <a:pt x="64" y="75"/>
                  </a:cubicBezTo>
                  <a:cubicBezTo>
                    <a:pt x="64" y="55"/>
                    <a:pt x="55" y="46"/>
                    <a:pt x="42" y="46"/>
                  </a:cubicBezTo>
                  <a:close/>
                  <a:moveTo>
                    <a:pt x="0" y="118"/>
                  </a:moveTo>
                  <a:cubicBezTo>
                    <a:pt x="0" y="0"/>
                    <a:pt x="0" y="0"/>
                    <a:pt x="0" y="0"/>
                  </a:cubicBezTo>
                  <a:cubicBezTo>
                    <a:pt x="20" y="0"/>
                    <a:pt x="20" y="0"/>
                    <a:pt x="20" y="0"/>
                  </a:cubicBezTo>
                  <a:cubicBezTo>
                    <a:pt x="20" y="43"/>
                    <a:pt x="20" y="43"/>
                    <a:pt x="20" y="43"/>
                  </a:cubicBezTo>
                  <a:cubicBezTo>
                    <a:pt x="26" y="35"/>
                    <a:pt x="35" y="30"/>
                    <a:pt x="48" y="30"/>
                  </a:cubicBezTo>
                  <a:cubicBezTo>
                    <a:pt x="70" y="30"/>
                    <a:pt x="86" y="45"/>
                    <a:pt x="86" y="74"/>
                  </a:cubicBezTo>
                  <a:cubicBezTo>
                    <a:pt x="86" y="104"/>
                    <a:pt x="69" y="121"/>
                    <a:pt x="46" y="121"/>
                  </a:cubicBezTo>
                  <a:cubicBezTo>
                    <a:pt x="34" y="121"/>
                    <a:pt x="25" y="116"/>
                    <a:pt x="19" y="108"/>
                  </a:cubicBezTo>
                  <a:cubicBezTo>
                    <a:pt x="16" y="118"/>
                    <a:pt x="16" y="118"/>
                    <a:pt x="16" y="118"/>
                  </a:cubicBezTo>
                  <a:lnTo>
                    <a:pt x="0" y="1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11" name="Freeform 9">
              <a:extLst>
                <a:ext uri="{FF2B5EF4-FFF2-40B4-BE49-F238E27FC236}">
                  <a16:creationId xmlns:a16="http://schemas.microsoft.com/office/drawing/2014/main" id="{7FCEECBD-7276-40FA-88EF-47456035F672}"/>
                </a:ext>
              </a:extLst>
            </p:cNvPr>
            <p:cNvSpPr>
              <a:spLocks/>
            </p:cNvSpPr>
            <p:nvPr userDrawn="1"/>
          </p:nvSpPr>
          <p:spPr bwMode="auto">
            <a:xfrm>
              <a:off x="3148015" y="1276356"/>
              <a:ext cx="61913" cy="104776"/>
            </a:xfrm>
            <a:custGeom>
              <a:avLst/>
              <a:gdLst>
                <a:gd name="T0" fmla="*/ 0 w 52"/>
                <a:gd name="T1" fmla="*/ 88 h 88"/>
                <a:gd name="T2" fmla="*/ 0 w 52"/>
                <a:gd name="T3" fmla="*/ 3 h 88"/>
                <a:gd name="T4" fmla="*/ 18 w 52"/>
                <a:gd name="T5" fmla="*/ 3 h 88"/>
                <a:gd name="T6" fmla="*/ 20 w 52"/>
                <a:gd name="T7" fmla="*/ 16 h 88"/>
                <a:gd name="T8" fmla="*/ 42 w 52"/>
                <a:gd name="T9" fmla="*/ 0 h 88"/>
                <a:gd name="T10" fmla="*/ 52 w 52"/>
                <a:gd name="T11" fmla="*/ 1 h 88"/>
                <a:gd name="T12" fmla="*/ 52 w 52"/>
                <a:gd name="T13" fmla="*/ 21 h 88"/>
                <a:gd name="T14" fmla="*/ 41 w 52"/>
                <a:gd name="T15" fmla="*/ 20 h 88"/>
                <a:gd name="T16" fmla="*/ 21 w 52"/>
                <a:gd name="T17" fmla="*/ 49 h 88"/>
                <a:gd name="T18" fmla="*/ 21 w 52"/>
                <a:gd name="T19" fmla="*/ 88 h 88"/>
                <a:gd name="T20" fmla="*/ 0 w 52"/>
                <a:gd name="T21" fmla="*/ 8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2" h="88">
                  <a:moveTo>
                    <a:pt x="0" y="88"/>
                  </a:moveTo>
                  <a:cubicBezTo>
                    <a:pt x="0" y="3"/>
                    <a:pt x="0" y="3"/>
                    <a:pt x="0" y="3"/>
                  </a:cubicBezTo>
                  <a:cubicBezTo>
                    <a:pt x="18" y="3"/>
                    <a:pt x="18" y="3"/>
                    <a:pt x="18" y="3"/>
                  </a:cubicBezTo>
                  <a:cubicBezTo>
                    <a:pt x="20" y="16"/>
                    <a:pt x="20" y="16"/>
                    <a:pt x="20" y="16"/>
                  </a:cubicBezTo>
                  <a:cubicBezTo>
                    <a:pt x="25" y="6"/>
                    <a:pt x="32" y="0"/>
                    <a:pt x="42" y="0"/>
                  </a:cubicBezTo>
                  <a:cubicBezTo>
                    <a:pt x="46" y="0"/>
                    <a:pt x="50" y="1"/>
                    <a:pt x="52" y="1"/>
                  </a:cubicBezTo>
                  <a:cubicBezTo>
                    <a:pt x="52" y="21"/>
                    <a:pt x="52" y="21"/>
                    <a:pt x="52" y="21"/>
                  </a:cubicBezTo>
                  <a:cubicBezTo>
                    <a:pt x="49" y="20"/>
                    <a:pt x="45" y="20"/>
                    <a:pt x="41" y="20"/>
                  </a:cubicBezTo>
                  <a:cubicBezTo>
                    <a:pt x="31" y="20"/>
                    <a:pt x="21" y="29"/>
                    <a:pt x="21" y="49"/>
                  </a:cubicBezTo>
                  <a:cubicBezTo>
                    <a:pt x="21" y="88"/>
                    <a:pt x="21" y="88"/>
                    <a:pt x="21" y="88"/>
                  </a:cubicBezTo>
                  <a:lnTo>
                    <a:pt x="0" y="8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12" name="Freeform 10">
              <a:extLst>
                <a:ext uri="{FF2B5EF4-FFF2-40B4-BE49-F238E27FC236}">
                  <a16:creationId xmlns:a16="http://schemas.microsoft.com/office/drawing/2014/main" id="{7B0F61A3-16C4-4B52-B8D8-21664CFA8680}"/>
                </a:ext>
              </a:extLst>
            </p:cNvPr>
            <p:cNvSpPr>
              <a:spLocks noEditPoints="1"/>
            </p:cNvSpPr>
            <p:nvPr userDrawn="1"/>
          </p:nvSpPr>
          <p:spPr bwMode="auto">
            <a:xfrm>
              <a:off x="3232153" y="1241431"/>
              <a:ext cx="26988" cy="139701"/>
            </a:xfrm>
            <a:custGeom>
              <a:avLst/>
              <a:gdLst>
                <a:gd name="T0" fmla="*/ 0 w 17"/>
                <a:gd name="T1" fmla="*/ 88 h 88"/>
                <a:gd name="T2" fmla="*/ 0 w 17"/>
                <a:gd name="T3" fmla="*/ 24 h 88"/>
                <a:gd name="T4" fmla="*/ 16 w 17"/>
                <a:gd name="T5" fmla="*/ 24 h 88"/>
                <a:gd name="T6" fmla="*/ 16 w 17"/>
                <a:gd name="T7" fmla="*/ 88 h 88"/>
                <a:gd name="T8" fmla="*/ 0 w 17"/>
                <a:gd name="T9" fmla="*/ 88 h 88"/>
                <a:gd name="T10" fmla="*/ 0 w 17"/>
                <a:gd name="T11" fmla="*/ 15 h 88"/>
                <a:gd name="T12" fmla="*/ 0 w 17"/>
                <a:gd name="T13" fmla="*/ 0 h 88"/>
                <a:gd name="T14" fmla="*/ 17 w 17"/>
                <a:gd name="T15" fmla="*/ 0 h 88"/>
                <a:gd name="T16" fmla="*/ 17 w 17"/>
                <a:gd name="T17" fmla="*/ 15 h 88"/>
                <a:gd name="T18" fmla="*/ 0 w 17"/>
                <a:gd name="T19" fmla="*/ 1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 h="88">
                  <a:moveTo>
                    <a:pt x="0" y="88"/>
                  </a:moveTo>
                  <a:lnTo>
                    <a:pt x="0" y="24"/>
                  </a:lnTo>
                  <a:lnTo>
                    <a:pt x="16" y="24"/>
                  </a:lnTo>
                  <a:lnTo>
                    <a:pt x="16" y="88"/>
                  </a:lnTo>
                  <a:lnTo>
                    <a:pt x="0" y="88"/>
                  </a:lnTo>
                  <a:close/>
                  <a:moveTo>
                    <a:pt x="0" y="15"/>
                  </a:moveTo>
                  <a:lnTo>
                    <a:pt x="0" y="0"/>
                  </a:lnTo>
                  <a:lnTo>
                    <a:pt x="17" y="0"/>
                  </a:lnTo>
                  <a:lnTo>
                    <a:pt x="17" y="15"/>
                  </a:lnTo>
                  <a:lnTo>
                    <a:pt x="0"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13" name="Freeform 11">
              <a:extLst>
                <a:ext uri="{FF2B5EF4-FFF2-40B4-BE49-F238E27FC236}">
                  <a16:creationId xmlns:a16="http://schemas.microsoft.com/office/drawing/2014/main" id="{C9B3A625-F07E-4CF3-AD74-03B13DA25940}"/>
                </a:ext>
              </a:extLst>
            </p:cNvPr>
            <p:cNvSpPr>
              <a:spLocks noEditPoints="1"/>
            </p:cNvSpPr>
            <p:nvPr userDrawn="1"/>
          </p:nvSpPr>
          <p:spPr bwMode="auto">
            <a:xfrm>
              <a:off x="3284540" y="1241431"/>
              <a:ext cx="103188" cy="144463"/>
            </a:xfrm>
            <a:custGeom>
              <a:avLst/>
              <a:gdLst>
                <a:gd name="T0" fmla="*/ 43 w 86"/>
                <a:gd name="T1" fmla="*/ 105 h 121"/>
                <a:gd name="T2" fmla="*/ 66 w 86"/>
                <a:gd name="T3" fmla="*/ 76 h 121"/>
                <a:gd name="T4" fmla="*/ 43 w 86"/>
                <a:gd name="T5" fmla="*/ 46 h 121"/>
                <a:gd name="T6" fmla="*/ 21 w 86"/>
                <a:gd name="T7" fmla="*/ 76 h 121"/>
                <a:gd name="T8" fmla="*/ 43 w 86"/>
                <a:gd name="T9" fmla="*/ 105 h 121"/>
                <a:gd name="T10" fmla="*/ 69 w 86"/>
                <a:gd name="T11" fmla="*/ 118 h 121"/>
                <a:gd name="T12" fmla="*/ 66 w 86"/>
                <a:gd name="T13" fmla="*/ 108 h 121"/>
                <a:gd name="T14" fmla="*/ 38 w 86"/>
                <a:gd name="T15" fmla="*/ 121 h 121"/>
                <a:gd name="T16" fmla="*/ 0 w 86"/>
                <a:gd name="T17" fmla="*/ 76 h 121"/>
                <a:gd name="T18" fmla="*/ 39 w 86"/>
                <a:gd name="T19" fmla="*/ 30 h 121"/>
                <a:gd name="T20" fmla="*/ 65 w 86"/>
                <a:gd name="T21" fmla="*/ 42 h 121"/>
                <a:gd name="T22" fmla="*/ 65 w 86"/>
                <a:gd name="T23" fmla="*/ 0 h 121"/>
                <a:gd name="T24" fmla="*/ 86 w 86"/>
                <a:gd name="T25" fmla="*/ 0 h 121"/>
                <a:gd name="T26" fmla="*/ 86 w 86"/>
                <a:gd name="T27" fmla="*/ 118 h 121"/>
                <a:gd name="T28" fmla="*/ 69 w 86"/>
                <a:gd name="T29" fmla="*/ 11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6" h="121">
                  <a:moveTo>
                    <a:pt x="43" y="105"/>
                  </a:moveTo>
                  <a:cubicBezTo>
                    <a:pt x="57" y="105"/>
                    <a:pt x="66" y="95"/>
                    <a:pt x="66" y="76"/>
                  </a:cubicBezTo>
                  <a:cubicBezTo>
                    <a:pt x="66" y="55"/>
                    <a:pt x="56" y="46"/>
                    <a:pt x="43" y="46"/>
                  </a:cubicBezTo>
                  <a:cubicBezTo>
                    <a:pt x="30" y="46"/>
                    <a:pt x="21" y="56"/>
                    <a:pt x="21" y="76"/>
                  </a:cubicBezTo>
                  <a:cubicBezTo>
                    <a:pt x="21" y="96"/>
                    <a:pt x="30" y="105"/>
                    <a:pt x="43" y="105"/>
                  </a:cubicBezTo>
                  <a:close/>
                  <a:moveTo>
                    <a:pt x="69" y="118"/>
                  </a:moveTo>
                  <a:cubicBezTo>
                    <a:pt x="66" y="108"/>
                    <a:pt x="66" y="108"/>
                    <a:pt x="66" y="108"/>
                  </a:cubicBezTo>
                  <a:cubicBezTo>
                    <a:pt x="60" y="115"/>
                    <a:pt x="50" y="121"/>
                    <a:pt x="38" y="121"/>
                  </a:cubicBezTo>
                  <a:cubicBezTo>
                    <a:pt x="16" y="121"/>
                    <a:pt x="0" y="105"/>
                    <a:pt x="0" y="76"/>
                  </a:cubicBezTo>
                  <a:cubicBezTo>
                    <a:pt x="0" y="46"/>
                    <a:pt x="16" y="30"/>
                    <a:pt x="39" y="30"/>
                  </a:cubicBezTo>
                  <a:cubicBezTo>
                    <a:pt x="51" y="30"/>
                    <a:pt x="59" y="35"/>
                    <a:pt x="65" y="42"/>
                  </a:cubicBezTo>
                  <a:cubicBezTo>
                    <a:pt x="65" y="0"/>
                    <a:pt x="65" y="0"/>
                    <a:pt x="65" y="0"/>
                  </a:cubicBezTo>
                  <a:cubicBezTo>
                    <a:pt x="86" y="0"/>
                    <a:pt x="86" y="0"/>
                    <a:pt x="86" y="0"/>
                  </a:cubicBezTo>
                  <a:cubicBezTo>
                    <a:pt x="86" y="118"/>
                    <a:pt x="86" y="118"/>
                    <a:pt x="86" y="118"/>
                  </a:cubicBezTo>
                  <a:lnTo>
                    <a:pt x="69" y="1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14" name="Freeform 12">
              <a:extLst>
                <a:ext uri="{FF2B5EF4-FFF2-40B4-BE49-F238E27FC236}">
                  <a16:creationId xmlns:a16="http://schemas.microsoft.com/office/drawing/2014/main" id="{7E6C15E5-2712-4467-8ECB-74F35ACCC85B}"/>
                </a:ext>
              </a:extLst>
            </p:cNvPr>
            <p:cNvSpPr>
              <a:spLocks noEditPoints="1"/>
            </p:cNvSpPr>
            <p:nvPr userDrawn="1"/>
          </p:nvSpPr>
          <p:spPr bwMode="auto">
            <a:xfrm>
              <a:off x="3413128" y="1276356"/>
              <a:ext cx="101600" cy="144463"/>
            </a:xfrm>
            <a:custGeom>
              <a:avLst/>
              <a:gdLst>
                <a:gd name="T0" fmla="*/ 43 w 85"/>
                <a:gd name="T1" fmla="*/ 70 h 121"/>
                <a:gd name="T2" fmla="*/ 66 w 85"/>
                <a:gd name="T3" fmla="*/ 44 h 121"/>
                <a:gd name="T4" fmla="*/ 43 w 85"/>
                <a:gd name="T5" fmla="*/ 16 h 121"/>
                <a:gd name="T6" fmla="*/ 21 w 85"/>
                <a:gd name="T7" fmla="*/ 44 h 121"/>
                <a:gd name="T8" fmla="*/ 43 w 85"/>
                <a:gd name="T9" fmla="*/ 70 h 121"/>
                <a:gd name="T10" fmla="*/ 24 w 85"/>
                <a:gd name="T11" fmla="*/ 94 h 121"/>
                <a:gd name="T12" fmla="*/ 44 w 85"/>
                <a:gd name="T13" fmla="*/ 105 h 121"/>
                <a:gd name="T14" fmla="*/ 64 w 85"/>
                <a:gd name="T15" fmla="*/ 86 h 121"/>
                <a:gd name="T16" fmla="*/ 64 w 85"/>
                <a:gd name="T17" fmla="*/ 76 h 121"/>
                <a:gd name="T18" fmla="*/ 38 w 85"/>
                <a:gd name="T19" fmla="*/ 86 h 121"/>
                <a:gd name="T20" fmla="*/ 0 w 85"/>
                <a:gd name="T21" fmla="*/ 44 h 121"/>
                <a:gd name="T22" fmla="*/ 39 w 85"/>
                <a:gd name="T23" fmla="*/ 0 h 121"/>
                <a:gd name="T24" fmla="*/ 65 w 85"/>
                <a:gd name="T25" fmla="*/ 12 h 121"/>
                <a:gd name="T26" fmla="*/ 69 w 85"/>
                <a:gd name="T27" fmla="*/ 3 h 121"/>
                <a:gd name="T28" fmla="*/ 85 w 85"/>
                <a:gd name="T29" fmla="*/ 3 h 121"/>
                <a:gd name="T30" fmla="*/ 85 w 85"/>
                <a:gd name="T31" fmla="*/ 85 h 121"/>
                <a:gd name="T32" fmla="*/ 44 w 85"/>
                <a:gd name="T33" fmla="*/ 121 h 121"/>
                <a:gd name="T34" fmla="*/ 3 w 85"/>
                <a:gd name="T35" fmla="*/ 94 h 121"/>
                <a:gd name="T36" fmla="*/ 24 w 85"/>
                <a:gd name="T37" fmla="*/ 94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5" h="121">
                  <a:moveTo>
                    <a:pt x="43" y="70"/>
                  </a:moveTo>
                  <a:cubicBezTo>
                    <a:pt x="57" y="70"/>
                    <a:pt x="66" y="60"/>
                    <a:pt x="66" y="44"/>
                  </a:cubicBezTo>
                  <a:cubicBezTo>
                    <a:pt x="66" y="26"/>
                    <a:pt x="57" y="16"/>
                    <a:pt x="43" y="16"/>
                  </a:cubicBezTo>
                  <a:cubicBezTo>
                    <a:pt x="30" y="16"/>
                    <a:pt x="21" y="25"/>
                    <a:pt x="21" y="44"/>
                  </a:cubicBezTo>
                  <a:cubicBezTo>
                    <a:pt x="21" y="61"/>
                    <a:pt x="30" y="70"/>
                    <a:pt x="43" y="70"/>
                  </a:cubicBezTo>
                  <a:close/>
                  <a:moveTo>
                    <a:pt x="24" y="94"/>
                  </a:moveTo>
                  <a:cubicBezTo>
                    <a:pt x="27" y="102"/>
                    <a:pt x="32" y="105"/>
                    <a:pt x="44" y="105"/>
                  </a:cubicBezTo>
                  <a:cubicBezTo>
                    <a:pt x="57" y="105"/>
                    <a:pt x="64" y="99"/>
                    <a:pt x="64" y="86"/>
                  </a:cubicBezTo>
                  <a:cubicBezTo>
                    <a:pt x="64" y="76"/>
                    <a:pt x="64" y="76"/>
                    <a:pt x="64" y="76"/>
                  </a:cubicBezTo>
                  <a:cubicBezTo>
                    <a:pt x="58" y="82"/>
                    <a:pt x="49" y="86"/>
                    <a:pt x="38" y="86"/>
                  </a:cubicBezTo>
                  <a:cubicBezTo>
                    <a:pt x="17" y="86"/>
                    <a:pt x="0" y="71"/>
                    <a:pt x="0" y="44"/>
                  </a:cubicBezTo>
                  <a:cubicBezTo>
                    <a:pt x="0" y="16"/>
                    <a:pt x="16" y="0"/>
                    <a:pt x="39" y="0"/>
                  </a:cubicBezTo>
                  <a:cubicBezTo>
                    <a:pt x="50" y="0"/>
                    <a:pt x="59" y="5"/>
                    <a:pt x="65" y="12"/>
                  </a:cubicBezTo>
                  <a:cubicBezTo>
                    <a:pt x="69" y="3"/>
                    <a:pt x="69" y="3"/>
                    <a:pt x="69" y="3"/>
                  </a:cubicBezTo>
                  <a:cubicBezTo>
                    <a:pt x="85" y="3"/>
                    <a:pt x="85" y="3"/>
                    <a:pt x="85" y="3"/>
                  </a:cubicBezTo>
                  <a:cubicBezTo>
                    <a:pt x="85" y="85"/>
                    <a:pt x="85" y="85"/>
                    <a:pt x="85" y="85"/>
                  </a:cubicBezTo>
                  <a:cubicBezTo>
                    <a:pt x="85" y="106"/>
                    <a:pt x="70" y="121"/>
                    <a:pt x="44" y="121"/>
                  </a:cubicBezTo>
                  <a:cubicBezTo>
                    <a:pt x="19" y="121"/>
                    <a:pt x="5" y="110"/>
                    <a:pt x="3" y="94"/>
                  </a:cubicBezTo>
                  <a:lnTo>
                    <a:pt x="24" y="9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15" name="Freeform 13">
              <a:extLst>
                <a:ext uri="{FF2B5EF4-FFF2-40B4-BE49-F238E27FC236}">
                  <a16:creationId xmlns:a16="http://schemas.microsoft.com/office/drawing/2014/main" id="{DAC4373C-B226-43EB-94B0-278C3F314977}"/>
                </a:ext>
              </a:extLst>
            </p:cNvPr>
            <p:cNvSpPr>
              <a:spLocks noEditPoints="1"/>
            </p:cNvSpPr>
            <p:nvPr userDrawn="1"/>
          </p:nvSpPr>
          <p:spPr bwMode="auto">
            <a:xfrm>
              <a:off x="3541716" y="1276356"/>
              <a:ext cx="101600" cy="109538"/>
            </a:xfrm>
            <a:custGeom>
              <a:avLst/>
              <a:gdLst>
                <a:gd name="T0" fmla="*/ 21 w 85"/>
                <a:gd name="T1" fmla="*/ 37 h 91"/>
                <a:gd name="T2" fmla="*/ 63 w 85"/>
                <a:gd name="T3" fmla="*/ 37 h 91"/>
                <a:gd name="T4" fmla="*/ 42 w 85"/>
                <a:gd name="T5" fmla="*/ 15 h 91"/>
                <a:gd name="T6" fmla="*/ 21 w 85"/>
                <a:gd name="T7" fmla="*/ 37 h 91"/>
                <a:gd name="T8" fmla="*/ 84 w 85"/>
                <a:gd name="T9" fmla="*/ 64 h 91"/>
                <a:gd name="T10" fmla="*/ 43 w 85"/>
                <a:gd name="T11" fmla="*/ 91 h 91"/>
                <a:gd name="T12" fmla="*/ 0 w 85"/>
                <a:gd name="T13" fmla="*/ 46 h 91"/>
                <a:gd name="T14" fmla="*/ 42 w 85"/>
                <a:gd name="T15" fmla="*/ 0 h 91"/>
                <a:gd name="T16" fmla="*/ 85 w 85"/>
                <a:gd name="T17" fmla="*/ 50 h 91"/>
                <a:gd name="T18" fmla="*/ 21 w 85"/>
                <a:gd name="T19" fmla="*/ 50 h 91"/>
                <a:gd name="T20" fmla="*/ 44 w 85"/>
                <a:gd name="T21" fmla="*/ 75 h 91"/>
                <a:gd name="T22" fmla="*/ 62 w 85"/>
                <a:gd name="T23" fmla="*/ 64 h 91"/>
                <a:gd name="T24" fmla="*/ 84 w 85"/>
                <a:gd name="T25" fmla="*/ 64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 h="91">
                  <a:moveTo>
                    <a:pt x="21" y="37"/>
                  </a:moveTo>
                  <a:cubicBezTo>
                    <a:pt x="63" y="37"/>
                    <a:pt x="63" y="37"/>
                    <a:pt x="63" y="37"/>
                  </a:cubicBezTo>
                  <a:cubicBezTo>
                    <a:pt x="63" y="21"/>
                    <a:pt x="54" y="15"/>
                    <a:pt x="42" y="15"/>
                  </a:cubicBezTo>
                  <a:cubicBezTo>
                    <a:pt x="31" y="15"/>
                    <a:pt x="23" y="21"/>
                    <a:pt x="21" y="37"/>
                  </a:cubicBezTo>
                  <a:close/>
                  <a:moveTo>
                    <a:pt x="84" y="64"/>
                  </a:moveTo>
                  <a:cubicBezTo>
                    <a:pt x="80" y="79"/>
                    <a:pt x="66" y="91"/>
                    <a:pt x="43" y="91"/>
                  </a:cubicBezTo>
                  <a:cubicBezTo>
                    <a:pt x="18" y="91"/>
                    <a:pt x="0" y="75"/>
                    <a:pt x="0" y="46"/>
                  </a:cubicBezTo>
                  <a:cubicBezTo>
                    <a:pt x="0" y="16"/>
                    <a:pt x="17" y="0"/>
                    <a:pt x="42" y="0"/>
                  </a:cubicBezTo>
                  <a:cubicBezTo>
                    <a:pt x="68" y="0"/>
                    <a:pt x="85" y="16"/>
                    <a:pt x="85" y="50"/>
                  </a:cubicBezTo>
                  <a:cubicBezTo>
                    <a:pt x="21" y="50"/>
                    <a:pt x="21" y="50"/>
                    <a:pt x="21" y="50"/>
                  </a:cubicBezTo>
                  <a:cubicBezTo>
                    <a:pt x="22" y="68"/>
                    <a:pt x="32" y="75"/>
                    <a:pt x="44" y="75"/>
                  </a:cubicBezTo>
                  <a:cubicBezTo>
                    <a:pt x="53" y="75"/>
                    <a:pt x="60" y="70"/>
                    <a:pt x="62" y="64"/>
                  </a:cubicBezTo>
                  <a:lnTo>
                    <a:pt x="84" y="6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16" name="Freeform 14">
              <a:extLst>
                <a:ext uri="{FF2B5EF4-FFF2-40B4-BE49-F238E27FC236}">
                  <a16:creationId xmlns:a16="http://schemas.microsoft.com/office/drawing/2014/main" id="{1EBA37FC-2021-459C-BFAE-BF0B220B50C9}"/>
                </a:ext>
              </a:extLst>
            </p:cNvPr>
            <p:cNvSpPr>
              <a:spLocks/>
            </p:cNvSpPr>
            <p:nvPr userDrawn="1"/>
          </p:nvSpPr>
          <p:spPr bwMode="auto">
            <a:xfrm>
              <a:off x="3722691" y="1255719"/>
              <a:ext cx="61913" cy="130176"/>
            </a:xfrm>
            <a:custGeom>
              <a:avLst/>
              <a:gdLst>
                <a:gd name="T0" fmla="*/ 52 w 52"/>
                <a:gd name="T1" fmla="*/ 107 h 109"/>
                <a:gd name="T2" fmla="*/ 38 w 52"/>
                <a:gd name="T3" fmla="*/ 109 h 109"/>
                <a:gd name="T4" fmla="*/ 12 w 52"/>
                <a:gd name="T5" fmla="*/ 84 h 109"/>
                <a:gd name="T6" fmla="*/ 12 w 52"/>
                <a:gd name="T7" fmla="*/ 36 h 109"/>
                <a:gd name="T8" fmla="*/ 0 w 52"/>
                <a:gd name="T9" fmla="*/ 36 h 109"/>
                <a:gd name="T10" fmla="*/ 0 w 52"/>
                <a:gd name="T11" fmla="*/ 21 h 109"/>
                <a:gd name="T12" fmla="*/ 12 w 52"/>
                <a:gd name="T13" fmla="*/ 21 h 109"/>
                <a:gd name="T14" fmla="*/ 14 w 52"/>
                <a:gd name="T15" fmla="*/ 0 h 109"/>
                <a:gd name="T16" fmla="*/ 33 w 52"/>
                <a:gd name="T17" fmla="*/ 0 h 109"/>
                <a:gd name="T18" fmla="*/ 33 w 52"/>
                <a:gd name="T19" fmla="*/ 21 h 109"/>
                <a:gd name="T20" fmla="*/ 51 w 52"/>
                <a:gd name="T21" fmla="*/ 21 h 109"/>
                <a:gd name="T22" fmla="*/ 51 w 52"/>
                <a:gd name="T23" fmla="*/ 36 h 109"/>
                <a:gd name="T24" fmla="*/ 33 w 52"/>
                <a:gd name="T25" fmla="*/ 36 h 109"/>
                <a:gd name="T26" fmla="*/ 33 w 52"/>
                <a:gd name="T27" fmla="*/ 84 h 109"/>
                <a:gd name="T28" fmla="*/ 42 w 52"/>
                <a:gd name="T29" fmla="*/ 93 h 109"/>
                <a:gd name="T30" fmla="*/ 52 w 52"/>
                <a:gd name="T31" fmla="*/ 91 h 109"/>
                <a:gd name="T32" fmla="*/ 52 w 52"/>
                <a:gd name="T33" fmla="*/ 107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2" h="109">
                  <a:moveTo>
                    <a:pt x="52" y="107"/>
                  </a:moveTo>
                  <a:cubicBezTo>
                    <a:pt x="47" y="108"/>
                    <a:pt x="42" y="109"/>
                    <a:pt x="38" y="109"/>
                  </a:cubicBezTo>
                  <a:cubicBezTo>
                    <a:pt x="22" y="109"/>
                    <a:pt x="12" y="100"/>
                    <a:pt x="12" y="84"/>
                  </a:cubicBezTo>
                  <a:cubicBezTo>
                    <a:pt x="12" y="36"/>
                    <a:pt x="12" y="36"/>
                    <a:pt x="12" y="36"/>
                  </a:cubicBezTo>
                  <a:cubicBezTo>
                    <a:pt x="0" y="36"/>
                    <a:pt x="0" y="36"/>
                    <a:pt x="0" y="36"/>
                  </a:cubicBezTo>
                  <a:cubicBezTo>
                    <a:pt x="0" y="21"/>
                    <a:pt x="0" y="21"/>
                    <a:pt x="0" y="21"/>
                  </a:cubicBezTo>
                  <a:cubicBezTo>
                    <a:pt x="12" y="21"/>
                    <a:pt x="12" y="21"/>
                    <a:pt x="12" y="21"/>
                  </a:cubicBezTo>
                  <a:cubicBezTo>
                    <a:pt x="14" y="0"/>
                    <a:pt x="14" y="0"/>
                    <a:pt x="14" y="0"/>
                  </a:cubicBezTo>
                  <a:cubicBezTo>
                    <a:pt x="33" y="0"/>
                    <a:pt x="33" y="0"/>
                    <a:pt x="33" y="0"/>
                  </a:cubicBezTo>
                  <a:cubicBezTo>
                    <a:pt x="33" y="21"/>
                    <a:pt x="33" y="21"/>
                    <a:pt x="33" y="21"/>
                  </a:cubicBezTo>
                  <a:cubicBezTo>
                    <a:pt x="51" y="21"/>
                    <a:pt x="51" y="21"/>
                    <a:pt x="51" y="21"/>
                  </a:cubicBezTo>
                  <a:cubicBezTo>
                    <a:pt x="51" y="36"/>
                    <a:pt x="51" y="36"/>
                    <a:pt x="51" y="36"/>
                  </a:cubicBezTo>
                  <a:cubicBezTo>
                    <a:pt x="33" y="36"/>
                    <a:pt x="33" y="36"/>
                    <a:pt x="33" y="36"/>
                  </a:cubicBezTo>
                  <a:cubicBezTo>
                    <a:pt x="33" y="84"/>
                    <a:pt x="33" y="84"/>
                    <a:pt x="33" y="84"/>
                  </a:cubicBezTo>
                  <a:cubicBezTo>
                    <a:pt x="33" y="90"/>
                    <a:pt x="37" y="93"/>
                    <a:pt x="42" y="93"/>
                  </a:cubicBezTo>
                  <a:cubicBezTo>
                    <a:pt x="44" y="93"/>
                    <a:pt x="47" y="92"/>
                    <a:pt x="52" y="91"/>
                  </a:cubicBezTo>
                  <a:lnTo>
                    <a:pt x="52" y="10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17" name="Freeform 15">
              <a:extLst>
                <a:ext uri="{FF2B5EF4-FFF2-40B4-BE49-F238E27FC236}">
                  <a16:creationId xmlns:a16="http://schemas.microsoft.com/office/drawing/2014/main" id="{E1C420EA-B7BF-4B50-8D1B-0079AAF4CF19}"/>
                </a:ext>
              </a:extLst>
            </p:cNvPr>
            <p:cNvSpPr>
              <a:spLocks noEditPoints="1"/>
            </p:cNvSpPr>
            <p:nvPr userDrawn="1"/>
          </p:nvSpPr>
          <p:spPr bwMode="auto">
            <a:xfrm>
              <a:off x="3800478" y="1276356"/>
              <a:ext cx="104775" cy="109538"/>
            </a:xfrm>
            <a:custGeom>
              <a:avLst/>
              <a:gdLst>
                <a:gd name="T0" fmla="*/ 44 w 88"/>
                <a:gd name="T1" fmla="*/ 76 h 91"/>
                <a:gd name="T2" fmla="*/ 66 w 88"/>
                <a:gd name="T3" fmla="*/ 45 h 91"/>
                <a:gd name="T4" fmla="*/ 44 w 88"/>
                <a:gd name="T5" fmla="*/ 15 h 91"/>
                <a:gd name="T6" fmla="*/ 22 w 88"/>
                <a:gd name="T7" fmla="*/ 45 h 91"/>
                <a:gd name="T8" fmla="*/ 44 w 88"/>
                <a:gd name="T9" fmla="*/ 76 h 91"/>
                <a:gd name="T10" fmla="*/ 44 w 88"/>
                <a:gd name="T11" fmla="*/ 0 h 91"/>
                <a:gd name="T12" fmla="*/ 88 w 88"/>
                <a:gd name="T13" fmla="*/ 45 h 91"/>
                <a:gd name="T14" fmla="*/ 44 w 88"/>
                <a:gd name="T15" fmla="*/ 91 h 91"/>
                <a:gd name="T16" fmla="*/ 0 w 88"/>
                <a:gd name="T17" fmla="*/ 45 h 91"/>
                <a:gd name="T18" fmla="*/ 44 w 88"/>
                <a:gd name="T19"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 h="91">
                  <a:moveTo>
                    <a:pt x="44" y="76"/>
                  </a:moveTo>
                  <a:cubicBezTo>
                    <a:pt x="58" y="76"/>
                    <a:pt x="66" y="67"/>
                    <a:pt x="66" y="45"/>
                  </a:cubicBezTo>
                  <a:cubicBezTo>
                    <a:pt x="66" y="24"/>
                    <a:pt x="58" y="15"/>
                    <a:pt x="44" y="15"/>
                  </a:cubicBezTo>
                  <a:cubicBezTo>
                    <a:pt x="30" y="15"/>
                    <a:pt x="22" y="24"/>
                    <a:pt x="22" y="45"/>
                  </a:cubicBezTo>
                  <a:cubicBezTo>
                    <a:pt x="22" y="66"/>
                    <a:pt x="31" y="76"/>
                    <a:pt x="44" y="76"/>
                  </a:cubicBezTo>
                  <a:close/>
                  <a:moveTo>
                    <a:pt x="44" y="0"/>
                  </a:moveTo>
                  <a:cubicBezTo>
                    <a:pt x="70" y="0"/>
                    <a:pt x="88" y="15"/>
                    <a:pt x="88" y="45"/>
                  </a:cubicBezTo>
                  <a:cubicBezTo>
                    <a:pt x="88" y="75"/>
                    <a:pt x="71" y="91"/>
                    <a:pt x="44" y="91"/>
                  </a:cubicBezTo>
                  <a:cubicBezTo>
                    <a:pt x="18" y="91"/>
                    <a:pt x="0" y="75"/>
                    <a:pt x="0" y="45"/>
                  </a:cubicBezTo>
                  <a:cubicBezTo>
                    <a:pt x="0" y="15"/>
                    <a:pt x="18" y="0"/>
                    <a:pt x="4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18" name="Freeform 16">
              <a:extLst>
                <a:ext uri="{FF2B5EF4-FFF2-40B4-BE49-F238E27FC236}">
                  <a16:creationId xmlns:a16="http://schemas.microsoft.com/office/drawing/2014/main" id="{C2D37C54-CBE0-44A8-B819-072C419730E8}"/>
                </a:ext>
              </a:extLst>
            </p:cNvPr>
            <p:cNvSpPr>
              <a:spLocks noEditPoints="1"/>
            </p:cNvSpPr>
            <p:nvPr userDrawn="1"/>
          </p:nvSpPr>
          <p:spPr bwMode="auto">
            <a:xfrm>
              <a:off x="3994154" y="1276356"/>
              <a:ext cx="103188" cy="141288"/>
            </a:xfrm>
            <a:custGeom>
              <a:avLst/>
              <a:gdLst>
                <a:gd name="T0" fmla="*/ 43 w 86"/>
                <a:gd name="T1" fmla="*/ 16 h 118"/>
                <a:gd name="T2" fmla="*/ 20 w 86"/>
                <a:gd name="T3" fmla="*/ 45 h 118"/>
                <a:gd name="T4" fmla="*/ 42 w 86"/>
                <a:gd name="T5" fmla="*/ 75 h 118"/>
                <a:gd name="T6" fmla="*/ 65 w 86"/>
                <a:gd name="T7" fmla="*/ 45 h 118"/>
                <a:gd name="T8" fmla="*/ 43 w 86"/>
                <a:gd name="T9" fmla="*/ 16 h 118"/>
                <a:gd name="T10" fmla="*/ 16 w 86"/>
                <a:gd name="T11" fmla="*/ 3 h 118"/>
                <a:gd name="T12" fmla="*/ 20 w 86"/>
                <a:gd name="T13" fmla="*/ 13 h 118"/>
                <a:gd name="T14" fmla="*/ 48 w 86"/>
                <a:gd name="T15" fmla="*/ 0 h 118"/>
                <a:gd name="T16" fmla="*/ 86 w 86"/>
                <a:gd name="T17" fmla="*/ 45 h 118"/>
                <a:gd name="T18" fmla="*/ 46 w 86"/>
                <a:gd name="T19" fmla="*/ 91 h 118"/>
                <a:gd name="T20" fmla="*/ 21 w 86"/>
                <a:gd name="T21" fmla="*/ 79 h 118"/>
                <a:gd name="T22" fmla="*/ 21 w 86"/>
                <a:gd name="T23" fmla="*/ 118 h 118"/>
                <a:gd name="T24" fmla="*/ 0 w 86"/>
                <a:gd name="T25" fmla="*/ 118 h 118"/>
                <a:gd name="T26" fmla="*/ 0 w 86"/>
                <a:gd name="T27" fmla="*/ 3 h 118"/>
                <a:gd name="T28" fmla="*/ 16 w 86"/>
                <a:gd name="T29" fmla="*/ 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6" h="118">
                  <a:moveTo>
                    <a:pt x="43" y="16"/>
                  </a:moveTo>
                  <a:cubicBezTo>
                    <a:pt x="30" y="16"/>
                    <a:pt x="20" y="26"/>
                    <a:pt x="20" y="45"/>
                  </a:cubicBezTo>
                  <a:cubicBezTo>
                    <a:pt x="20" y="65"/>
                    <a:pt x="29" y="75"/>
                    <a:pt x="42" y="75"/>
                  </a:cubicBezTo>
                  <a:cubicBezTo>
                    <a:pt x="56" y="75"/>
                    <a:pt x="65" y="65"/>
                    <a:pt x="65" y="45"/>
                  </a:cubicBezTo>
                  <a:cubicBezTo>
                    <a:pt x="65" y="25"/>
                    <a:pt x="56" y="16"/>
                    <a:pt x="43" y="16"/>
                  </a:cubicBezTo>
                  <a:close/>
                  <a:moveTo>
                    <a:pt x="16" y="3"/>
                  </a:moveTo>
                  <a:cubicBezTo>
                    <a:pt x="20" y="13"/>
                    <a:pt x="20" y="13"/>
                    <a:pt x="20" y="13"/>
                  </a:cubicBezTo>
                  <a:cubicBezTo>
                    <a:pt x="26" y="6"/>
                    <a:pt x="36" y="0"/>
                    <a:pt x="48" y="0"/>
                  </a:cubicBezTo>
                  <a:cubicBezTo>
                    <a:pt x="71" y="0"/>
                    <a:pt x="86" y="16"/>
                    <a:pt x="86" y="45"/>
                  </a:cubicBezTo>
                  <a:cubicBezTo>
                    <a:pt x="86" y="74"/>
                    <a:pt x="69" y="91"/>
                    <a:pt x="46" y="91"/>
                  </a:cubicBezTo>
                  <a:cubicBezTo>
                    <a:pt x="35" y="91"/>
                    <a:pt x="26" y="86"/>
                    <a:pt x="21" y="79"/>
                  </a:cubicBezTo>
                  <a:cubicBezTo>
                    <a:pt x="21" y="118"/>
                    <a:pt x="21" y="118"/>
                    <a:pt x="21" y="118"/>
                  </a:cubicBezTo>
                  <a:cubicBezTo>
                    <a:pt x="0" y="118"/>
                    <a:pt x="0" y="118"/>
                    <a:pt x="0" y="118"/>
                  </a:cubicBezTo>
                  <a:cubicBezTo>
                    <a:pt x="0" y="3"/>
                    <a:pt x="0" y="3"/>
                    <a:pt x="0" y="3"/>
                  </a:cubicBezTo>
                  <a:lnTo>
                    <a:pt x="16"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19" name="Freeform 17">
              <a:extLst>
                <a:ext uri="{FF2B5EF4-FFF2-40B4-BE49-F238E27FC236}">
                  <a16:creationId xmlns:a16="http://schemas.microsoft.com/office/drawing/2014/main" id="{F6856AD0-6CBB-4261-93ED-21F191DADC22}"/>
                </a:ext>
              </a:extLst>
            </p:cNvPr>
            <p:cNvSpPr>
              <a:spLocks noEditPoints="1"/>
            </p:cNvSpPr>
            <p:nvPr userDrawn="1"/>
          </p:nvSpPr>
          <p:spPr bwMode="auto">
            <a:xfrm>
              <a:off x="4117979" y="1276356"/>
              <a:ext cx="104775" cy="109538"/>
            </a:xfrm>
            <a:custGeom>
              <a:avLst/>
              <a:gdLst>
                <a:gd name="T0" fmla="*/ 44 w 87"/>
                <a:gd name="T1" fmla="*/ 76 h 91"/>
                <a:gd name="T2" fmla="*/ 66 w 87"/>
                <a:gd name="T3" fmla="*/ 45 h 91"/>
                <a:gd name="T4" fmla="*/ 44 w 87"/>
                <a:gd name="T5" fmla="*/ 15 h 91"/>
                <a:gd name="T6" fmla="*/ 21 w 87"/>
                <a:gd name="T7" fmla="*/ 45 h 91"/>
                <a:gd name="T8" fmla="*/ 44 w 87"/>
                <a:gd name="T9" fmla="*/ 76 h 91"/>
                <a:gd name="T10" fmla="*/ 44 w 87"/>
                <a:gd name="T11" fmla="*/ 0 h 91"/>
                <a:gd name="T12" fmla="*/ 87 w 87"/>
                <a:gd name="T13" fmla="*/ 45 h 91"/>
                <a:gd name="T14" fmla="*/ 44 w 87"/>
                <a:gd name="T15" fmla="*/ 91 h 91"/>
                <a:gd name="T16" fmla="*/ 0 w 87"/>
                <a:gd name="T17" fmla="*/ 45 h 91"/>
                <a:gd name="T18" fmla="*/ 44 w 87"/>
                <a:gd name="T19"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 h="91">
                  <a:moveTo>
                    <a:pt x="44" y="76"/>
                  </a:moveTo>
                  <a:cubicBezTo>
                    <a:pt x="58" y="76"/>
                    <a:pt x="66" y="67"/>
                    <a:pt x="66" y="45"/>
                  </a:cubicBezTo>
                  <a:cubicBezTo>
                    <a:pt x="66" y="24"/>
                    <a:pt x="57" y="15"/>
                    <a:pt x="44" y="15"/>
                  </a:cubicBezTo>
                  <a:cubicBezTo>
                    <a:pt x="30" y="15"/>
                    <a:pt x="21" y="24"/>
                    <a:pt x="21" y="45"/>
                  </a:cubicBezTo>
                  <a:cubicBezTo>
                    <a:pt x="21" y="66"/>
                    <a:pt x="30" y="76"/>
                    <a:pt x="44" y="76"/>
                  </a:cubicBezTo>
                  <a:close/>
                  <a:moveTo>
                    <a:pt x="44" y="0"/>
                  </a:moveTo>
                  <a:cubicBezTo>
                    <a:pt x="70" y="0"/>
                    <a:pt x="87" y="15"/>
                    <a:pt x="87" y="45"/>
                  </a:cubicBezTo>
                  <a:cubicBezTo>
                    <a:pt x="87" y="75"/>
                    <a:pt x="70" y="91"/>
                    <a:pt x="44" y="91"/>
                  </a:cubicBezTo>
                  <a:cubicBezTo>
                    <a:pt x="18" y="91"/>
                    <a:pt x="0" y="75"/>
                    <a:pt x="0" y="45"/>
                  </a:cubicBezTo>
                  <a:cubicBezTo>
                    <a:pt x="0" y="15"/>
                    <a:pt x="18" y="0"/>
                    <a:pt x="4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20" name="Freeform 18">
              <a:extLst>
                <a:ext uri="{FF2B5EF4-FFF2-40B4-BE49-F238E27FC236}">
                  <a16:creationId xmlns:a16="http://schemas.microsoft.com/office/drawing/2014/main" id="{3F91F84D-6948-4568-95BF-854688B05C39}"/>
                </a:ext>
              </a:extLst>
            </p:cNvPr>
            <p:cNvSpPr>
              <a:spLocks/>
            </p:cNvSpPr>
            <p:nvPr userDrawn="1"/>
          </p:nvSpPr>
          <p:spPr bwMode="auto">
            <a:xfrm>
              <a:off x="4241804" y="1276356"/>
              <a:ext cx="93663" cy="109538"/>
            </a:xfrm>
            <a:custGeom>
              <a:avLst/>
              <a:gdLst>
                <a:gd name="T0" fmla="*/ 33 w 77"/>
                <a:gd name="T1" fmla="*/ 52 h 91"/>
                <a:gd name="T2" fmla="*/ 3 w 77"/>
                <a:gd name="T3" fmla="*/ 26 h 91"/>
                <a:gd name="T4" fmla="*/ 39 w 77"/>
                <a:gd name="T5" fmla="*/ 0 h 91"/>
                <a:gd name="T6" fmla="*/ 76 w 77"/>
                <a:gd name="T7" fmla="*/ 26 h 91"/>
                <a:gd name="T8" fmla="*/ 55 w 77"/>
                <a:gd name="T9" fmla="*/ 26 h 91"/>
                <a:gd name="T10" fmla="*/ 38 w 77"/>
                <a:gd name="T11" fmla="*/ 15 h 91"/>
                <a:gd name="T12" fmla="*/ 24 w 77"/>
                <a:gd name="T13" fmla="*/ 24 h 91"/>
                <a:gd name="T14" fmla="*/ 43 w 77"/>
                <a:gd name="T15" fmla="*/ 36 h 91"/>
                <a:gd name="T16" fmla="*/ 77 w 77"/>
                <a:gd name="T17" fmla="*/ 63 h 91"/>
                <a:gd name="T18" fmla="*/ 39 w 77"/>
                <a:gd name="T19" fmla="*/ 91 h 91"/>
                <a:gd name="T20" fmla="*/ 0 w 77"/>
                <a:gd name="T21" fmla="*/ 64 h 91"/>
                <a:gd name="T22" fmla="*/ 21 w 77"/>
                <a:gd name="T23" fmla="*/ 64 h 91"/>
                <a:gd name="T24" fmla="*/ 39 w 77"/>
                <a:gd name="T25" fmla="*/ 76 h 91"/>
                <a:gd name="T26" fmla="*/ 56 w 77"/>
                <a:gd name="T27" fmla="*/ 65 h 91"/>
                <a:gd name="T28" fmla="*/ 33 w 77"/>
                <a:gd name="T29" fmla="*/ 52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7" h="91">
                  <a:moveTo>
                    <a:pt x="33" y="52"/>
                  </a:moveTo>
                  <a:cubicBezTo>
                    <a:pt x="15" y="48"/>
                    <a:pt x="3" y="41"/>
                    <a:pt x="3" y="26"/>
                  </a:cubicBezTo>
                  <a:cubicBezTo>
                    <a:pt x="3" y="10"/>
                    <a:pt x="15" y="0"/>
                    <a:pt x="39" y="0"/>
                  </a:cubicBezTo>
                  <a:cubicBezTo>
                    <a:pt x="59" y="0"/>
                    <a:pt x="73" y="10"/>
                    <a:pt x="76" y="26"/>
                  </a:cubicBezTo>
                  <a:cubicBezTo>
                    <a:pt x="55" y="26"/>
                    <a:pt x="55" y="26"/>
                    <a:pt x="55" y="26"/>
                  </a:cubicBezTo>
                  <a:cubicBezTo>
                    <a:pt x="54" y="19"/>
                    <a:pt x="48" y="15"/>
                    <a:pt x="38" y="15"/>
                  </a:cubicBezTo>
                  <a:cubicBezTo>
                    <a:pt x="28" y="15"/>
                    <a:pt x="24" y="19"/>
                    <a:pt x="24" y="24"/>
                  </a:cubicBezTo>
                  <a:cubicBezTo>
                    <a:pt x="24" y="30"/>
                    <a:pt x="27" y="32"/>
                    <a:pt x="43" y="36"/>
                  </a:cubicBezTo>
                  <a:cubicBezTo>
                    <a:pt x="61" y="40"/>
                    <a:pt x="77" y="45"/>
                    <a:pt x="77" y="63"/>
                  </a:cubicBezTo>
                  <a:cubicBezTo>
                    <a:pt x="77" y="79"/>
                    <a:pt x="64" y="91"/>
                    <a:pt x="39" y="91"/>
                  </a:cubicBezTo>
                  <a:cubicBezTo>
                    <a:pt x="16" y="91"/>
                    <a:pt x="2" y="80"/>
                    <a:pt x="0" y="64"/>
                  </a:cubicBezTo>
                  <a:cubicBezTo>
                    <a:pt x="21" y="64"/>
                    <a:pt x="21" y="64"/>
                    <a:pt x="21" y="64"/>
                  </a:cubicBezTo>
                  <a:cubicBezTo>
                    <a:pt x="22" y="72"/>
                    <a:pt x="29" y="76"/>
                    <a:pt x="39" y="76"/>
                  </a:cubicBezTo>
                  <a:cubicBezTo>
                    <a:pt x="50" y="76"/>
                    <a:pt x="56" y="72"/>
                    <a:pt x="56" y="65"/>
                  </a:cubicBezTo>
                  <a:cubicBezTo>
                    <a:pt x="56" y="57"/>
                    <a:pt x="48" y="56"/>
                    <a:pt x="33" y="5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21" name="Freeform 19">
              <a:extLst>
                <a:ext uri="{FF2B5EF4-FFF2-40B4-BE49-F238E27FC236}">
                  <a16:creationId xmlns:a16="http://schemas.microsoft.com/office/drawing/2014/main" id="{61580C70-7BC8-4447-A5A0-9BB7DD342934}"/>
                </a:ext>
              </a:extLst>
            </p:cNvPr>
            <p:cNvSpPr>
              <a:spLocks/>
            </p:cNvSpPr>
            <p:nvPr userDrawn="1"/>
          </p:nvSpPr>
          <p:spPr bwMode="auto">
            <a:xfrm>
              <a:off x="4356104" y="1276356"/>
              <a:ext cx="92075" cy="109538"/>
            </a:xfrm>
            <a:custGeom>
              <a:avLst/>
              <a:gdLst>
                <a:gd name="T0" fmla="*/ 33 w 77"/>
                <a:gd name="T1" fmla="*/ 52 h 91"/>
                <a:gd name="T2" fmla="*/ 3 w 77"/>
                <a:gd name="T3" fmla="*/ 26 h 91"/>
                <a:gd name="T4" fmla="*/ 39 w 77"/>
                <a:gd name="T5" fmla="*/ 0 h 91"/>
                <a:gd name="T6" fmla="*/ 76 w 77"/>
                <a:gd name="T7" fmla="*/ 26 h 91"/>
                <a:gd name="T8" fmla="*/ 55 w 77"/>
                <a:gd name="T9" fmla="*/ 26 h 91"/>
                <a:gd name="T10" fmla="*/ 38 w 77"/>
                <a:gd name="T11" fmla="*/ 15 h 91"/>
                <a:gd name="T12" fmla="*/ 24 w 77"/>
                <a:gd name="T13" fmla="*/ 24 h 91"/>
                <a:gd name="T14" fmla="*/ 43 w 77"/>
                <a:gd name="T15" fmla="*/ 36 h 91"/>
                <a:gd name="T16" fmla="*/ 77 w 77"/>
                <a:gd name="T17" fmla="*/ 63 h 91"/>
                <a:gd name="T18" fmla="*/ 39 w 77"/>
                <a:gd name="T19" fmla="*/ 91 h 91"/>
                <a:gd name="T20" fmla="*/ 0 w 77"/>
                <a:gd name="T21" fmla="*/ 64 h 91"/>
                <a:gd name="T22" fmla="*/ 21 w 77"/>
                <a:gd name="T23" fmla="*/ 64 h 91"/>
                <a:gd name="T24" fmla="*/ 39 w 77"/>
                <a:gd name="T25" fmla="*/ 76 h 91"/>
                <a:gd name="T26" fmla="*/ 56 w 77"/>
                <a:gd name="T27" fmla="*/ 65 h 91"/>
                <a:gd name="T28" fmla="*/ 33 w 77"/>
                <a:gd name="T29" fmla="*/ 52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7" h="91">
                  <a:moveTo>
                    <a:pt x="33" y="52"/>
                  </a:moveTo>
                  <a:cubicBezTo>
                    <a:pt x="15" y="48"/>
                    <a:pt x="3" y="41"/>
                    <a:pt x="3" y="26"/>
                  </a:cubicBezTo>
                  <a:cubicBezTo>
                    <a:pt x="3" y="10"/>
                    <a:pt x="15" y="0"/>
                    <a:pt x="39" y="0"/>
                  </a:cubicBezTo>
                  <a:cubicBezTo>
                    <a:pt x="59" y="0"/>
                    <a:pt x="73" y="10"/>
                    <a:pt x="76" y="26"/>
                  </a:cubicBezTo>
                  <a:cubicBezTo>
                    <a:pt x="55" y="26"/>
                    <a:pt x="55" y="26"/>
                    <a:pt x="55" y="26"/>
                  </a:cubicBezTo>
                  <a:cubicBezTo>
                    <a:pt x="54" y="19"/>
                    <a:pt x="48" y="15"/>
                    <a:pt x="38" y="15"/>
                  </a:cubicBezTo>
                  <a:cubicBezTo>
                    <a:pt x="28" y="15"/>
                    <a:pt x="24" y="19"/>
                    <a:pt x="24" y="24"/>
                  </a:cubicBezTo>
                  <a:cubicBezTo>
                    <a:pt x="24" y="30"/>
                    <a:pt x="27" y="32"/>
                    <a:pt x="43" y="36"/>
                  </a:cubicBezTo>
                  <a:cubicBezTo>
                    <a:pt x="61" y="40"/>
                    <a:pt x="77" y="45"/>
                    <a:pt x="77" y="63"/>
                  </a:cubicBezTo>
                  <a:cubicBezTo>
                    <a:pt x="77" y="79"/>
                    <a:pt x="64" y="91"/>
                    <a:pt x="39" y="91"/>
                  </a:cubicBezTo>
                  <a:cubicBezTo>
                    <a:pt x="16" y="91"/>
                    <a:pt x="2" y="80"/>
                    <a:pt x="0" y="64"/>
                  </a:cubicBezTo>
                  <a:cubicBezTo>
                    <a:pt x="21" y="64"/>
                    <a:pt x="21" y="64"/>
                    <a:pt x="21" y="64"/>
                  </a:cubicBezTo>
                  <a:cubicBezTo>
                    <a:pt x="22" y="72"/>
                    <a:pt x="28" y="76"/>
                    <a:pt x="39" y="76"/>
                  </a:cubicBezTo>
                  <a:cubicBezTo>
                    <a:pt x="50" y="76"/>
                    <a:pt x="56" y="72"/>
                    <a:pt x="56" y="65"/>
                  </a:cubicBezTo>
                  <a:cubicBezTo>
                    <a:pt x="56" y="57"/>
                    <a:pt x="48" y="56"/>
                    <a:pt x="33" y="5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22" name="Freeform 20">
              <a:extLst>
                <a:ext uri="{FF2B5EF4-FFF2-40B4-BE49-F238E27FC236}">
                  <a16:creationId xmlns:a16="http://schemas.microsoft.com/office/drawing/2014/main" id="{2A01D22F-9FCC-4DD9-94E9-8FA658FABBA0}"/>
                </a:ext>
              </a:extLst>
            </p:cNvPr>
            <p:cNvSpPr>
              <a:spLocks noEditPoints="1"/>
            </p:cNvSpPr>
            <p:nvPr userDrawn="1"/>
          </p:nvSpPr>
          <p:spPr bwMode="auto">
            <a:xfrm>
              <a:off x="4475167" y="1241431"/>
              <a:ext cx="28575" cy="139701"/>
            </a:xfrm>
            <a:custGeom>
              <a:avLst/>
              <a:gdLst>
                <a:gd name="T0" fmla="*/ 1 w 18"/>
                <a:gd name="T1" fmla="*/ 88 h 88"/>
                <a:gd name="T2" fmla="*/ 1 w 18"/>
                <a:gd name="T3" fmla="*/ 24 h 88"/>
                <a:gd name="T4" fmla="*/ 17 w 18"/>
                <a:gd name="T5" fmla="*/ 24 h 88"/>
                <a:gd name="T6" fmla="*/ 17 w 18"/>
                <a:gd name="T7" fmla="*/ 88 h 88"/>
                <a:gd name="T8" fmla="*/ 1 w 18"/>
                <a:gd name="T9" fmla="*/ 88 h 88"/>
                <a:gd name="T10" fmla="*/ 0 w 18"/>
                <a:gd name="T11" fmla="*/ 15 h 88"/>
                <a:gd name="T12" fmla="*/ 0 w 18"/>
                <a:gd name="T13" fmla="*/ 0 h 88"/>
                <a:gd name="T14" fmla="*/ 18 w 18"/>
                <a:gd name="T15" fmla="*/ 0 h 88"/>
                <a:gd name="T16" fmla="*/ 18 w 18"/>
                <a:gd name="T17" fmla="*/ 15 h 88"/>
                <a:gd name="T18" fmla="*/ 0 w 18"/>
                <a:gd name="T19" fmla="*/ 1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 h="88">
                  <a:moveTo>
                    <a:pt x="1" y="88"/>
                  </a:moveTo>
                  <a:lnTo>
                    <a:pt x="1" y="24"/>
                  </a:lnTo>
                  <a:lnTo>
                    <a:pt x="17" y="24"/>
                  </a:lnTo>
                  <a:lnTo>
                    <a:pt x="17" y="88"/>
                  </a:lnTo>
                  <a:lnTo>
                    <a:pt x="1" y="88"/>
                  </a:lnTo>
                  <a:close/>
                  <a:moveTo>
                    <a:pt x="0" y="15"/>
                  </a:moveTo>
                  <a:lnTo>
                    <a:pt x="0" y="0"/>
                  </a:lnTo>
                  <a:lnTo>
                    <a:pt x="18" y="0"/>
                  </a:lnTo>
                  <a:lnTo>
                    <a:pt x="18" y="15"/>
                  </a:lnTo>
                  <a:lnTo>
                    <a:pt x="0"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23" name="Freeform 21">
              <a:extLst>
                <a:ext uri="{FF2B5EF4-FFF2-40B4-BE49-F238E27FC236}">
                  <a16:creationId xmlns:a16="http://schemas.microsoft.com/office/drawing/2014/main" id="{93C923F1-FB36-4DBB-803E-240832B77D31}"/>
                </a:ext>
              </a:extLst>
            </p:cNvPr>
            <p:cNvSpPr>
              <a:spLocks noEditPoints="1"/>
            </p:cNvSpPr>
            <p:nvPr userDrawn="1"/>
          </p:nvSpPr>
          <p:spPr bwMode="auto">
            <a:xfrm>
              <a:off x="4537079" y="1241431"/>
              <a:ext cx="103188" cy="144463"/>
            </a:xfrm>
            <a:custGeom>
              <a:avLst/>
              <a:gdLst>
                <a:gd name="T0" fmla="*/ 43 w 86"/>
                <a:gd name="T1" fmla="*/ 46 h 121"/>
                <a:gd name="T2" fmla="*/ 20 w 86"/>
                <a:gd name="T3" fmla="*/ 75 h 121"/>
                <a:gd name="T4" fmla="*/ 43 w 86"/>
                <a:gd name="T5" fmla="*/ 105 h 121"/>
                <a:gd name="T6" fmla="*/ 65 w 86"/>
                <a:gd name="T7" fmla="*/ 75 h 121"/>
                <a:gd name="T8" fmla="*/ 43 w 86"/>
                <a:gd name="T9" fmla="*/ 46 h 121"/>
                <a:gd name="T10" fmla="*/ 0 w 86"/>
                <a:gd name="T11" fmla="*/ 118 h 121"/>
                <a:gd name="T12" fmla="*/ 0 w 86"/>
                <a:gd name="T13" fmla="*/ 0 h 121"/>
                <a:gd name="T14" fmla="*/ 21 w 86"/>
                <a:gd name="T15" fmla="*/ 0 h 121"/>
                <a:gd name="T16" fmla="*/ 21 w 86"/>
                <a:gd name="T17" fmla="*/ 43 h 121"/>
                <a:gd name="T18" fmla="*/ 48 w 86"/>
                <a:gd name="T19" fmla="*/ 30 h 121"/>
                <a:gd name="T20" fmla="*/ 86 w 86"/>
                <a:gd name="T21" fmla="*/ 74 h 121"/>
                <a:gd name="T22" fmla="*/ 47 w 86"/>
                <a:gd name="T23" fmla="*/ 121 h 121"/>
                <a:gd name="T24" fmla="*/ 20 w 86"/>
                <a:gd name="T25" fmla="*/ 108 h 121"/>
                <a:gd name="T26" fmla="*/ 17 w 86"/>
                <a:gd name="T27" fmla="*/ 118 h 121"/>
                <a:gd name="T28" fmla="*/ 0 w 86"/>
                <a:gd name="T29" fmla="*/ 11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6" h="121">
                  <a:moveTo>
                    <a:pt x="43" y="46"/>
                  </a:moveTo>
                  <a:cubicBezTo>
                    <a:pt x="30" y="46"/>
                    <a:pt x="20" y="56"/>
                    <a:pt x="20" y="75"/>
                  </a:cubicBezTo>
                  <a:cubicBezTo>
                    <a:pt x="20" y="95"/>
                    <a:pt x="30" y="105"/>
                    <a:pt x="43" y="105"/>
                  </a:cubicBezTo>
                  <a:cubicBezTo>
                    <a:pt x="56" y="105"/>
                    <a:pt x="65" y="95"/>
                    <a:pt x="65" y="75"/>
                  </a:cubicBezTo>
                  <a:cubicBezTo>
                    <a:pt x="65" y="55"/>
                    <a:pt x="56" y="46"/>
                    <a:pt x="43" y="46"/>
                  </a:cubicBezTo>
                  <a:close/>
                  <a:moveTo>
                    <a:pt x="0" y="118"/>
                  </a:moveTo>
                  <a:cubicBezTo>
                    <a:pt x="0" y="0"/>
                    <a:pt x="0" y="0"/>
                    <a:pt x="0" y="0"/>
                  </a:cubicBezTo>
                  <a:cubicBezTo>
                    <a:pt x="21" y="0"/>
                    <a:pt x="21" y="0"/>
                    <a:pt x="21" y="0"/>
                  </a:cubicBezTo>
                  <a:cubicBezTo>
                    <a:pt x="21" y="43"/>
                    <a:pt x="21" y="43"/>
                    <a:pt x="21" y="43"/>
                  </a:cubicBezTo>
                  <a:cubicBezTo>
                    <a:pt x="27" y="35"/>
                    <a:pt x="36" y="30"/>
                    <a:pt x="48" y="30"/>
                  </a:cubicBezTo>
                  <a:cubicBezTo>
                    <a:pt x="71" y="30"/>
                    <a:pt x="86" y="45"/>
                    <a:pt x="86" y="74"/>
                  </a:cubicBezTo>
                  <a:cubicBezTo>
                    <a:pt x="86" y="104"/>
                    <a:pt x="70" y="121"/>
                    <a:pt x="47" y="121"/>
                  </a:cubicBezTo>
                  <a:cubicBezTo>
                    <a:pt x="35" y="121"/>
                    <a:pt x="26" y="116"/>
                    <a:pt x="20" y="108"/>
                  </a:cubicBezTo>
                  <a:cubicBezTo>
                    <a:pt x="17" y="118"/>
                    <a:pt x="17" y="118"/>
                    <a:pt x="17" y="118"/>
                  </a:cubicBezTo>
                  <a:lnTo>
                    <a:pt x="0" y="1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24" name="Rectangle 22">
              <a:extLst>
                <a:ext uri="{FF2B5EF4-FFF2-40B4-BE49-F238E27FC236}">
                  <a16:creationId xmlns:a16="http://schemas.microsoft.com/office/drawing/2014/main" id="{1CC38ED2-CAD2-4079-A0AE-4199A5337D53}"/>
                </a:ext>
              </a:extLst>
            </p:cNvPr>
            <p:cNvSpPr>
              <a:spLocks noChangeArrowheads="1"/>
            </p:cNvSpPr>
            <p:nvPr userDrawn="1"/>
          </p:nvSpPr>
          <p:spPr bwMode="auto">
            <a:xfrm>
              <a:off x="4664079" y="1241431"/>
              <a:ext cx="25400" cy="13970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25" name="Freeform 23">
              <a:extLst>
                <a:ext uri="{FF2B5EF4-FFF2-40B4-BE49-F238E27FC236}">
                  <a16:creationId xmlns:a16="http://schemas.microsoft.com/office/drawing/2014/main" id="{8F8D087A-D711-4F8C-AD2E-9C2CB1E0F985}"/>
                </a:ext>
              </a:extLst>
            </p:cNvPr>
            <p:cNvSpPr>
              <a:spLocks noEditPoints="1"/>
            </p:cNvSpPr>
            <p:nvPr userDrawn="1"/>
          </p:nvSpPr>
          <p:spPr bwMode="auto">
            <a:xfrm>
              <a:off x="4713292" y="1276356"/>
              <a:ext cx="101600" cy="109538"/>
            </a:xfrm>
            <a:custGeom>
              <a:avLst/>
              <a:gdLst>
                <a:gd name="T0" fmla="*/ 21 w 85"/>
                <a:gd name="T1" fmla="*/ 37 h 91"/>
                <a:gd name="T2" fmla="*/ 64 w 85"/>
                <a:gd name="T3" fmla="*/ 37 h 91"/>
                <a:gd name="T4" fmla="*/ 43 w 85"/>
                <a:gd name="T5" fmla="*/ 15 h 91"/>
                <a:gd name="T6" fmla="*/ 21 w 85"/>
                <a:gd name="T7" fmla="*/ 37 h 91"/>
                <a:gd name="T8" fmla="*/ 84 w 85"/>
                <a:gd name="T9" fmla="*/ 64 h 91"/>
                <a:gd name="T10" fmla="*/ 44 w 85"/>
                <a:gd name="T11" fmla="*/ 91 h 91"/>
                <a:gd name="T12" fmla="*/ 0 w 85"/>
                <a:gd name="T13" fmla="*/ 46 h 91"/>
                <a:gd name="T14" fmla="*/ 43 w 85"/>
                <a:gd name="T15" fmla="*/ 0 h 91"/>
                <a:gd name="T16" fmla="*/ 85 w 85"/>
                <a:gd name="T17" fmla="*/ 50 h 91"/>
                <a:gd name="T18" fmla="*/ 21 w 85"/>
                <a:gd name="T19" fmla="*/ 50 h 91"/>
                <a:gd name="T20" fmla="*/ 44 w 85"/>
                <a:gd name="T21" fmla="*/ 75 h 91"/>
                <a:gd name="T22" fmla="*/ 62 w 85"/>
                <a:gd name="T23" fmla="*/ 64 h 91"/>
                <a:gd name="T24" fmla="*/ 84 w 85"/>
                <a:gd name="T25" fmla="*/ 64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 h="91">
                  <a:moveTo>
                    <a:pt x="21" y="37"/>
                  </a:moveTo>
                  <a:cubicBezTo>
                    <a:pt x="64" y="37"/>
                    <a:pt x="64" y="37"/>
                    <a:pt x="64" y="37"/>
                  </a:cubicBezTo>
                  <a:cubicBezTo>
                    <a:pt x="63" y="21"/>
                    <a:pt x="55" y="15"/>
                    <a:pt x="43" y="15"/>
                  </a:cubicBezTo>
                  <a:cubicBezTo>
                    <a:pt x="31" y="15"/>
                    <a:pt x="23" y="21"/>
                    <a:pt x="21" y="37"/>
                  </a:cubicBezTo>
                  <a:close/>
                  <a:moveTo>
                    <a:pt x="84" y="64"/>
                  </a:moveTo>
                  <a:cubicBezTo>
                    <a:pt x="80" y="79"/>
                    <a:pt x="67" y="91"/>
                    <a:pt x="44" y="91"/>
                  </a:cubicBezTo>
                  <a:cubicBezTo>
                    <a:pt x="18" y="91"/>
                    <a:pt x="0" y="75"/>
                    <a:pt x="0" y="46"/>
                  </a:cubicBezTo>
                  <a:cubicBezTo>
                    <a:pt x="0" y="16"/>
                    <a:pt x="17" y="0"/>
                    <a:pt x="43" y="0"/>
                  </a:cubicBezTo>
                  <a:cubicBezTo>
                    <a:pt x="68" y="0"/>
                    <a:pt x="85" y="16"/>
                    <a:pt x="85" y="50"/>
                  </a:cubicBezTo>
                  <a:cubicBezTo>
                    <a:pt x="21" y="50"/>
                    <a:pt x="21" y="50"/>
                    <a:pt x="21" y="50"/>
                  </a:cubicBezTo>
                  <a:cubicBezTo>
                    <a:pt x="23" y="68"/>
                    <a:pt x="32" y="75"/>
                    <a:pt x="44" y="75"/>
                  </a:cubicBezTo>
                  <a:cubicBezTo>
                    <a:pt x="54" y="75"/>
                    <a:pt x="60" y="70"/>
                    <a:pt x="62" y="64"/>
                  </a:cubicBezTo>
                  <a:lnTo>
                    <a:pt x="84" y="6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26" name="Rectangle 24">
              <a:extLst>
                <a:ext uri="{FF2B5EF4-FFF2-40B4-BE49-F238E27FC236}">
                  <a16:creationId xmlns:a16="http://schemas.microsoft.com/office/drawing/2014/main" id="{5CDB5A4C-330F-412F-8651-E7FF9D21D8CE}"/>
                </a:ext>
              </a:extLst>
            </p:cNvPr>
            <p:cNvSpPr>
              <a:spLocks noChangeArrowheads="1"/>
            </p:cNvSpPr>
            <p:nvPr userDrawn="1"/>
          </p:nvSpPr>
          <p:spPr bwMode="auto">
            <a:xfrm>
              <a:off x="3460753" y="858842"/>
              <a:ext cx="46038" cy="18891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27" name="Freeform 25">
              <a:extLst>
                <a:ext uri="{FF2B5EF4-FFF2-40B4-BE49-F238E27FC236}">
                  <a16:creationId xmlns:a16="http://schemas.microsoft.com/office/drawing/2014/main" id="{D87D7BBE-89BA-4EE7-86E0-1D0BC84510E7}"/>
                </a:ext>
              </a:extLst>
            </p:cNvPr>
            <p:cNvSpPr>
              <a:spLocks/>
            </p:cNvSpPr>
            <p:nvPr userDrawn="1"/>
          </p:nvSpPr>
          <p:spPr bwMode="auto">
            <a:xfrm>
              <a:off x="3744916" y="855666"/>
              <a:ext cx="142875" cy="195264"/>
            </a:xfrm>
            <a:custGeom>
              <a:avLst/>
              <a:gdLst>
                <a:gd name="T0" fmla="*/ 0 w 119"/>
                <a:gd name="T1" fmla="*/ 82 h 163"/>
                <a:gd name="T2" fmla="*/ 83 w 119"/>
                <a:gd name="T3" fmla="*/ 163 h 163"/>
                <a:gd name="T4" fmla="*/ 119 w 119"/>
                <a:gd name="T5" fmla="*/ 158 h 163"/>
                <a:gd name="T6" fmla="*/ 119 w 119"/>
                <a:gd name="T7" fmla="*/ 116 h 163"/>
                <a:gd name="T8" fmla="*/ 86 w 119"/>
                <a:gd name="T9" fmla="*/ 124 h 163"/>
                <a:gd name="T10" fmla="*/ 43 w 119"/>
                <a:gd name="T11" fmla="*/ 82 h 163"/>
                <a:gd name="T12" fmla="*/ 86 w 119"/>
                <a:gd name="T13" fmla="*/ 40 h 163"/>
                <a:gd name="T14" fmla="*/ 119 w 119"/>
                <a:gd name="T15" fmla="*/ 48 h 163"/>
                <a:gd name="T16" fmla="*/ 119 w 119"/>
                <a:gd name="T17" fmla="*/ 6 h 163"/>
                <a:gd name="T18" fmla="*/ 83 w 119"/>
                <a:gd name="T19" fmla="*/ 0 h 163"/>
                <a:gd name="T20" fmla="*/ 0 w 119"/>
                <a:gd name="T21" fmla="*/ 82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9" h="163">
                  <a:moveTo>
                    <a:pt x="0" y="82"/>
                  </a:moveTo>
                  <a:cubicBezTo>
                    <a:pt x="0" y="133"/>
                    <a:pt x="39" y="163"/>
                    <a:pt x="83" y="163"/>
                  </a:cubicBezTo>
                  <a:cubicBezTo>
                    <a:pt x="101" y="163"/>
                    <a:pt x="114" y="159"/>
                    <a:pt x="119" y="158"/>
                  </a:cubicBezTo>
                  <a:cubicBezTo>
                    <a:pt x="119" y="116"/>
                    <a:pt x="119" y="116"/>
                    <a:pt x="119" y="116"/>
                  </a:cubicBezTo>
                  <a:cubicBezTo>
                    <a:pt x="117" y="116"/>
                    <a:pt x="104" y="124"/>
                    <a:pt x="86" y="124"/>
                  </a:cubicBezTo>
                  <a:cubicBezTo>
                    <a:pt x="60" y="124"/>
                    <a:pt x="43" y="105"/>
                    <a:pt x="43" y="82"/>
                  </a:cubicBezTo>
                  <a:cubicBezTo>
                    <a:pt x="43" y="58"/>
                    <a:pt x="60" y="40"/>
                    <a:pt x="86" y="40"/>
                  </a:cubicBezTo>
                  <a:cubicBezTo>
                    <a:pt x="105" y="40"/>
                    <a:pt x="117" y="47"/>
                    <a:pt x="119" y="48"/>
                  </a:cubicBezTo>
                  <a:cubicBezTo>
                    <a:pt x="119" y="6"/>
                    <a:pt x="119" y="6"/>
                    <a:pt x="119" y="6"/>
                  </a:cubicBezTo>
                  <a:cubicBezTo>
                    <a:pt x="115" y="5"/>
                    <a:pt x="102" y="0"/>
                    <a:pt x="83" y="0"/>
                  </a:cubicBezTo>
                  <a:cubicBezTo>
                    <a:pt x="35" y="0"/>
                    <a:pt x="0" y="35"/>
                    <a:pt x="0" y="8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28" name="Freeform 26">
              <a:extLst>
                <a:ext uri="{FF2B5EF4-FFF2-40B4-BE49-F238E27FC236}">
                  <a16:creationId xmlns:a16="http://schemas.microsoft.com/office/drawing/2014/main" id="{0E0A4125-407D-4066-AD0F-8ADAC1ADC72A}"/>
                </a:ext>
              </a:extLst>
            </p:cNvPr>
            <p:cNvSpPr>
              <a:spLocks/>
            </p:cNvSpPr>
            <p:nvPr userDrawn="1"/>
          </p:nvSpPr>
          <p:spPr bwMode="auto">
            <a:xfrm>
              <a:off x="3251203" y="855666"/>
              <a:ext cx="142875" cy="195264"/>
            </a:xfrm>
            <a:custGeom>
              <a:avLst/>
              <a:gdLst>
                <a:gd name="T0" fmla="*/ 0 w 119"/>
                <a:gd name="T1" fmla="*/ 82 h 163"/>
                <a:gd name="T2" fmla="*/ 83 w 119"/>
                <a:gd name="T3" fmla="*/ 163 h 163"/>
                <a:gd name="T4" fmla="*/ 119 w 119"/>
                <a:gd name="T5" fmla="*/ 158 h 163"/>
                <a:gd name="T6" fmla="*/ 119 w 119"/>
                <a:gd name="T7" fmla="*/ 116 h 163"/>
                <a:gd name="T8" fmla="*/ 86 w 119"/>
                <a:gd name="T9" fmla="*/ 124 h 163"/>
                <a:gd name="T10" fmla="*/ 43 w 119"/>
                <a:gd name="T11" fmla="*/ 82 h 163"/>
                <a:gd name="T12" fmla="*/ 86 w 119"/>
                <a:gd name="T13" fmla="*/ 40 h 163"/>
                <a:gd name="T14" fmla="*/ 119 w 119"/>
                <a:gd name="T15" fmla="*/ 48 h 163"/>
                <a:gd name="T16" fmla="*/ 119 w 119"/>
                <a:gd name="T17" fmla="*/ 6 h 163"/>
                <a:gd name="T18" fmla="*/ 83 w 119"/>
                <a:gd name="T19" fmla="*/ 0 h 163"/>
                <a:gd name="T20" fmla="*/ 0 w 119"/>
                <a:gd name="T21" fmla="*/ 82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9" h="163">
                  <a:moveTo>
                    <a:pt x="0" y="82"/>
                  </a:moveTo>
                  <a:cubicBezTo>
                    <a:pt x="0" y="133"/>
                    <a:pt x="39" y="163"/>
                    <a:pt x="83" y="163"/>
                  </a:cubicBezTo>
                  <a:cubicBezTo>
                    <a:pt x="101" y="163"/>
                    <a:pt x="114" y="159"/>
                    <a:pt x="119" y="158"/>
                  </a:cubicBezTo>
                  <a:cubicBezTo>
                    <a:pt x="119" y="116"/>
                    <a:pt x="119" y="116"/>
                    <a:pt x="119" y="116"/>
                  </a:cubicBezTo>
                  <a:cubicBezTo>
                    <a:pt x="118" y="116"/>
                    <a:pt x="105" y="124"/>
                    <a:pt x="86" y="124"/>
                  </a:cubicBezTo>
                  <a:cubicBezTo>
                    <a:pt x="60" y="124"/>
                    <a:pt x="43" y="105"/>
                    <a:pt x="43" y="82"/>
                  </a:cubicBezTo>
                  <a:cubicBezTo>
                    <a:pt x="43" y="58"/>
                    <a:pt x="61" y="40"/>
                    <a:pt x="86" y="40"/>
                  </a:cubicBezTo>
                  <a:cubicBezTo>
                    <a:pt x="105" y="40"/>
                    <a:pt x="118" y="47"/>
                    <a:pt x="119" y="48"/>
                  </a:cubicBezTo>
                  <a:cubicBezTo>
                    <a:pt x="119" y="6"/>
                    <a:pt x="119" y="6"/>
                    <a:pt x="119" y="6"/>
                  </a:cubicBezTo>
                  <a:cubicBezTo>
                    <a:pt x="116" y="5"/>
                    <a:pt x="102" y="0"/>
                    <a:pt x="83" y="0"/>
                  </a:cubicBezTo>
                  <a:cubicBezTo>
                    <a:pt x="35" y="0"/>
                    <a:pt x="0" y="35"/>
                    <a:pt x="0" y="8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29" name="Freeform 27">
              <a:extLst>
                <a:ext uri="{FF2B5EF4-FFF2-40B4-BE49-F238E27FC236}">
                  <a16:creationId xmlns:a16="http://schemas.microsoft.com/office/drawing/2014/main" id="{098D45EA-2DB5-485E-930C-D135B1F6946A}"/>
                </a:ext>
              </a:extLst>
            </p:cNvPr>
            <p:cNvSpPr>
              <a:spLocks noEditPoints="1"/>
            </p:cNvSpPr>
            <p:nvPr userDrawn="1"/>
          </p:nvSpPr>
          <p:spPr bwMode="auto">
            <a:xfrm>
              <a:off x="3937004" y="855666"/>
              <a:ext cx="198438" cy="195264"/>
            </a:xfrm>
            <a:custGeom>
              <a:avLst/>
              <a:gdLst>
                <a:gd name="T0" fmla="*/ 82 w 165"/>
                <a:gd name="T1" fmla="*/ 0 h 163"/>
                <a:gd name="T2" fmla="*/ 0 w 165"/>
                <a:gd name="T3" fmla="*/ 82 h 163"/>
                <a:gd name="T4" fmla="*/ 82 w 165"/>
                <a:gd name="T5" fmla="*/ 163 h 163"/>
                <a:gd name="T6" fmla="*/ 165 w 165"/>
                <a:gd name="T7" fmla="*/ 82 h 163"/>
                <a:gd name="T8" fmla="*/ 82 w 165"/>
                <a:gd name="T9" fmla="*/ 0 h 163"/>
                <a:gd name="T10" fmla="*/ 82 w 165"/>
                <a:gd name="T11" fmla="*/ 123 h 163"/>
                <a:gd name="T12" fmla="*/ 41 w 165"/>
                <a:gd name="T13" fmla="*/ 82 h 163"/>
                <a:gd name="T14" fmla="*/ 82 w 165"/>
                <a:gd name="T15" fmla="*/ 40 h 163"/>
                <a:gd name="T16" fmla="*/ 123 w 165"/>
                <a:gd name="T17" fmla="*/ 82 h 163"/>
                <a:gd name="T18" fmla="*/ 82 w 165"/>
                <a:gd name="T19" fmla="*/ 12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5" h="163">
                  <a:moveTo>
                    <a:pt x="82" y="0"/>
                  </a:moveTo>
                  <a:cubicBezTo>
                    <a:pt x="34" y="0"/>
                    <a:pt x="0" y="37"/>
                    <a:pt x="0" y="82"/>
                  </a:cubicBezTo>
                  <a:cubicBezTo>
                    <a:pt x="0" y="127"/>
                    <a:pt x="34" y="163"/>
                    <a:pt x="82" y="163"/>
                  </a:cubicBezTo>
                  <a:cubicBezTo>
                    <a:pt x="130" y="163"/>
                    <a:pt x="165" y="127"/>
                    <a:pt x="165" y="82"/>
                  </a:cubicBezTo>
                  <a:cubicBezTo>
                    <a:pt x="165" y="37"/>
                    <a:pt x="130" y="0"/>
                    <a:pt x="82" y="0"/>
                  </a:cubicBezTo>
                  <a:close/>
                  <a:moveTo>
                    <a:pt x="82" y="123"/>
                  </a:moveTo>
                  <a:cubicBezTo>
                    <a:pt x="59" y="123"/>
                    <a:pt x="41" y="105"/>
                    <a:pt x="41" y="82"/>
                  </a:cubicBezTo>
                  <a:cubicBezTo>
                    <a:pt x="41" y="59"/>
                    <a:pt x="59" y="40"/>
                    <a:pt x="82" y="40"/>
                  </a:cubicBezTo>
                  <a:cubicBezTo>
                    <a:pt x="105" y="40"/>
                    <a:pt x="123" y="59"/>
                    <a:pt x="123" y="82"/>
                  </a:cubicBezTo>
                  <a:cubicBezTo>
                    <a:pt x="123" y="105"/>
                    <a:pt x="105" y="123"/>
                    <a:pt x="82"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30" name="Freeform 28">
              <a:extLst>
                <a:ext uri="{FF2B5EF4-FFF2-40B4-BE49-F238E27FC236}">
                  <a16:creationId xmlns:a16="http://schemas.microsoft.com/office/drawing/2014/main" id="{21A5CABE-6044-4A13-9A47-F6F9EBEB9963}"/>
                </a:ext>
              </a:extLst>
            </p:cNvPr>
            <p:cNvSpPr>
              <a:spLocks/>
            </p:cNvSpPr>
            <p:nvPr userDrawn="1"/>
          </p:nvSpPr>
          <p:spPr bwMode="auto">
            <a:xfrm>
              <a:off x="3570291" y="855666"/>
              <a:ext cx="128588" cy="195264"/>
            </a:xfrm>
            <a:custGeom>
              <a:avLst/>
              <a:gdLst>
                <a:gd name="T0" fmla="*/ 70 w 108"/>
                <a:gd name="T1" fmla="*/ 65 h 163"/>
                <a:gd name="T2" fmla="*/ 59 w 108"/>
                <a:gd name="T3" fmla="*/ 62 h 163"/>
                <a:gd name="T4" fmla="*/ 41 w 108"/>
                <a:gd name="T5" fmla="*/ 47 h 163"/>
                <a:gd name="T6" fmla="*/ 66 w 108"/>
                <a:gd name="T7" fmla="*/ 34 h 163"/>
                <a:gd name="T8" fmla="*/ 97 w 108"/>
                <a:gd name="T9" fmla="*/ 39 h 163"/>
                <a:gd name="T10" fmla="*/ 97 w 108"/>
                <a:gd name="T11" fmla="*/ 5 h 163"/>
                <a:gd name="T12" fmla="*/ 58 w 108"/>
                <a:gd name="T13" fmla="*/ 0 h 163"/>
                <a:gd name="T14" fmla="*/ 0 w 108"/>
                <a:gd name="T15" fmla="*/ 49 h 163"/>
                <a:gd name="T16" fmla="*/ 40 w 108"/>
                <a:gd name="T17" fmla="*/ 96 h 163"/>
                <a:gd name="T18" fmla="*/ 49 w 108"/>
                <a:gd name="T19" fmla="*/ 98 h 163"/>
                <a:gd name="T20" fmla="*/ 66 w 108"/>
                <a:gd name="T21" fmla="*/ 114 h 163"/>
                <a:gd name="T22" fmla="*/ 38 w 108"/>
                <a:gd name="T23" fmla="*/ 129 h 163"/>
                <a:gd name="T24" fmla="*/ 0 w 108"/>
                <a:gd name="T25" fmla="*/ 123 h 163"/>
                <a:gd name="T26" fmla="*/ 0 w 108"/>
                <a:gd name="T27" fmla="*/ 159 h 163"/>
                <a:gd name="T28" fmla="*/ 43 w 108"/>
                <a:gd name="T29" fmla="*/ 163 h 163"/>
                <a:gd name="T30" fmla="*/ 108 w 108"/>
                <a:gd name="T31" fmla="*/ 111 h 163"/>
                <a:gd name="T32" fmla="*/ 70 w 108"/>
                <a:gd name="T33" fmla="*/ 65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8" h="163">
                  <a:moveTo>
                    <a:pt x="70" y="65"/>
                  </a:moveTo>
                  <a:cubicBezTo>
                    <a:pt x="59" y="62"/>
                    <a:pt x="59" y="62"/>
                    <a:pt x="59" y="62"/>
                  </a:cubicBezTo>
                  <a:cubicBezTo>
                    <a:pt x="53" y="60"/>
                    <a:pt x="41" y="57"/>
                    <a:pt x="41" y="47"/>
                  </a:cubicBezTo>
                  <a:cubicBezTo>
                    <a:pt x="41" y="39"/>
                    <a:pt x="50" y="34"/>
                    <a:pt x="66" y="34"/>
                  </a:cubicBezTo>
                  <a:cubicBezTo>
                    <a:pt x="79" y="34"/>
                    <a:pt x="96" y="39"/>
                    <a:pt x="97" y="39"/>
                  </a:cubicBezTo>
                  <a:cubicBezTo>
                    <a:pt x="97" y="5"/>
                    <a:pt x="97" y="5"/>
                    <a:pt x="97" y="5"/>
                  </a:cubicBezTo>
                  <a:cubicBezTo>
                    <a:pt x="95" y="5"/>
                    <a:pt x="77" y="0"/>
                    <a:pt x="58" y="0"/>
                  </a:cubicBezTo>
                  <a:cubicBezTo>
                    <a:pt x="22" y="0"/>
                    <a:pt x="0" y="20"/>
                    <a:pt x="0" y="49"/>
                  </a:cubicBezTo>
                  <a:cubicBezTo>
                    <a:pt x="0" y="76"/>
                    <a:pt x="18" y="89"/>
                    <a:pt x="40" y="96"/>
                  </a:cubicBezTo>
                  <a:cubicBezTo>
                    <a:pt x="43" y="96"/>
                    <a:pt x="46" y="98"/>
                    <a:pt x="49" y="98"/>
                  </a:cubicBezTo>
                  <a:cubicBezTo>
                    <a:pt x="58" y="101"/>
                    <a:pt x="66" y="106"/>
                    <a:pt x="66" y="114"/>
                  </a:cubicBezTo>
                  <a:cubicBezTo>
                    <a:pt x="66" y="123"/>
                    <a:pt x="57" y="129"/>
                    <a:pt x="38" y="129"/>
                  </a:cubicBezTo>
                  <a:cubicBezTo>
                    <a:pt x="20" y="129"/>
                    <a:pt x="4" y="124"/>
                    <a:pt x="0" y="123"/>
                  </a:cubicBezTo>
                  <a:cubicBezTo>
                    <a:pt x="0" y="159"/>
                    <a:pt x="0" y="159"/>
                    <a:pt x="0" y="159"/>
                  </a:cubicBezTo>
                  <a:cubicBezTo>
                    <a:pt x="2" y="160"/>
                    <a:pt x="22" y="163"/>
                    <a:pt x="43" y="163"/>
                  </a:cubicBezTo>
                  <a:cubicBezTo>
                    <a:pt x="73" y="163"/>
                    <a:pt x="108" y="150"/>
                    <a:pt x="108" y="111"/>
                  </a:cubicBezTo>
                  <a:cubicBezTo>
                    <a:pt x="108" y="91"/>
                    <a:pt x="96" y="74"/>
                    <a:pt x="70" y="6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31" name="Freeform 29">
              <a:extLst>
                <a:ext uri="{FF2B5EF4-FFF2-40B4-BE49-F238E27FC236}">
                  <a16:creationId xmlns:a16="http://schemas.microsoft.com/office/drawing/2014/main" id="{0EF96FCF-4F8F-45D9-A2FC-918F39875B44}"/>
                </a:ext>
              </a:extLst>
            </p:cNvPr>
            <p:cNvSpPr>
              <a:spLocks/>
            </p:cNvSpPr>
            <p:nvPr userDrawn="1"/>
          </p:nvSpPr>
          <p:spPr bwMode="auto">
            <a:xfrm>
              <a:off x="3154365" y="633415"/>
              <a:ext cx="47625" cy="96838"/>
            </a:xfrm>
            <a:custGeom>
              <a:avLst/>
              <a:gdLst>
                <a:gd name="T0" fmla="*/ 20 w 39"/>
                <a:gd name="T1" fmla="*/ 0 h 81"/>
                <a:gd name="T2" fmla="*/ 0 w 39"/>
                <a:gd name="T3" fmla="*/ 20 h 81"/>
                <a:gd name="T4" fmla="*/ 0 w 39"/>
                <a:gd name="T5" fmla="*/ 61 h 81"/>
                <a:gd name="T6" fmla="*/ 20 w 39"/>
                <a:gd name="T7" fmla="*/ 81 h 81"/>
                <a:gd name="T8" fmla="*/ 39 w 39"/>
                <a:gd name="T9" fmla="*/ 61 h 81"/>
                <a:gd name="T10" fmla="*/ 39 w 39"/>
                <a:gd name="T11" fmla="*/ 20 h 81"/>
                <a:gd name="T12" fmla="*/ 20 w 39"/>
                <a:gd name="T13" fmla="*/ 0 h 81"/>
              </a:gdLst>
              <a:ahLst/>
              <a:cxnLst>
                <a:cxn ang="0">
                  <a:pos x="T0" y="T1"/>
                </a:cxn>
                <a:cxn ang="0">
                  <a:pos x="T2" y="T3"/>
                </a:cxn>
                <a:cxn ang="0">
                  <a:pos x="T4" y="T5"/>
                </a:cxn>
                <a:cxn ang="0">
                  <a:pos x="T6" y="T7"/>
                </a:cxn>
                <a:cxn ang="0">
                  <a:pos x="T8" y="T9"/>
                </a:cxn>
                <a:cxn ang="0">
                  <a:pos x="T10" y="T11"/>
                </a:cxn>
                <a:cxn ang="0">
                  <a:pos x="T12" y="T13"/>
                </a:cxn>
              </a:cxnLst>
              <a:rect l="0" t="0" r="r" b="b"/>
              <a:pathLst>
                <a:path w="39" h="81">
                  <a:moveTo>
                    <a:pt x="20" y="0"/>
                  </a:moveTo>
                  <a:cubicBezTo>
                    <a:pt x="9" y="0"/>
                    <a:pt x="0" y="9"/>
                    <a:pt x="0" y="20"/>
                  </a:cubicBezTo>
                  <a:cubicBezTo>
                    <a:pt x="0" y="61"/>
                    <a:pt x="0" y="61"/>
                    <a:pt x="0" y="61"/>
                  </a:cubicBezTo>
                  <a:cubicBezTo>
                    <a:pt x="0" y="72"/>
                    <a:pt x="9" y="81"/>
                    <a:pt x="20" y="81"/>
                  </a:cubicBezTo>
                  <a:cubicBezTo>
                    <a:pt x="31" y="81"/>
                    <a:pt x="39" y="72"/>
                    <a:pt x="39" y="61"/>
                  </a:cubicBezTo>
                  <a:cubicBezTo>
                    <a:pt x="39" y="20"/>
                    <a:pt x="39" y="20"/>
                    <a:pt x="39" y="20"/>
                  </a:cubicBezTo>
                  <a:cubicBezTo>
                    <a:pt x="39" y="9"/>
                    <a:pt x="31" y="0"/>
                    <a:pt x="2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32" name="Freeform 30">
              <a:extLst>
                <a:ext uri="{FF2B5EF4-FFF2-40B4-BE49-F238E27FC236}">
                  <a16:creationId xmlns:a16="http://schemas.microsoft.com/office/drawing/2014/main" id="{9FDB770C-DE81-42B9-A3F4-32A37605789F}"/>
                </a:ext>
              </a:extLst>
            </p:cNvPr>
            <p:cNvSpPr>
              <a:spLocks/>
            </p:cNvSpPr>
            <p:nvPr userDrawn="1"/>
          </p:nvSpPr>
          <p:spPr bwMode="auto">
            <a:xfrm>
              <a:off x="3284540" y="568327"/>
              <a:ext cx="46038" cy="161926"/>
            </a:xfrm>
            <a:custGeom>
              <a:avLst/>
              <a:gdLst>
                <a:gd name="T0" fmla="*/ 19 w 39"/>
                <a:gd name="T1" fmla="*/ 136 h 136"/>
                <a:gd name="T2" fmla="*/ 39 w 39"/>
                <a:gd name="T3" fmla="*/ 116 h 136"/>
                <a:gd name="T4" fmla="*/ 39 w 39"/>
                <a:gd name="T5" fmla="*/ 20 h 136"/>
                <a:gd name="T6" fmla="*/ 19 w 39"/>
                <a:gd name="T7" fmla="*/ 0 h 136"/>
                <a:gd name="T8" fmla="*/ 0 w 39"/>
                <a:gd name="T9" fmla="*/ 20 h 136"/>
                <a:gd name="T10" fmla="*/ 0 w 39"/>
                <a:gd name="T11" fmla="*/ 116 h 136"/>
                <a:gd name="T12" fmla="*/ 19 w 39"/>
                <a:gd name="T13" fmla="*/ 136 h 136"/>
              </a:gdLst>
              <a:ahLst/>
              <a:cxnLst>
                <a:cxn ang="0">
                  <a:pos x="T0" y="T1"/>
                </a:cxn>
                <a:cxn ang="0">
                  <a:pos x="T2" y="T3"/>
                </a:cxn>
                <a:cxn ang="0">
                  <a:pos x="T4" y="T5"/>
                </a:cxn>
                <a:cxn ang="0">
                  <a:pos x="T6" y="T7"/>
                </a:cxn>
                <a:cxn ang="0">
                  <a:pos x="T8" y="T9"/>
                </a:cxn>
                <a:cxn ang="0">
                  <a:pos x="T10" y="T11"/>
                </a:cxn>
                <a:cxn ang="0">
                  <a:pos x="T12" y="T13"/>
                </a:cxn>
              </a:cxnLst>
              <a:rect l="0" t="0" r="r" b="b"/>
              <a:pathLst>
                <a:path w="39" h="136">
                  <a:moveTo>
                    <a:pt x="19" y="136"/>
                  </a:moveTo>
                  <a:cubicBezTo>
                    <a:pt x="30" y="136"/>
                    <a:pt x="39" y="127"/>
                    <a:pt x="39" y="116"/>
                  </a:cubicBezTo>
                  <a:cubicBezTo>
                    <a:pt x="39" y="20"/>
                    <a:pt x="39" y="20"/>
                    <a:pt x="39" y="20"/>
                  </a:cubicBezTo>
                  <a:cubicBezTo>
                    <a:pt x="39" y="9"/>
                    <a:pt x="30" y="0"/>
                    <a:pt x="19" y="0"/>
                  </a:cubicBezTo>
                  <a:cubicBezTo>
                    <a:pt x="9" y="0"/>
                    <a:pt x="0" y="9"/>
                    <a:pt x="0" y="20"/>
                  </a:cubicBezTo>
                  <a:cubicBezTo>
                    <a:pt x="0" y="116"/>
                    <a:pt x="0" y="116"/>
                    <a:pt x="0" y="116"/>
                  </a:cubicBezTo>
                  <a:cubicBezTo>
                    <a:pt x="0" y="127"/>
                    <a:pt x="9" y="136"/>
                    <a:pt x="19" y="1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33" name="Freeform 31">
              <a:extLst>
                <a:ext uri="{FF2B5EF4-FFF2-40B4-BE49-F238E27FC236}">
                  <a16:creationId xmlns:a16="http://schemas.microsoft.com/office/drawing/2014/main" id="{AA0D25C9-C23F-41E5-ABAD-F5C835BFEC54}"/>
                </a:ext>
              </a:extLst>
            </p:cNvPr>
            <p:cNvSpPr>
              <a:spLocks/>
            </p:cNvSpPr>
            <p:nvPr userDrawn="1"/>
          </p:nvSpPr>
          <p:spPr bwMode="auto">
            <a:xfrm>
              <a:off x="3411540" y="479427"/>
              <a:ext cx="47625" cy="296864"/>
            </a:xfrm>
            <a:custGeom>
              <a:avLst/>
              <a:gdLst>
                <a:gd name="T0" fmla="*/ 20 w 39"/>
                <a:gd name="T1" fmla="*/ 0 h 249"/>
                <a:gd name="T2" fmla="*/ 0 w 39"/>
                <a:gd name="T3" fmla="*/ 20 h 249"/>
                <a:gd name="T4" fmla="*/ 0 w 39"/>
                <a:gd name="T5" fmla="*/ 229 h 249"/>
                <a:gd name="T6" fmla="*/ 20 w 39"/>
                <a:gd name="T7" fmla="*/ 249 h 249"/>
                <a:gd name="T8" fmla="*/ 39 w 39"/>
                <a:gd name="T9" fmla="*/ 229 h 249"/>
                <a:gd name="T10" fmla="*/ 39 w 39"/>
                <a:gd name="T11" fmla="*/ 20 h 249"/>
                <a:gd name="T12" fmla="*/ 20 w 39"/>
                <a:gd name="T13" fmla="*/ 0 h 249"/>
              </a:gdLst>
              <a:ahLst/>
              <a:cxnLst>
                <a:cxn ang="0">
                  <a:pos x="T0" y="T1"/>
                </a:cxn>
                <a:cxn ang="0">
                  <a:pos x="T2" y="T3"/>
                </a:cxn>
                <a:cxn ang="0">
                  <a:pos x="T4" y="T5"/>
                </a:cxn>
                <a:cxn ang="0">
                  <a:pos x="T6" y="T7"/>
                </a:cxn>
                <a:cxn ang="0">
                  <a:pos x="T8" y="T9"/>
                </a:cxn>
                <a:cxn ang="0">
                  <a:pos x="T10" y="T11"/>
                </a:cxn>
                <a:cxn ang="0">
                  <a:pos x="T12" y="T13"/>
                </a:cxn>
              </a:cxnLst>
              <a:rect l="0" t="0" r="r" b="b"/>
              <a:pathLst>
                <a:path w="39" h="249">
                  <a:moveTo>
                    <a:pt x="20" y="0"/>
                  </a:moveTo>
                  <a:cubicBezTo>
                    <a:pt x="9" y="0"/>
                    <a:pt x="0" y="9"/>
                    <a:pt x="0" y="20"/>
                  </a:cubicBezTo>
                  <a:cubicBezTo>
                    <a:pt x="0" y="229"/>
                    <a:pt x="0" y="229"/>
                    <a:pt x="0" y="229"/>
                  </a:cubicBezTo>
                  <a:cubicBezTo>
                    <a:pt x="0" y="240"/>
                    <a:pt x="9" y="249"/>
                    <a:pt x="20" y="249"/>
                  </a:cubicBezTo>
                  <a:cubicBezTo>
                    <a:pt x="31" y="249"/>
                    <a:pt x="39" y="240"/>
                    <a:pt x="39" y="229"/>
                  </a:cubicBezTo>
                  <a:cubicBezTo>
                    <a:pt x="39" y="20"/>
                    <a:pt x="39" y="20"/>
                    <a:pt x="39" y="20"/>
                  </a:cubicBezTo>
                  <a:cubicBezTo>
                    <a:pt x="39" y="9"/>
                    <a:pt x="31" y="0"/>
                    <a:pt x="2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34" name="Freeform 32">
              <a:extLst>
                <a:ext uri="{FF2B5EF4-FFF2-40B4-BE49-F238E27FC236}">
                  <a16:creationId xmlns:a16="http://schemas.microsoft.com/office/drawing/2014/main" id="{0A4450CA-7F18-44C0-B31A-D5BF9BE811AF}"/>
                </a:ext>
              </a:extLst>
            </p:cNvPr>
            <p:cNvSpPr>
              <a:spLocks/>
            </p:cNvSpPr>
            <p:nvPr userDrawn="1"/>
          </p:nvSpPr>
          <p:spPr bwMode="auto">
            <a:xfrm>
              <a:off x="3541716" y="568327"/>
              <a:ext cx="46038" cy="161926"/>
            </a:xfrm>
            <a:custGeom>
              <a:avLst/>
              <a:gdLst>
                <a:gd name="T0" fmla="*/ 39 w 39"/>
                <a:gd name="T1" fmla="*/ 116 h 136"/>
                <a:gd name="T2" fmla="*/ 39 w 39"/>
                <a:gd name="T3" fmla="*/ 20 h 136"/>
                <a:gd name="T4" fmla="*/ 19 w 39"/>
                <a:gd name="T5" fmla="*/ 0 h 136"/>
                <a:gd name="T6" fmla="*/ 0 w 39"/>
                <a:gd name="T7" fmla="*/ 20 h 136"/>
                <a:gd name="T8" fmla="*/ 0 w 39"/>
                <a:gd name="T9" fmla="*/ 116 h 136"/>
                <a:gd name="T10" fmla="*/ 19 w 39"/>
                <a:gd name="T11" fmla="*/ 136 h 136"/>
                <a:gd name="T12" fmla="*/ 39 w 39"/>
                <a:gd name="T13" fmla="*/ 116 h 136"/>
              </a:gdLst>
              <a:ahLst/>
              <a:cxnLst>
                <a:cxn ang="0">
                  <a:pos x="T0" y="T1"/>
                </a:cxn>
                <a:cxn ang="0">
                  <a:pos x="T2" y="T3"/>
                </a:cxn>
                <a:cxn ang="0">
                  <a:pos x="T4" y="T5"/>
                </a:cxn>
                <a:cxn ang="0">
                  <a:pos x="T6" y="T7"/>
                </a:cxn>
                <a:cxn ang="0">
                  <a:pos x="T8" y="T9"/>
                </a:cxn>
                <a:cxn ang="0">
                  <a:pos x="T10" y="T11"/>
                </a:cxn>
                <a:cxn ang="0">
                  <a:pos x="T12" y="T13"/>
                </a:cxn>
              </a:cxnLst>
              <a:rect l="0" t="0" r="r" b="b"/>
              <a:pathLst>
                <a:path w="39" h="136">
                  <a:moveTo>
                    <a:pt x="39" y="116"/>
                  </a:moveTo>
                  <a:cubicBezTo>
                    <a:pt x="39" y="20"/>
                    <a:pt x="39" y="20"/>
                    <a:pt x="39" y="20"/>
                  </a:cubicBezTo>
                  <a:cubicBezTo>
                    <a:pt x="39" y="9"/>
                    <a:pt x="30" y="0"/>
                    <a:pt x="19" y="0"/>
                  </a:cubicBezTo>
                  <a:cubicBezTo>
                    <a:pt x="9" y="0"/>
                    <a:pt x="0" y="9"/>
                    <a:pt x="0" y="20"/>
                  </a:cubicBezTo>
                  <a:cubicBezTo>
                    <a:pt x="0" y="116"/>
                    <a:pt x="0" y="116"/>
                    <a:pt x="0" y="116"/>
                  </a:cubicBezTo>
                  <a:cubicBezTo>
                    <a:pt x="0" y="127"/>
                    <a:pt x="9" y="136"/>
                    <a:pt x="19" y="136"/>
                  </a:cubicBezTo>
                  <a:cubicBezTo>
                    <a:pt x="30" y="136"/>
                    <a:pt x="39" y="127"/>
                    <a:pt x="39" y="1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35" name="Freeform 33">
              <a:extLst>
                <a:ext uri="{FF2B5EF4-FFF2-40B4-BE49-F238E27FC236}">
                  <a16:creationId xmlns:a16="http://schemas.microsoft.com/office/drawing/2014/main" id="{BD8BA1AA-88A2-4C52-98CF-EA8E63C2E9CC}"/>
                </a:ext>
              </a:extLst>
            </p:cNvPr>
            <p:cNvSpPr>
              <a:spLocks/>
            </p:cNvSpPr>
            <p:nvPr userDrawn="1"/>
          </p:nvSpPr>
          <p:spPr bwMode="auto">
            <a:xfrm>
              <a:off x="3668716" y="633415"/>
              <a:ext cx="47625" cy="96838"/>
            </a:xfrm>
            <a:custGeom>
              <a:avLst/>
              <a:gdLst>
                <a:gd name="T0" fmla="*/ 20 w 39"/>
                <a:gd name="T1" fmla="*/ 0 h 81"/>
                <a:gd name="T2" fmla="*/ 0 w 39"/>
                <a:gd name="T3" fmla="*/ 20 h 81"/>
                <a:gd name="T4" fmla="*/ 0 w 39"/>
                <a:gd name="T5" fmla="*/ 61 h 81"/>
                <a:gd name="T6" fmla="*/ 20 w 39"/>
                <a:gd name="T7" fmla="*/ 81 h 81"/>
                <a:gd name="T8" fmla="*/ 39 w 39"/>
                <a:gd name="T9" fmla="*/ 61 h 81"/>
                <a:gd name="T10" fmla="*/ 39 w 39"/>
                <a:gd name="T11" fmla="*/ 20 h 81"/>
                <a:gd name="T12" fmla="*/ 20 w 39"/>
                <a:gd name="T13" fmla="*/ 0 h 81"/>
              </a:gdLst>
              <a:ahLst/>
              <a:cxnLst>
                <a:cxn ang="0">
                  <a:pos x="T0" y="T1"/>
                </a:cxn>
                <a:cxn ang="0">
                  <a:pos x="T2" y="T3"/>
                </a:cxn>
                <a:cxn ang="0">
                  <a:pos x="T4" y="T5"/>
                </a:cxn>
                <a:cxn ang="0">
                  <a:pos x="T6" y="T7"/>
                </a:cxn>
                <a:cxn ang="0">
                  <a:pos x="T8" y="T9"/>
                </a:cxn>
                <a:cxn ang="0">
                  <a:pos x="T10" y="T11"/>
                </a:cxn>
                <a:cxn ang="0">
                  <a:pos x="T12" y="T13"/>
                </a:cxn>
              </a:cxnLst>
              <a:rect l="0" t="0" r="r" b="b"/>
              <a:pathLst>
                <a:path w="39" h="81">
                  <a:moveTo>
                    <a:pt x="20" y="0"/>
                  </a:moveTo>
                  <a:cubicBezTo>
                    <a:pt x="9" y="0"/>
                    <a:pt x="0" y="9"/>
                    <a:pt x="0" y="20"/>
                  </a:cubicBezTo>
                  <a:cubicBezTo>
                    <a:pt x="0" y="61"/>
                    <a:pt x="0" y="61"/>
                    <a:pt x="0" y="61"/>
                  </a:cubicBezTo>
                  <a:cubicBezTo>
                    <a:pt x="0" y="72"/>
                    <a:pt x="9" y="81"/>
                    <a:pt x="20" y="81"/>
                  </a:cubicBezTo>
                  <a:cubicBezTo>
                    <a:pt x="31" y="81"/>
                    <a:pt x="39" y="72"/>
                    <a:pt x="39" y="61"/>
                  </a:cubicBezTo>
                  <a:cubicBezTo>
                    <a:pt x="39" y="20"/>
                    <a:pt x="39" y="20"/>
                    <a:pt x="39" y="20"/>
                  </a:cubicBezTo>
                  <a:cubicBezTo>
                    <a:pt x="39" y="9"/>
                    <a:pt x="31" y="0"/>
                    <a:pt x="2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36" name="Freeform 34">
              <a:extLst>
                <a:ext uri="{FF2B5EF4-FFF2-40B4-BE49-F238E27FC236}">
                  <a16:creationId xmlns:a16="http://schemas.microsoft.com/office/drawing/2014/main" id="{3CC3E99A-F51E-4501-B13F-CFE6FE76A0AE}"/>
                </a:ext>
              </a:extLst>
            </p:cNvPr>
            <p:cNvSpPr>
              <a:spLocks/>
            </p:cNvSpPr>
            <p:nvPr userDrawn="1"/>
          </p:nvSpPr>
          <p:spPr bwMode="auto">
            <a:xfrm>
              <a:off x="3798891" y="568327"/>
              <a:ext cx="46038" cy="161926"/>
            </a:xfrm>
            <a:custGeom>
              <a:avLst/>
              <a:gdLst>
                <a:gd name="T0" fmla="*/ 20 w 39"/>
                <a:gd name="T1" fmla="*/ 136 h 136"/>
                <a:gd name="T2" fmla="*/ 39 w 39"/>
                <a:gd name="T3" fmla="*/ 116 h 136"/>
                <a:gd name="T4" fmla="*/ 39 w 39"/>
                <a:gd name="T5" fmla="*/ 20 h 136"/>
                <a:gd name="T6" fmla="*/ 20 w 39"/>
                <a:gd name="T7" fmla="*/ 0 h 136"/>
                <a:gd name="T8" fmla="*/ 0 w 39"/>
                <a:gd name="T9" fmla="*/ 20 h 136"/>
                <a:gd name="T10" fmla="*/ 0 w 39"/>
                <a:gd name="T11" fmla="*/ 116 h 136"/>
                <a:gd name="T12" fmla="*/ 20 w 39"/>
                <a:gd name="T13" fmla="*/ 136 h 136"/>
              </a:gdLst>
              <a:ahLst/>
              <a:cxnLst>
                <a:cxn ang="0">
                  <a:pos x="T0" y="T1"/>
                </a:cxn>
                <a:cxn ang="0">
                  <a:pos x="T2" y="T3"/>
                </a:cxn>
                <a:cxn ang="0">
                  <a:pos x="T4" y="T5"/>
                </a:cxn>
                <a:cxn ang="0">
                  <a:pos x="T6" y="T7"/>
                </a:cxn>
                <a:cxn ang="0">
                  <a:pos x="T8" y="T9"/>
                </a:cxn>
                <a:cxn ang="0">
                  <a:pos x="T10" y="T11"/>
                </a:cxn>
                <a:cxn ang="0">
                  <a:pos x="T12" y="T13"/>
                </a:cxn>
              </a:cxnLst>
              <a:rect l="0" t="0" r="r" b="b"/>
              <a:pathLst>
                <a:path w="39" h="136">
                  <a:moveTo>
                    <a:pt x="20" y="136"/>
                  </a:moveTo>
                  <a:cubicBezTo>
                    <a:pt x="30" y="136"/>
                    <a:pt x="39" y="127"/>
                    <a:pt x="39" y="116"/>
                  </a:cubicBezTo>
                  <a:cubicBezTo>
                    <a:pt x="39" y="20"/>
                    <a:pt x="39" y="20"/>
                    <a:pt x="39" y="20"/>
                  </a:cubicBezTo>
                  <a:cubicBezTo>
                    <a:pt x="39" y="9"/>
                    <a:pt x="30" y="0"/>
                    <a:pt x="20" y="0"/>
                  </a:cubicBezTo>
                  <a:cubicBezTo>
                    <a:pt x="9" y="0"/>
                    <a:pt x="0" y="9"/>
                    <a:pt x="0" y="20"/>
                  </a:cubicBezTo>
                  <a:cubicBezTo>
                    <a:pt x="0" y="116"/>
                    <a:pt x="0" y="116"/>
                    <a:pt x="0" y="116"/>
                  </a:cubicBezTo>
                  <a:cubicBezTo>
                    <a:pt x="0" y="127"/>
                    <a:pt x="9" y="136"/>
                    <a:pt x="20" y="1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37" name="Freeform 35">
              <a:extLst>
                <a:ext uri="{FF2B5EF4-FFF2-40B4-BE49-F238E27FC236}">
                  <a16:creationId xmlns:a16="http://schemas.microsoft.com/office/drawing/2014/main" id="{B324261F-5021-4C26-A053-61F2E7B8A80B}"/>
                </a:ext>
              </a:extLst>
            </p:cNvPr>
            <p:cNvSpPr>
              <a:spLocks/>
            </p:cNvSpPr>
            <p:nvPr userDrawn="1"/>
          </p:nvSpPr>
          <p:spPr bwMode="auto">
            <a:xfrm>
              <a:off x="3927479" y="479427"/>
              <a:ext cx="47625" cy="296864"/>
            </a:xfrm>
            <a:custGeom>
              <a:avLst/>
              <a:gdLst>
                <a:gd name="T0" fmla="*/ 39 w 39"/>
                <a:gd name="T1" fmla="*/ 229 h 249"/>
                <a:gd name="T2" fmla="*/ 39 w 39"/>
                <a:gd name="T3" fmla="*/ 20 h 249"/>
                <a:gd name="T4" fmla="*/ 19 w 39"/>
                <a:gd name="T5" fmla="*/ 0 h 249"/>
                <a:gd name="T6" fmla="*/ 0 w 39"/>
                <a:gd name="T7" fmla="*/ 20 h 249"/>
                <a:gd name="T8" fmla="*/ 0 w 39"/>
                <a:gd name="T9" fmla="*/ 229 h 249"/>
                <a:gd name="T10" fmla="*/ 19 w 39"/>
                <a:gd name="T11" fmla="*/ 249 h 249"/>
                <a:gd name="T12" fmla="*/ 39 w 39"/>
                <a:gd name="T13" fmla="*/ 229 h 249"/>
              </a:gdLst>
              <a:ahLst/>
              <a:cxnLst>
                <a:cxn ang="0">
                  <a:pos x="T0" y="T1"/>
                </a:cxn>
                <a:cxn ang="0">
                  <a:pos x="T2" y="T3"/>
                </a:cxn>
                <a:cxn ang="0">
                  <a:pos x="T4" y="T5"/>
                </a:cxn>
                <a:cxn ang="0">
                  <a:pos x="T6" y="T7"/>
                </a:cxn>
                <a:cxn ang="0">
                  <a:pos x="T8" y="T9"/>
                </a:cxn>
                <a:cxn ang="0">
                  <a:pos x="T10" y="T11"/>
                </a:cxn>
                <a:cxn ang="0">
                  <a:pos x="T12" y="T13"/>
                </a:cxn>
              </a:cxnLst>
              <a:rect l="0" t="0" r="r" b="b"/>
              <a:pathLst>
                <a:path w="39" h="249">
                  <a:moveTo>
                    <a:pt x="39" y="229"/>
                  </a:moveTo>
                  <a:cubicBezTo>
                    <a:pt x="39" y="20"/>
                    <a:pt x="39" y="20"/>
                    <a:pt x="39" y="20"/>
                  </a:cubicBezTo>
                  <a:cubicBezTo>
                    <a:pt x="39" y="9"/>
                    <a:pt x="30" y="0"/>
                    <a:pt x="19" y="0"/>
                  </a:cubicBezTo>
                  <a:cubicBezTo>
                    <a:pt x="8" y="0"/>
                    <a:pt x="0" y="9"/>
                    <a:pt x="0" y="20"/>
                  </a:cubicBezTo>
                  <a:cubicBezTo>
                    <a:pt x="0" y="229"/>
                    <a:pt x="0" y="229"/>
                    <a:pt x="0" y="229"/>
                  </a:cubicBezTo>
                  <a:cubicBezTo>
                    <a:pt x="0" y="240"/>
                    <a:pt x="8" y="249"/>
                    <a:pt x="19" y="249"/>
                  </a:cubicBezTo>
                  <a:cubicBezTo>
                    <a:pt x="30" y="249"/>
                    <a:pt x="39" y="240"/>
                    <a:pt x="39" y="2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38" name="Freeform 36">
              <a:extLst>
                <a:ext uri="{FF2B5EF4-FFF2-40B4-BE49-F238E27FC236}">
                  <a16:creationId xmlns:a16="http://schemas.microsoft.com/office/drawing/2014/main" id="{D9DAB946-E472-4C62-9031-BA969D442929}"/>
                </a:ext>
              </a:extLst>
            </p:cNvPr>
            <p:cNvSpPr>
              <a:spLocks/>
            </p:cNvSpPr>
            <p:nvPr userDrawn="1"/>
          </p:nvSpPr>
          <p:spPr bwMode="auto">
            <a:xfrm>
              <a:off x="4056066" y="568327"/>
              <a:ext cx="46038" cy="161926"/>
            </a:xfrm>
            <a:custGeom>
              <a:avLst/>
              <a:gdLst>
                <a:gd name="T0" fmla="*/ 19 w 39"/>
                <a:gd name="T1" fmla="*/ 136 h 136"/>
                <a:gd name="T2" fmla="*/ 39 w 39"/>
                <a:gd name="T3" fmla="*/ 116 h 136"/>
                <a:gd name="T4" fmla="*/ 39 w 39"/>
                <a:gd name="T5" fmla="*/ 20 h 136"/>
                <a:gd name="T6" fmla="*/ 19 w 39"/>
                <a:gd name="T7" fmla="*/ 0 h 136"/>
                <a:gd name="T8" fmla="*/ 0 w 39"/>
                <a:gd name="T9" fmla="*/ 20 h 136"/>
                <a:gd name="T10" fmla="*/ 0 w 39"/>
                <a:gd name="T11" fmla="*/ 116 h 136"/>
                <a:gd name="T12" fmla="*/ 19 w 39"/>
                <a:gd name="T13" fmla="*/ 136 h 136"/>
              </a:gdLst>
              <a:ahLst/>
              <a:cxnLst>
                <a:cxn ang="0">
                  <a:pos x="T0" y="T1"/>
                </a:cxn>
                <a:cxn ang="0">
                  <a:pos x="T2" y="T3"/>
                </a:cxn>
                <a:cxn ang="0">
                  <a:pos x="T4" y="T5"/>
                </a:cxn>
                <a:cxn ang="0">
                  <a:pos x="T6" y="T7"/>
                </a:cxn>
                <a:cxn ang="0">
                  <a:pos x="T8" y="T9"/>
                </a:cxn>
                <a:cxn ang="0">
                  <a:pos x="T10" y="T11"/>
                </a:cxn>
                <a:cxn ang="0">
                  <a:pos x="T12" y="T13"/>
                </a:cxn>
              </a:cxnLst>
              <a:rect l="0" t="0" r="r" b="b"/>
              <a:pathLst>
                <a:path w="39" h="136">
                  <a:moveTo>
                    <a:pt x="19" y="136"/>
                  </a:moveTo>
                  <a:cubicBezTo>
                    <a:pt x="30" y="136"/>
                    <a:pt x="39" y="127"/>
                    <a:pt x="39" y="116"/>
                  </a:cubicBezTo>
                  <a:cubicBezTo>
                    <a:pt x="39" y="20"/>
                    <a:pt x="39" y="20"/>
                    <a:pt x="39" y="20"/>
                  </a:cubicBezTo>
                  <a:cubicBezTo>
                    <a:pt x="39" y="9"/>
                    <a:pt x="30" y="0"/>
                    <a:pt x="19" y="0"/>
                  </a:cubicBezTo>
                  <a:cubicBezTo>
                    <a:pt x="9" y="0"/>
                    <a:pt x="0" y="9"/>
                    <a:pt x="0" y="20"/>
                  </a:cubicBezTo>
                  <a:cubicBezTo>
                    <a:pt x="0" y="116"/>
                    <a:pt x="0" y="116"/>
                    <a:pt x="0" y="116"/>
                  </a:cubicBezTo>
                  <a:cubicBezTo>
                    <a:pt x="0" y="127"/>
                    <a:pt x="9" y="136"/>
                    <a:pt x="19" y="13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sp>
          <p:nvSpPr>
            <p:cNvPr id="39" name="Freeform 37">
              <a:extLst>
                <a:ext uri="{FF2B5EF4-FFF2-40B4-BE49-F238E27FC236}">
                  <a16:creationId xmlns:a16="http://schemas.microsoft.com/office/drawing/2014/main" id="{8F9A797E-45B6-4214-90A0-BEA45EE4FE15}"/>
                </a:ext>
              </a:extLst>
            </p:cNvPr>
            <p:cNvSpPr>
              <a:spLocks/>
            </p:cNvSpPr>
            <p:nvPr userDrawn="1"/>
          </p:nvSpPr>
          <p:spPr bwMode="auto">
            <a:xfrm>
              <a:off x="4184654" y="633415"/>
              <a:ext cx="47625" cy="96838"/>
            </a:xfrm>
            <a:custGeom>
              <a:avLst/>
              <a:gdLst>
                <a:gd name="T0" fmla="*/ 20 w 40"/>
                <a:gd name="T1" fmla="*/ 0 h 81"/>
                <a:gd name="T2" fmla="*/ 0 w 40"/>
                <a:gd name="T3" fmla="*/ 20 h 81"/>
                <a:gd name="T4" fmla="*/ 0 w 40"/>
                <a:gd name="T5" fmla="*/ 61 h 81"/>
                <a:gd name="T6" fmla="*/ 20 w 40"/>
                <a:gd name="T7" fmla="*/ 81 h 81"/>
                <a:gd name="T8" fmla="*/ 40 w 40"/>
                <a:gd name="T9" fmla="*/ 61 h 81"/>
                <a:gd name="T10" fmla="*/ 40 w 40"/>
                <a:gd name="T11" fmla="*/ 20 h 81"/>
                <a:gd name="T12" fmla="*/ 20 w 40"/>
                <a:gd name="T13" fmla="*/ 0 h 81"/>
              </a:gdLst>
              <a:ahLst/>
              <a:cxnLst>
                <a:cxn ang="0">
                  <a:pos x="T0" y="T1"/>
                </a:cxn>
                <a:cxn ang="0">
                  <a:pos x="T2" y="T3"/>
                </a:cxn>
                <a:cxn ang="0">
                  <a:pos x="T4" y="T5"/>
                </a:cxn>
                <a:cxn ang="0">
                  <a:pos x="T6" y="T7"/>
                </a:cxn>
                <a:cxn ang="0">
                  <a:pos x="T8" y="T9"/>
                </a:cxn>
                <a:cxn ang="0">
                  <a:pos x="T10" y="T11"/>
                </a:cxn>
                <a:cxn ang="0">
                  <a:pos x="T12" y="T13"/>
                </a:cxn>
              </a:cxnLst>
              <a:rect l="0" t="0" r="r" b="b"/>
              <a:pathLst>
                <a:path w="40" h="81">
                  <a:moveTo>
                    <a:pt x="20" y="0"/>
                  </a:moveTo>
                  <a:cubicBezTo>
                    <a:pt x="9" y="0"/>
                    <a:pt x="0" y="9"/>
                    <a:pt x="0" y="20"/>
                  </a:cubicBezTo>
                  <a:cubicBezTo>
                    <a:pt x="0" y="61"/>
                    <a:pt x="0" y="61"/>
                    <a:pt x="0" y="61"/>
                  </a:cubicBezTo>
                  <a:cubicBezTo>
                    <a:pt x="0" y="72"/>
                    <a:pt x="9" y="81"/>
                    <a:pt x="20" y="81"/>
                  </a:cubicBezTo>
                  <a:cubicBezTo>
                    <a:pt x="31" y="81"/>
                    <a:pt x="40" y="72"/>
                    <a:pt x="40" y="61"/>
                  </a:cubicBezTo>
                  <a:cubicBezTo>
                    <a:pt x="40" y="20"/>
                    <a:pt x="40" y="20"/>
                    <a:pt x="40" y="20"/>
                  </a:cubicBezTo>
                  <a:cubicBezTo>
                    <a:pt x="40" y="9"/>
                    <a:pt x="31" y="0"/>
                    <a:pt x="2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dirty="0"/>
            </a:p>
          </p:txBody>
        </p:sp>
      </p:grpSp>
    </p:spTree>
    <p:extLst>
      <p:ext uri="{BB962C8B-B14F-4D97-AF65-F5344CB8AC3E}">
        <p14:creationId xmlns:p14="http://schemas.microsoft.com/office/powerpoint/2010/main" val="3649553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Full Bleed Photo With Text">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12192000" cy="6858000"/>
          </a:xfrm>
          <a:prstGeom prst="rect">
            <a:avLst/>
          </a:prstGeom>
        </p:spPr>
        <p:txBody>
          <a:bodyPr vert="horz" lIns="91420" tIns="45710" rIns="91420" bIns="45710"/>
          <a:lstStyle>
            <a:lvl1pPr marL="0" indent="0" algn="ctr">
              <a:buNone/>
              <a:defRPr sz="2933" baseline="0">
                <a:solidFill>
                  <a:schemeClr val="tx2"/>
                </a:solidFill>
                <a:latin typeface="+mj-lt"/>
                <a:cs typeface="CiscoSans ExtraLight"/>
              </a:defRPr>
            </a:lvl1pPr>
          </a:lstStyle>
          <a:p>
            <a:pPr lvl="0"/>
            <a:r>
              <a:rPr lang="en-US" noProof="0" dirty="0"/>
              <a:t>Click icon to add picture</a:t>
            </a:r>
          </a:p>
        </p:txBody>
      </p:sp>
      <p:sp>
        <p:nvSpPr>
          <p:cNvPr id="6" name="Text Placeholder 2"/>
          <p:cNvSpPr>
            <a:spLocks noGrp="1"/>
          </p:cNvSpPr>
          <p:nvPr>
            <p:ph type="body" sz="quarter" idx="11"/>
          </p:nvPr>
        </p:nvSpPr>
        <p:spPr bwMode="auto">
          <a:xfrm>
            <a:off x="666751" y="5244400"/>
            <a:ext cx="10852149" cy="641714"/>
          </a:xfrm>
          <a:prstGeom prst="rect">
            <a:avLst/>
          </a:prstGeom>
          <a:noFill/>
        </p:spPr>
        <p:txBody>
          <a:bodyPr wrap="square" lIns="182880" tIns="91440" rIns="182880" bIns="91440" numCol="1" anchor="ctr" anchorCtr="0" compatLnSpc="1">
            <a:prstTxWarp prst="textNoShape">
              <a:avLst/>
            </a:prstTxWarp>
            <a:spAutoFit/>
          </a:bodyPr>
          <a:lstStyle>
            <a:lvl1pPr marL="0" indent="0" algn="ctr">
              <a:lnSpc>
                <a:spcPts val="3867"/>
              </a:lnSpc>
              <a:spcBef>
                <a:spcPts val="0"/>
              </a:spcBef>
              <a:buNone/>
              <a:defRPr sz="3200" i="0">
                <a:solidFill>
                  <a:schemeClr val="tx2"/>
                </a:solidFill>
              </a:defRPr>
            </a:lvl1pPr>
          </a:lstStyle>
          <a:p>
            <a:pPr lvl="0"/>
            <a:r>
              <a:rPr lang="en-US"/>
              <a:t>Click to edit Master text styles</a:t>
            </a:r>
          </a:p>
        </p:txBody>
      </p:sp>
    </p:spTree>
    <p:extLst>
      <p:ext uri="{BB962C8B-B14F-4D97-AF65-F5344CB8AC3E}">
        <p14:creationId xmlns:p14="http://schemas.microsoft.com/office/powerpoint/2010/main" val="4069820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Half Page Photo With Text">
    <p:bg>
      <p:bgPr>
        <a:solidFill>
          <a:schemeClr val="bg2"/>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1" y="2"/>
            <a:ext cx="12401551" cy="3790949"/>
          </a:xfrm>
          <a:prstGeom prst="rect">
            <a:avLst/>
          </a:prstGeom>
          <a:solidFill>
            <a:schemeClr val="bg2"/>
          </a:solidFill>
        </p:spPr>
        <p:txBody>
          <a:bodyPr vert="horz" lIns="91420" tIns="45710" rIns="91420" bIns="45710"/>
          <a:lstStyle>
            <a:lvl1pPr marL="0" indent="0" algn="ctr">
              <a:buNone/>
              <a:defRPr sz="2933" baseline="0">
                <a:solidFill>
                  <a:schemeClr val="tx2"/>
                </a:solidFill>
                <a:latin typeface="+mj-lt"/>
                <a:cs typeface="CiscoSans ExtraLight"/>
              </a:defRPr>
            </a:lvl1pPr>
          </a:lstStyle>
          <a:p>
            <a:pPr lvl="0"/>
            <a:r>
              <a:rPr lang="en-US" noProof="0" dirty="0"/>
              <a:t>Click icon to add picture</a:t>
            </a:r>
          </a:p>
        </p:txBody>
      </p:sp>
      <p:sp>
        <p:nvSpPr>
          <p:cNvPr id="4" name="Text Placeholder 3"/>
          <p:cNvSpPr>
            <a:spLocks noGrp="1"/>
          </p:cNvSpPr>
          <p:nvPr>
            <p:ph type="body" sz="quarter" idx="11"/>
          </p:nvPr>
        </p:nvSpPr>
        <p:spPr>
          <a:xfrm>
            <a:off x="598380" y="4072691"/>
            <a:ext cx="11152315" cy="716158"/>
          </a:xfrm>
          <a:prstGeom prst="rect">
            <a:avLst/>
          </a:prstGeom>
        </p:spPr>
        <p:txBody>
          <a:bodyPr vert="horz" wrap="square">
            <a:spAutoFit/>
          </a:bodyPr>
          <a:lstStyle>
            <a:lvl1pPr marL="0" indent="0">
              <a:buNone/>
              <a:defRPr sz="4267" baseline="0">
                <a:solidFill>
                  <a:schemeClr val="tx2"/>
                </a:solidFill>
                <a:latin typeface="+mj-lt"/>
              </a:defRPr>
            </a:lvl1pPr>
          </a:lstStyle>
          <a:p>
            <a:pPr lvl="0"/>
            <a:r>
              <a:rPr lang="en-US"/>
              <a:t>Click to edit Master text styles</a:t>
            </a:r>
          </a:p>
        </p:txBody>
      </p:sp>
    </p:spTree>
    <p:extLst>
      <p:ext uri="{BB962C8B-B14F-4D97-AF65-F5344CB8AC3E}">
        <p14:creationId xmlns:p14="http://schemas.microsoft.com/office/powerpoint/2010/main" val="2877965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Full bleed photo">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12196464" cy="6858000"/>
          </a:xfrm>
          <a:prstGeom prst="rect">
            <a:avLst/>
          </a:prstGeom>
        </p:spPr>
        <p:txBody>
          <a:bodyPr vert="horz" lIns="91420" tIns="45710" rIns="91420" bIns="45710"/>
          <a:lstStyle>
            <a:lvl1pPr marL="0" indent="0" algn="ctr">
              <a:buNone/>
              <a:defRPr sz="2933" baseline="0">
                <a:solidFill>
                  <a:schemeClr val="tx2"/>
                </a:solidFill>
                <a:latin typeface="+mj-lt"/>
                <a:cs typeface="CiscoSans ExtraLight"/>
              </a:defRPr>
            </a:lvl1pPr>
          </a:lstStyle>
          <a:p>
            <a:pPr lvl="0"/>
            <a:r>
              <a:rPr lang="en-US" noProof="0" dirty="0"/>
              <a:t>Click icon to add picture</a:t>
            </a:r>
          </a:p>
        </p:txBody>
      </p:sp>
    </p:spTree>
    <p:extLst>
      <p:ext uri="{BB962C8B-B14F-4D97-AF65-F5344CB8AC3E}">
        <p14:creationId xmlns:p14="http://schemas.microsoft.com/office/powerpoint/2010/main" val="574322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Full bleed photo">
    <p:bg>
      <p:bgPr>
        <a:solidFill>
          <a:schemeClr val="accent1"/>
        </a:solidFill>
        <a:effectLst/>
      </p:bgPr>
    </p:bg>
    <p:spTree>
      <p:nvGrpSpPr>
        <p:cNvPr id="1" name=""/>
        <p:cNvGrpSpPr/>
        <p:nvPr/>
      </p:nvGrpSpPr>
      <p:grpSpPr>
        <a:xfrm>
          <a:off x="0" y="0"/>
          <a:ext cx="0" cy="0"/>
          <a:chOff x="0" y="0"/>
          <a:chExt cx="0" cy="0"/>
        </a:xfrm>
      </p:grpSpPr>
      <p:sp>
        <p:nvSpPr>
          <p:cNvPr id="4" name="Rectangle 3"/>
          <p:cNvSpPr/>
          <p:nvPr userDrawn="1"/>
        </p:nvSpPr>
        <p:spPr>
          <a:xfrm>
            <a:off x="0" y="0"/>
            <a:ext cx="12124267" cy="6858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7" dirty="0">
              <a:latin typeface="+mj-lt"/>
            </a:endParaRPr>
          </a:p>
        </p:txBody>
      </p:sp>
      <p:sp>
        <p:nvSpPr>
          <p:cNvPr id="5" name="Rectangle 4"/>
          <p:cNvSpPr>
            <a:spLocks noChangeArrowheads="1"/>
          </p:cNvSpPr>
          <p:nvPr userDrawn="1"/>
        </p:nvSpPr>
        <p:spPr bwMode="ltGray">
          <a:xfrm>
            <a:off x="636906" y="6322205"/>
            <a:ext cx="4622389" cy="206025"/>
          </a:xfrm>
          <a:prstGeom prst="rect">
            <a:avLst/>
          </a:prstGeom>
          <a:noFill/>
          <a:ln w="9525">
            <a:noFill/>
            <a:miter lim="800000"/>
            <a:headEnd/>
            <a:tailEnd/>
          </a:ln>
          <a:effectLst/>
        </p:spPr>
        <p:txBody>
          <a:bodyPr wrap="square" lIns="82115" tIns="41056" rIns="82115" bIns="41056" anchor="b">
            <a:spAutoFit/>
          </a:bodyPr>
          <a:lstStyle/>
          <a:p>
            <a:pPr algn="l" defTabSz="814305" rtl="0" fontAlgn="auto">
              <a:spcBef>
                <a:spcPts val="0"/>
              </a:spcBef>
              <a:spcAft>
                <a:spcPts val="0"/>
              </a:spcAft>
              <a:defRPr/>
            </a:pPr>
            <a:r>
              <a:rPr lang="en-US" sz="800" kern="1200" spc="27" baseline="0" dirty="0">
                <a:solidFill>
                  <a:schemeClr val="accent1">
                    <a:lumMod val="75000"/>
                  </a:schemeClr>
                </a:solidFill>
                <a:latin typeface="+mn-lt"/>
                <a:ea typeface="+mn-ea"/>
                <a:cs typeface="CiscoSans Thin"/>
              </a:rPr>
              <a:t>© 2020  Cisco and/or its affiliates. All rights reserved.   Cisco Confidential</a:t>
            </a:r>
          </a:p>
        </p:txBody>
      </p:sp>
      <p:sp>
        <p:nvSpPr>
          <p:cNvPr id="3" name="Picture Placeholder 2"/>
          <p:cNvSpPr>
            <a:spLocks noGrp="1"/>
          </p:cNvSpPr>
          <p:nvPr>
            <p:ph type="pic" sz="quarter" idx="10"/>
          </p:nvPr>
        </p:nvSpPr>
        <p:spPr>
          <a:xfrm>
            <a:off x="410683" y="320842"/>
            <a:ext cx="11307184" cy="5688861"/>
          </a:xfrm>
          <a:prstGeom prst="rect">
            <a:avLst/>
          </a:prstGeom>
          <a:solidFill>
            <a:schemeClr val="bg2"/>
          </a:solidFill>
        </p:spPr>
        <p:txBody>
          <a:bodyPr vert="horz" lIns="91424" tIns="45712" rIns="91424" bIns="45712"/>
          <a:lstStyle>
            <a:lvl1pPr marL="0" indent="0" algn="ctr">
              <a:buNone/>
              <a:defRPr sz="2000" baseline="0">
                <a:solidFill>
                  <a:schemeClr val="tx1"/>
                </a:solidFill>
                <a:latin typeface="+mj-lt"/>
                <a:cs typeface="CiscoSans ExtraLight"/>
              </a:defRPr>
            </a:lvl1pPr>
          </a:lstStyle>
          <a:p>
            <a:pPr lvl="0"/>
            <a:r>
              <a:rPr lang="en-US" noProof="0" dirty="0"/>
              <a:t>Click icon to add picture</a:t>
            </a:r>
          </a:p>
        </p:txBody>
      </p:sp>
    </p:spTree>
    <p:extLst>
      <p:ext uri="{BB962C8B-B14F-4D97-AF65-F5344CB8AC3E}">
        <p14:creationId xmlns:p14="http://schemas.microsoft.com/office/powerpoint/2010/main" val="3738741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18" Type="http://schemas.openxmlformats.org/officeDocument/2006/relationships/slideLayout" Target="../slideLayouts/slideLayout44.xml"/><Relationship Id="rId26" Type="http://schemas.openxmlformats.org/officeDocument/2006/relationships/slideLayout" Target="../slideLayouts/slideLayout52.xml"/><Relationship Id="rId3" Type="http://schemas.openxmlformats.org/officeDocument/2006/relationships/slideLayout" Target="../slideLayouts/slideLayout29.xml"/><Relationship Id="rId21" Type="http://schemas.openxmlformats.org/officeDocument/2006/relationships/slideLayout" Target="../slideLayouts/slideLayout47.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17" Type="http://schemas.openxmlformats.org/officeDocument/2006/relationships/slideLayout" Target="../slideLayouts/slideLayout43.xml"/><Relationship Id="rId25" Type="http://schemas.openxmlformats.org/officeDocument/2006/relationships/slideLayout" Target="../slideLayouts/slideLayout51.xml"/><Relationship Id="rId2" Type="http://schemas.openxmlformats.org/officeDocument/2006/relationships/slideLayout" Target="../slideLayouts/slideLayout28.xml"/><Relationship Id="rId16" Type="http://schemas.openxmlformats.org/officeDocument/2006/relationships/slideLayout" Target="../slideLayouts/slideLayout42.xml"/><Relationship Id="rId20" Type="http://schemas.openxmlformats.org/officeDocument/2006/relationships/slideLayout" Target="../slideLayouts/slideLayout46.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24" Type="http://schemas.openxmlformats.org/officeDocument/2006/relationships/slideLayout" Target="../slideLayouts/slideLayout50.xml"/><Relationship Id="rId5" Type="http://schemas.openxmlformats.org/officeDocument/2006/relationships/slideLayout" Target="../slideLayouts/slideLayout31.xml"/><Relationship Id="rId15" Type="http://schemas.openxmlformats.org/officeDocument/2006/relationships/slideLayout" Target="../slideLayouts/slideLayout41.xml"/><Relationship Id="rId23" Type="http://schemas.openxmlformats.org/officeDocument/2006/relationships/slideLayout" Target="../slideLayouts/slideLayout49.xml"/><Relationship Id="rId10" Type="http://schemas.openxmlformats.org/officeDocument/2006/relationships/slideLayout" Target="../slideLayouts/slideLayout36.xml"/><Relationship Id="rId19" Type="http://schemas.openxmlformats.org/officeDocument/2006/relationships/slideLayout" Target="../slideLayouts/slideLayout45.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 Id="rId22" Type="http://schemas.openxmlformats.org/officeDocument/2006/relationships/slideLayout" Target="../slideLayouts/slideLayout48.xml"/><Relationship Id="rId2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6" name="Title Placeholder 5"/>
          <p:cNvSpPr>
            <a:spLocks noGrp="1"/>
          </p:cNvSpPr>
          <p:nvPr>
            <p:ph type="title"/>
          </p:nvPr>
        </p:nvSpPr>
        <p:spPr bwMode="auto">
          <a:xfrm>
            <a:off x="583688" y="455085"/>
            <a:ext cx="11127317" cy="975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24" tIns="45712" rIns="91424" bIns="45712" numCol="1" anchor="ctr" anchorCtr="0" compatLnSpc="1">
            <a:prstTxWarp prst="textNoShape">
              <a:avLst/>
            </a:prstTxWarp>
          </a:bodyPr>
          <a:lstStyle/>
          <a:p>
            <a:pPr lvl="0"/>
            <a:r>
              <a:rPr lang="en-GB"/>
              <a:t>Title Goes Here</a:t>
            </a:r>
          </a:p>
        </p:txBody>
      </p:sp>
      <p:sp>
        <p:nvSpPr>
          <p:cNvPr id="13" name="Rectangle 4"/>
          <p:cNvSpPr>
            <a:spLocks noChangeArrowheads="1"/>
          </p:cNvSpPr>
          <p:nvPr userDrawn="1"/>
        </p:nvSpPr>
        <p:spPr bwMode="ltGray">
          <a:xfrm>
            <a:off x="636906" y="6322205"/>
            <a:ext cx="4534733" cy="206025"/>
          </a:xfrm>
          <a:prstGeom prst="rect">
            <a:avLst/>
          </a:prstGeom>
          <a:noFill/>
          <a:ln w="9525">
            <a:noFill/>
            <a:miter lim="800000"/>
            <a:headEnd/>
            <a:tailEnd/>
          </a:ln>
          <a:effectLst/>
        </p:spPr>
        <p:txBody>
          <a:bodyPr wrap="square" lIns="82115" tIns="41056" rIns="82115" bIns="41056" anchor="b">
            <a:spAutoFit/>
          </a:bodyPr>
          <a:lstStyle/>
          <a:p>
            <a:pPr defTabSz="814305" fontAlgn="auto">
              <a:spcBef>
                <a:spcPts val="0"/>
              </a:spcBef>
              <a:spcAft>
                <a:spcPts val="0"/>
              </a:spcAft>
              <a:defRPr/>
            </a:pPr>
            <a:r>
              <a:rPr lang="en-US" sz="800" spc="27" baseline="0" dirty="0">
                <a:solidFill>
                  <a:schemeClr val="bg2">
                    <a:lumMod val="65000"/>
                  </a:schemeClr>
                </a:solidFill>
                <a:latin typeface="+mn-lt"/>
                <a:ea typeface="+mn-ea"/>
                <a:cs typeface="CiscoSans Thin"/>
              </a:rPr>
              <a:t>© 2020  Cisco and/or its affiliates. All rights reserved.   Cisco Confidential</a:t>
            </a:r>
          </a:p>
        </p:txBody>
      </p:sp>
      <p:sp>
        <p:nvSpPr>
          <p:cNvPr id="4" name="Rectangle 7"/>
          <p:cNvSpPr>
            <a:spLocks noChangeArrowheads="1"/>
          </p:cNvSpPr>
          <p:nvPr userDrawn="1"/>
        </p:nvSpPr>
        <p:spPr bwMode="ltGray">
          <a:xfrm>
            <a:off x="11354277" y="6323876"/>
            <a:ext cx="294843" cy="206025"/>
          </a:xfrm>
          <a:prstGeom prst="rect">
            <a:avLst/>
          </a:prstGeom>
          <a:noFill/>
          <a:ln w="9525" algn="ctr">
            <a:noFill/>
            <a:miter lim="800000"/>
            <a:headEnd/>
            <a:tailEnd/>
          </a:ln>
          <a:effectLst/>
        </p:spPr>
        <p:txBody>
          <a:bodyPr wrap="none" lIns="82115" tIns="41056" rIns="82115" bIns="41056" anchor="b">
            <a:spAutoFit/>
          </a:bodyPr>
          <a:lstStyle/>
          <a:p>
            <a:pPr algn="l" defTabSz="814305" rtl="0" fontAlgn="auto">
              <a:spcBef>
                <a:spcPts val="0"/>
              </a:spcBef>
              <a:spcAft>
                <a:spcPts val="0"/>
              </a:spcAft>
              <a:defRPr/>
            </a:pPr>
            <a:fld id="{6A1E46DC-7EF6-4EA2-B285-14272867D133}" type="slidenum">
              <a:rPr lang="en-US" sz="800" kern="1200" spc="27" baseline="0">
                <a:solidFill>
                  <a:schemeClr val="bg2">
                    <a:lumMod val="65000"/>
                  </a:schemeClr>
                </a:solidFill>
                <a:latin typeface="+mn-lt"/>
                <a:ea typeface="+mn-ea"/>
                <a:cs typeface="CiscoSans Thin"/>
              </a:rPr>
              <a:pPr algn="l" defTabSz="814305" rtl="0" fontAlgn="auto">
                <a:spcBef>
                  <a:spcPts val="0"/>
                </a:spcBef>
                <a:spcAft>
                  <a:spcPts val="0"/>
                </a:spcAft>
                <a:defRPr/>
              </a:pPr>
              <a:t>‹#›</a:t>
            </a:fld>
            <a:endParaRPr lang="en-US" sz="800" kern="1200" spc="27" baseline="0" dirty="0">
              <a:solidFill>
                <a:schemeClr val="bg2">
                  <a:lumMod val="65000"/>
                </a:schemeClr>
              </a:solidFill>
              <a:latin typeface="+mn-lt"/>
              <a:ea typeface="+mn-ea"/>
              <a:cs typeface="CiscoSans Thin"/>
            </a:endParaRPr>
          </a:p>
        </p:txBody>
      </p:sp>
    </p:spTree>
    <p:extLst>
      <p:ext uri="{BB962C8B-B14F-4D97-AF65-F5344CB8AC3E}">
        <p14:creationId xmlns:p14="http://schemas.microsoft.com/office/powerpoint/2010/main" val="2528237713"/>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677" r:id="rId15"/>
    <p:sldLayoutId id="2147483678" r:id="rId16"/>
    <p:sldLayoutId id="2147483679" r:id="rId17"/>
    <p:sldLayoutId id="2147483680" r:id="rId18"/>
    <p:sldLayoutId id="2147483681" r:id="rId19"/>
    <p:sldLayoutId id="2147483682" r:id="rId20"/>
    <p:sldLayoutId id="2147483683" r:id="rId21"/>
    <p:sldLayoutId id="2147483684" r:id="rId22"/>
    <p:sldLayoutId id="2147483685" r:id="rId23"/>
    <p:sldLayoutId id="2147483686" r:id="rId24"/>
    <p:sldLayoutId id="2147483687" r:id="rId25"/>
    <p:sldLayoutId id="2147483688" r:id="rId26"/>
  </p:sldLayoutIdLst>
  <p:txStyles>
    <p:titleStyle>
      <a:lvl1pPr algn="l" defTabSz="912261" rtl="0" eaLnBrk="1" fontAlgn="base" hangingPunct="1">
        <a:lnSpc>
          <a:spcPct val="80000"/>
        </a:lnSpc>
        <a:spcBef>
          <a:spcPct val="0"/>
        </a:spcBef>
        <a:spcAft>
          <a:spcPct val="0"/>
        </a:spcAft>
        <a:defRPr lang="en-US" sz="3733" b="0" i="0" u="none" kern="1200" dirty="0">
          <a:solidFill>
            <a:schemeClr val="tx2"/>
          </a:solidFill>
          <a:latin typeface="+mj-lt"/>
          <a:ea typeface="CiscoSansTT Thin" charset="0"/>
          <a:cs typeface="CiscoSansTT Thin" charset="0"/>
        </a:defRPr>
      </a:lvl1pPr>
      <a:lvl2pPr algn="l" defTabSz="912261" rtl="0" eaLnBrk="1" fontAlgn="base" hangingPunct="1">
        <a:lnSpc>
          <a:spcPct val="80000"/>
        </a:lnSpc>
        <a:spcBef>
          <a:spcPct val="0"/>
        </a:spcBef>
        <a:spcAft>
          <a:spcPct val="0"/>
        </a:spcAft>
        <a:defRPr sz="4267">
          <a:solidFill>
            <a:srgbClr val="676767"/>
          </a:solidFill>
          <a:latin typeface="Arial" charset="0"/>
          <a:ea typeface="ＭＳ Ｐゴシック" charset="0"/>
        </a:defRPr>
      </a:lvl2pPr>
      <a:lvl3pPr algn="l" defTabSz="912261" rtl="0" eaLnBrk="1" fontAlgn="base" hangingPunct="1">
        <a:lnSpc>
          <a:spcPct val="80000"/>
        </a:lnSpc>
        <a:spcBef>
          <a:spcPct val="0"/>
        </a:spcBef>
        <a:spcAft>
          <a:spcPct val="0"/>
        </a:spcAft>
        <a:defRPr sz="4267">
          <a:solidFill>
            <a:srgbClr val="676767"/>
          </a:solidFill>
          <a:latin typeface="Arial" charset="0"/>
          <a:ea typeface="ＭＳ Ｐゴシック" charset="0"/>
        </a:defRPr>
      </a:lvl3pPr>
      <a:lvl4pPr algn="l" defTabSz="912261" rtl="0" eaLnBrk="1" fontAlgn="base" hangingPunct="1">
        <a:lnSpc>
          <a:spcPct val="80000"/>
        </a:lnSpc>
        <a:spcBef>
          <a:spcPct val="0"/>
        </a:spcBef>
        <a:spcAft>
          <a:spcPct val="0"/>
        </a:spcAft>
        <a:defRPr sz="4267">
          <a:solidFill>
            <a:srgbClr val="676767"/>
          </a:solidFill>
          <a:latin typeface="Arial" charset="0"/>
          <a:ea typeface="ＭＳ Ｐゴシック" charset="0"/>
        </a:defRPr>
      </a:lvl4pPr>
      <a:lvl5pPr algn="l" defTabSz="912261" rtl="0" eaLnBrk="1" fontAlgn="base" hangingPunct="1">
        <a:lnSpc>
          <a:spcPct val="80000"/>
        </a:lnSpc>
        <a:spcBef>
          <a:spcPct val="0"/>
        </a:spcBef>
        <a:spcAft>
          <a:spcPct val="0"/>
        </a:spcAft>
        <a:defRPr sz="4267">
          <a:solidFill>
            <a:srgbClr val="676767"/>
          </a:solidFill>
          <a:latin typeface="Arial" charset="0"/>
          <a:ea typeface="ＭＳ Ｐゴシック" charset="0"/>
        </a:defRPr>
      </a:lvl5pPr>
      <a:lvl6pPr marL="609585" algn="l" defTabSz="912261" rtl="0" eaLnBrk="1" fontAlgn="base" hangingPunct="1">
        <a:lnSpc>
          <a:spcPct val="80000"/>
        </a:lnSpc>
        <a:spcBef>
          <a:spcPct val="0"/>
        </a:spcBef>
        <a:spcAft>
          <a:spcPct val="0"/>
        </a:spcAft>
        <a:defRPr sz="4267">
          <a:solidFill>
            <a:srgbClr val="676767"/>
          </a:solidFill>
          <a:latin typeface="Arial" charset="0"/>
          <a:ea typeface="ＭＳ Ｐゴシック" charset="0"/>
        </a:defRPr>
      </a:lvl6pPr>
      <a:lvl7pPr marL="1219170" algn="l" defTabSz="912261" rtl="0" eaLnBrk="1" fontAlgn="base" hangingPunct="1">
        <a:lnSpc>
          <a:spcPct val="80000"/>
        </a:lnSpc>
        <a:spcBef>
          <a:spcPct val="0"/>
        </a:spcBef>
        <a:spcAft>
          <a:spcPct val="0"/>
        </a:spcAft>
        <a:defRPr sz="4267">
          <a:solidFill>
            <a:srgbClr val="676767"/>
          </a:solidFill>
          <a:latin typeface="Arial" charset="0"/>
          <a:ea typeface="ＭＳ Ｐゴシック" charset="0"/>
        </a:defRPr>
      </a:lvl7pPr>
      <a:lvl8pPr marL="1828754" algn="l" defTabSz="912261" rtl="0" eaLnBrk="1" fontAlgn="base" hangingPunct="1">
        <a:lnSpc>
          <a:spcPct val="80000"/>
        </a:lnSpc>
        <a:spcBef>
          <a:spcPct val="0"/>
        </a:spcBef>
        <a:spcAft>
          <a:spcPct val="0"/>
        </a:spcAft>
        <a:defRPr sz="4267">
          <a:solidFill>
            <a:srgbClr val="676767"/>
          </a:solidFill>
          <a:latin typeface="Arial" charset="0"/>
          <a:ea typeface="ＭＳ Ｐゴシック" charset="0"/>
        </a:defRPr>
      </a:lvl8pPr>
      <a:lvl9pPr marL="2438339" algn="l" defTabSz="912261" rtl="0" eaLnBrk="1" fontAlgn="base" hangingPunct="1">
        <a:lnSpc>
          <a:spcPct val="80000"/>
        </a:lnSpc>
        <a:spcBef>
          <a:spcPct val="0"/>
        </a:spcBef>
        <a:spcAft>
          <a:spcPct val="0"/>
        </a:spcAft>
        <a:defRPr sz="4267">
          <a:solidFill>
            <a:srgbClr val="676767"/>
          </a:solidFill>
          <a:latin typeface="Arial" charset="0"/>
          <a:ea typeface="ＭＳ Ｐゴシック" charset="0"/>
        </a:defRPr>
      </a:lvl9pPr>
    </p:titleStyle>
    <p:bodyStyle>
      <a:lvl1pPr marL="226478" indent="-226478" algn="l" defTabSz="912261" rtl="0" eaLnBrk="1" fontAlgn="base" hangingPunct="1">
        <a:lnSpc>
          <a:spcPct val="95000"/>
        </a:lnSpc>
        <a:spcBef>
          <a:spcPts val="1433"/>
        </a:spcBef>
        <a:spcAft>
          <a:spcPct val="0"/>
        </a:spcAft>
        <a:buClr>
          <a:schemeClr val="tx2"/>
        </a:buClr>
        <a:buSzPct val="90000"/>
        <a:buFont typeface="Arial" charset="0"/>
        <a:buChar char="•"/>
        <a:defRPr lang="en-US" sz="2000" kern="1200" dirty="0">
          <a:solidFill>
            <a:schemeClr val="tx1"/>
          </a:solidFill>
          <a:latin typeface="+mn-lt"/>
          <a:ea typeface="ＭＳ Ｐゴシック" charset="0"/>
          <a:cs typeface="CiscoSans"/>
        </a:defRPr>
      </a:lvl1pPr>
      <a:lvl2pPr marL="478355" indent="-287859" algn="l" defTabSz="912261" rtl="0" eaLnBrk="1" fontAlgn="base" hangingPunct="1">
        <a:lnSpc>
          <a:spcPct val="95000"/>
        </a:lnSpc>
        <a:spcBef>
          <a:spcPts val="800"/>
        </a:spcBef>
        <a:spcAft>
          <a:spcPct val="0"/>
        </a:spcAft>
        <a:buClr>
          <a:schemeClr val="tx2"/>
        </a:buClr>
        <a:buFont typeface="Arial" charset="0"/>
        <a:buChar char="•"/>
        <a:defRPr lang="en-US" sz="1867" kern="1200" dirty="0">
          <a:solidFill>
            <a:schemeClr val="tx1"/>
          </a:solidFill>
          <a:latin typeface="+mn-lt"/>
          <a:ea typeface="ＭＳ Ｐゴシック" charset="0"/>
          <a:cs typeface="CiscoSans"/>
        </a:defRPr>
      </a:lvl2pPr>
      <a:lvl3pPr marL="575719" indent="-226478" algn="l" defTabSz="912261" rtl="0" eaLnBrk="1" fontAlgn="base" hangingPunct="1">
        <a:lnSpc>
          <a:spcPct val="95000"/>
        </a:lnSpc>
        <a:spcBef>
          <a:spcPts val="833"/>
        </a:spcBef>
        <a:spcAft>
          <a:spcPct val="0"/>
        </a:spcAft>
        <a:buFont typeface="Arial" charset="0"/>
        <a:buChar char="•"/>
        <a:defRPr lang="en-US" sz="1600" kern="1200" dirty="0">
          <a:solidFill>
            <a:schemeClr val="tx1"/>
          </a:solidFill>
          <a:latin typeface="+mn-lt"/>
          <a:ea typeface="ＭＳ Ｐゴシック" charset="0"/>
          <a:cs typeface="CiscoSans"/>
        </a:defRPr>
      </a:lvl3pPr>
      <a:lvl4pPr marL="670967" indent="-226478" algn="l" defTabSz="912261" rtl="0" eaLnBrk="1" fontAlgn="base" hangingPunct="1">
        <a:lnSpc>
          <a:spcPct val="95000"/>
        </a:lnSpc>
        <a:spcBef>
          <a:spcPts val="833"/>
        </a:spcBef>
        <a:spcAft>
          <a:spcPct val="0"/>
        </a:spcAft>
        <a:buFont typeface="Arial" charset="0"/>
        <a:buChar char="•"/>
        <a:defRPr lang="en-US" sz="1467" kern="1200" dirty="0">
          <a:solidFill>
            <a:schemeClr val="tx1"/>
          </a:solidFill>
          <a:latin typeface="+mn-lt"/>
          <a:ea typeface="ＭＳ Ｐゴシック" charset="0"/>
          <a:cs typeface="CiscoSans"/>
        </a:defRPr>
      </a:lvl4pPr>
      <a:lvl5pPr marL="766214" indent="-226478" algn="l" defTabSz="912261" rtl="0" eaLnBrk="1" fontAlgn="base" hangingPunct="1">
        <a:lnSpc>
          <a:spcPct val="95000"/>
        </a:lnSpc>
        <a:spcBef>
          <a:spcPts val="833"/>
        </a:spcBef>
        <a:spcAft>
          <a:spcPct val="0"/>
        </a:spcAft>
        <a:buFont typeface="Arial" charset="0"/>
        <a:buChar char="•"/>
        <a:defRPr lang="en-US" sz="1467" kern="1200" dirty="0">
          <a:solidFill>
            <a:schemeClr val="tx1"/>
          </a:solidFill>
          <a:latin typeface="+mn-lt"/>
          <a:ea typeface="ＭＳ Ｐゴシック" charset="0"/>
          <a:cs typeface="CiscoSans"/>
        </a:defRPr>
      </a:lvl5pPr>
      <a:lvl6pPr marL="1151779" indent="-228588" algn="l" defTabSz="914346" rtl="0" eaLnBrk="1" latinLnBrk="0" hangingPunct="1">
        <a:spcBef>
          <a:spcPts val="800"/>
        </a:spcBef>
        <a:buFont typeface="Arial" pitchFamily="34" charset="0"/>
        <a:buChar char="•"/>
        <a:defRPr sz="1200" kern="1200" baseline="0">
          <a:solidFill>
            <a:schemeClr val="tx1"/>
          </a:solidFill>
          <a:latin typeface="+mn-lt"/>
          <a:ea typeface="+mn-ea"/>
          <a:cs typeface="+mn-cs"/>
        </a:defRPr>
      </a:lvl6pPr>
      <a:lvl7pPr marL="1247761" indent="-228557" algn="l" defTabSz="914346" rtl="0" eaLnBrk="1" latinLnBrk="0" hangingPunct="1">
        <a:spcBef>
          <a:spcPts val="800"/>
        </a:spcBef>
        <a:buFont typeface="Arial" pitchFamily="34" charset="0"/>
        <a:buChar char="•"/>
        <a:defRPr sz="1067" kern="1200" baseline="0">
          <a:solidFill>
            <a:schemeClr val="tx1"/>
          </a:solidFill>
          <a:latin typeface="+mn-lt"/>
          <a:ea typeface="+mn-ea"/>
          <a:cs typeface="+mn-cs"/>
        </a:defRPr>
      </a:lvl7pPr>
      <a:lvl8pPr marL="3200213" indent="0" algn="l" defTabSz="914346" rtl="0" eaLnBrk="1" latinLnBrk="0" hangingPunct="1">
        <a:spcBef>
          <a:spcPct val="20000"/>
        </a:spcBef>
        <a:buFont typeface="Arial" pitchFamily="34" charset="0"/>
        <a:buNone/>
        <a:defRPr sz="2000" kern="1200">
          <a:solidFill>
            <a:schemeClr val="tx1"/>
          </a:solidFill>
          <a:latin typeface="+mn-lt"/>
          <a:ea typeface="+mn-ea"/>
          <a:cs typeface="+mn-cs"/>
        </a:defRPr>
      </a:lvl8pPr>
      <a:lvl9pPr marL="3885974" indent="-228588" algn="l" defTabSz="91434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46" rtl="0" eaLnBrk="1" latinLnBrk="0" hangingPunct="1">
        <a:defRPr sz="1867" kern="1200">
          <a:solidFill>
            <a:schemeClr val="tx1"/>
          </a:solidFill>
          <a:latin typeface="+mn-lt"/>
          <a:ea typeface="+mn-ea"/>
          <a:cs typeface="+mn-cs"/>
        </a:defRPr>
      </a:lvl1pPr>
      <a:lvl2pPr marL="457170" algn="l" defTabSz="914346" rtl="0" eaLnBrk="1" latinLnBrk="0" hangingPunct="1">
        <a:defRPr sz="1867" kern="1200">
          <a:solidFill>
            <a:schemeClr val="tx1"/>
          </a:solidFill>
          <a:latin typeface="+mn-lt"/>
          <a:ea typeface="+mn-ea"/>
          <a:cs typeface="+mn-cs"/>
        </a:defRPr>
      </a:lvl2pPr>
      <a:lvl3pPr marL="914346" algn="l" defTabSz="914346" rtl="0" eaLnBrk="1" latinLnBrk="0" hangingPunct="1">
        <a:defRPr sz="1867" kern="1200">
          <a:solidFill>
            <a:schemeClr val="tx1"/>
          </a:solidFill>
          <a:latin typeface="+mn-lt"/>
          <a:ea typeface="+mn-ea"/>
          <a:cs typeface="+mn-cs"/>
        </a:defRPr>
      </a:lvl3pPr>
      <a:lvl4pPr marL="1371519" algn="l" defTabSz="914346" rtl="0" eaLnBrk="1" latinLnBrk="0" hangingPunct="1">
        <a:defRPr sz="1867" kern="1200">
          <a:solidFill>
            <a:schemeClr val="tx1"/>
          </a:solidFill>
          <a:latin typeface="+mn-lt"/>
          <a:ea typeface="+mn-ea"/>
          <a:cs typeface="+mn-cs"/>
        </a:defRPr>
      </a:lvl4pPr>
      <a:lvl5pPr marL="1828694" algn="l" defTabSz="914346" rtl="0" eaLnBrk="1" latinLnBrk="0" hangingPunct="1">
        <a:defRPr sz="1867" kern="1200">
          <a:solidFill>
            <a:schemeClr val="tx1"/>
          </a:solidFill>
          <a:latin typeface="+mn-lt"/>
          <a:ea typeface="+mn-ea"/>
          <a:cs typeface="+mn-cs"/>
        </a:defRPr>
      </a:lvl5pPr>
      <a:lvl6pPr marL="2285864" algn="l" defTabSz="914346" rtl="0" eaLnBrk="1" latinLnBrk="0" hangingPunct="1">
        <a:defRPr sz="1867" kern="1200">
          <a:solidFill>
            <a:schemeClr val="tx1"/>
          </a:solidFill>
          <a:latin typeface="+mn-lt"/>
          <a:ea typeface="+mn-ea"/>
          <a:cs typeface="+mn-cs"/>
        </a:defRPr>
      </a:lvl6pPr>
      <a:lvl7pPr marL="2743041" algn="l" defTabSz="914346" rtl="0" eaLnBrk="1" latinLnBrk="0" hangingPunct="1">
        <a:defRPr sz="1867" kern="1200">
          <a:solidFill>
            <a:schemeClr val="tx1"/>
          </a:solidFill>
          <a:latin typeface="+mn-lt"/>
          <a:ea typeface="+mn-ea"/>
          <a:cs typeface="+mn-cs"/>
        </a:defRPr>
      </a:lvl7pPr>
      <a:lvl8pPr marL="3200213" algn="l" defTabSz="914346" rtl="0" eaLnBrk="1" latinLnBrk="0" hangingPunct="1">
        <a:defRPr sz="1867" kern="1200">
          <a:solidFill>
            <a:schemeClr val="tx1"/>
          </a:solidFill>
          <a:latin typeface="+mn-lt"/>
          <a:ea typeface="+mn-ea"/>
          <a:cs typeface="+mn-cs"/>
        </a:defRPr>
      </a:lvl8pPr>
      <a:lvl9pPr marL="3657389" algn="l" defTabSz="914346" rtl="0" eaLnBrk="1" latinLnBrk="0" hangingPunct="1">
        <a:defRPr sz="1867"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892">
          <p15:clr>
            <a:srgbClr val="F26B43"/>
          </p15:clr>
        </p15:guide>
        <p15:guide id="2" pos="336">
          <p15:clr>
            <a:srgbClr val="F26B43"/>
          </p15:clr>
        </p15:guide>
        <p15:guide id="3" pos="5448">
          <p15:clr>
            <a:srgbClr val="F26B43"/>
          </p15:clr>
        </p15:guide>
        <p15:guide id="4" orient="horz" pos="757">
          <p15:clr>
            <a:srgbClr val="F26B43"/>
          </p15:clr>
        </p15:guide>
        <p15:guide id="5" orient="horz" pos="335">
          <p15:clr>
            <a:srgbClr val="F26B43"/>
          </p15:clr>
        </p15:guide>
        <p15:guide id="6" pos="2876">
          <p15:clr>
            <a:srgbClr val="F26B43"/>
          </p15:clr>
        </p15:guide>
        <p15:guide id="7" orient="horz" pos="1043">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6" name="Title Placeholder 5"/>
          <p:cNvSpPr>
            <a:spLocks noGrp="1"/>
          </p:cNvSpPr>
          <p:nvPr>
            <p:ph type="title"/>
          </p:nvPr>
        </p:nvSpPr>
        <p:spPr bwMode="auto">
          <a:xfrm>
            <a:off x="583688" y="455085"/>
            <a:ext cx="11127317" cy="975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24" tIns="45712" rIns="91424" bIns="45712" numCol="1" anchor="ctr" anchorCtr="0" compatLnSpc="1">
            <a:prstTxWarp prst="textNoShape">
              <a:avLst/>
            </a:prstTxWarp>
          </a:bodyPr>
          <a:lstStyle/>
          <a:p>
            <a:pPr lvl="0"/>
            <a:r>
              <a:rPr lang="en-GB"/>
              <a:t>Title Goes Here</a:t>
            </a:r>
          </a:p>
        </p:txBody>
      </p:sp>
      <p:sp>
        <p:nvSpPr>
          <p:cNvPr id="13" name="Rectangle 4"/>
          <p:cNvSpPr>
            <a:spLocks noChangeArrowheads="1"/>
          </p:cNvSpPr>
          <p:nvPr userDrawn="1"/>
        </p:nvSpPr>
        <p:spPr bwMode="ltGray">
          <a:xfrm>
            <a:off x="636906" y="6322205"/>
            <a:ext cx="4534733" cy="206025"/>
          </a:xfrm>
          <a:prstGeom prst="rect">
            <a:avLst/>
          </a:prstGeom>
          <a:noFill/>
          <a:ln w="9525">
            <a:noFill/>
            <a:miter lim="800000"/>
            <a:headEnd/>
            <a:tailEnd/>
          </a:ln>
          <a:effectLst/>
        </p:spPr>
        <p:txBody>
          <a:bodyPr wrap="square" lIns="82115" tIns="41056" rIns="82115" bIns="41056" anchor="b">
            <a:spAutoFit/>
          </a:bodyPr>
          <a:lstStyle/>
          <a:p>
            <a:pPr defTabSz="814305" fontAlgn="auto">
              <a:spcBef>
                <a:spcPts val="0"/>
              </a:spcBef>
              <a:spcAft>
                <a:spcPts val="0"/>
              </a:spcAft>
              <a:defRPr/>
            </a:pPr>
            <a:r>
              <a:rPr lang="en-US" sz="800" spc="27" baseline="0" dirty="0">
                <a:solidFill>
                  <a:schemeClr val="bg2">
                    <a:lumMod val="65000"/>
                  </a:schemeClr>
                </a:solidFill>
                <a:latin typeface="+mn-lt"/>
                <a:ea typeface="+mn-ea"/>
                <a:cs typeface="CiscoSans Thin"/>
              </a:rPr>
              <a:t>© 2020  Cisco and/or its affiliates. All rights reserved.   Cisco Confidential</a:t>
            </a:r>
          </a:p>
        </p:txBody>
      </p:sp>
      <p:sp>
        <p:nvSpPr>
          <p:cNvPr id="4" name="Rectangle 7"/>
          <p:cNvSpPr>
            <a:spLocks noChangeArrowheads="1"/>
          </p:cNvSpPr>
          <p:nvPr userDrawn="1"/>
        </p:nvSpPr>
        <p:spPr bwMode="ltGray">
          <a:xfrm>
            <a:off x="11354277" y="6323876"/>
            <a:ext cx="294843" cy="206025"/>
          </a:xfrm>
          <a:prstGeom prst="rect">
            <a:avLst/>
          </a:prstGeom>
          <a:noFill/>
          <a:ln w="9525" algn="ctr">
            <a:noFill/>
            <a:miter lim="800000"/>
            <a:headEnd/>
            <a:tailEnd/>
          </a:ln>
          <a:effectLst/>
        </p:spPr>
        <p:txBody>
          <a:bodyPr wrap="none" lIns="82115" tIns="41056" rIns="82115" bIns="41056" anchor="b">
            <a:spAutoFit/>
          </a:bodyPr>
          <a:lstStyle/>
          <a:p>
            <a:pPr algn="l" defTabSz="814305" rtl="0" fontAlgn="auto">
              <a:spcBef>
                <a:spcPts val="0"/>
              </a:spcBef>
              <a:spcAft>
                <a:spcPts val="0"/>
              </a:spcAft>
              <a:defRPr/>
            </a:pPr>
            <a:fld id="{6A1E46DC-7EF6-4EA2-B285-14272867D133}" type="slidenum">
              <a:rPr lang="en-US" sz="800" kern="1200" spc="27" baseline="0">
                <a:solidFill>
                  <a:schemeClr val="bg2">
                    <a:lumMod val="65000"/>
                  </a:schemeClr>
                </a:solidFill>
                <a:latin typeface="+mn-lt"/>
                <a:ea typeface="+mn-ea"/>
                <a:cs typeface="CiscoSans Thin"/>
              </a:rPr>
              <a:pPr algn="l" defTabSz="814305" rtl="0" fontAlgn="auto">
                <a:spcBef>
                  <a:spcPts val="0"/>
                </a:spcBef>
                <a:spcAft>
                  <a:spcPts val="0"/>
                </a:spcAft>
                <a:defRPr/>
              </a:pPr>
              <a:t>‹#›</a:t>
            </a:fld>
            <a:endParaRPr lang="en-US" sz="800" kern="1200" spc="27" baseline="0" dirty="0">
              <a:solidFill>
                <a:schemeClr val="bg2">
                  <a:lumMod val="65000"/>
                </a:schemeClr>
              </a:solidFill>
              <a:latin typeface="+mn-lt"/>
              <a:ea typeface="+mn-ea"/>
              <a:cs typeface="CiscoSans Thin"/>
            </a:endParaRPr>
          </a:p>
        </p:txBody>
      </p:sp>
    </p:spTree>
    <p:extLst>
      <p:ext uri="{BB962C8B-B14F-4D97-AF65-F5344CB8AC3E}">
        <p14:creationId xmlns:p14="http://schemas.microsoft.com/office/powerpoint/2010/main" val="386411465"/>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06" r:id="rId17"/>
    <p:sldLayoutId id="2147483707" r:id="rId18"/>
    <p:sldLayoutId id="2147483708" r:id="rId19"/>
    <p:sldLayoutId id="2147483709" r:id="rId20"/>
    <p:sldLayoutId id="2147483710" r:id="rId21"/>
    <p:sldLayoutId id="2147483711" r:id="rId22"/>
    <p:sldLayoutId id="2147483712" r:id="rId23"/>
    <p:sldLayoutId id="2147483713" r:id="rId24"/>
    <p:sldLayoutId id="2147483714" r:id="rId25"/>
    <p:sldLayoutId id="2147483715" r:id="rId26"/>
  </p:sldLayoutIdLst>
  <p:txStyles>
    <p:titleStyle>
      <a:lvl1pPr algn="l" defTabSz="912261" rtl="0" eaLnBrk="1" fontAlgn="base" hangingPunct="1">
        <a:lnSpc>
          <a:spcPct val="80000"/>
        </a:lnSpc>
        <a:spcBef>
          <a:spcPct val="0"/>
        </a:spcBef>
        <a:spcAft>
          <a:spcPct val="0"/>
        </a:spcAft>
        <a:defRPr lang="en-US" sz="3733" b="0" i="0" u="none" kern="1200" dirty="0">
          <a:solidFill>
            <a:schemeClr val="tx2"/>
          </a:solidFill>
          <a:latin typeface="+mj-lt"/>
          <a:ea typeface="CiscoSansTT Thin" charset="0"/>
          <a:cs typeface="CiscoSansTT Thin" charset="0"/>
        </a:defRPr>
      </a:lvl1pPr>
      <a:lvl2pPr algn="l" defTabSz="912261" rtl="0" eaLnBrk="1" fontAlgn="base" hangingPunct="1">
        <a:lnSpc>
          <a:spcPct val="80000"/>
        </a:lnSpc>
        <a:spcBef>
          <a:spcPct val="0"/>
        </a:spcBef>
        <a:spcAft>
          <a:spcPct val="0"/>
        </a:spcAft>
        <a:defRPr sz="4267">
          <a:solidFill>
            <a:srgbClr val="676767"/>
          </a:solidFill>
          <a:latin typeface="Arial" charset="0"/>
          <a:ea typeface="ＭＳ Ｐゴシック" charset="0"/>
        </a:defRPr>
      </a:lvl2pPr>
      <a:lvl3pPr algn="l" defTabSz="912261" rtl="0" eaLnBrk="1" fontAlgn="base" hangingPunct="1">
        <a:lnSpc>
          <a:spcPct val="80000"/>
        </a:lnSpc>
        <a:spcBef>
          <a:spcPct val="0"/>
        </a:spcBef>
        <a:spcAft>
          <a:spcPct val="0"/>
        </a:spcAft>
        <a:defRPr sz="4267">
          <a:solidFill>
            <a:srgbClr val="676767"/>
          </a:solidFill>
          <a:latin typeface="Arial" charset="0"/>
          <a:ea typeface="ＭＳ Ｐゴシック" charset="0"/>
        </a:defRPr>
      </a:lvl3pPr>
      <a:lvl4pPr algn="l" defTabSz="912261" rtl="0" eaLnBrk="1" fontAlgn="base" hangingPunct="1">
        <a:lnSpc>
          <a:spcPct val="80000"/>
        </a:lnSpc>
        <a:spcBef>
          <a:spcPct val="0"/>
        </a:spcBef>
        <a:spcAft>
          <a:spcPct val="0"/>
        </a:spcAft>
        <a:defRPr sz="4267">
          <a:solidFill>
            <a:srgbClr val="676767"/>
          </a:solidFill>
          <a:latin typeface="Arial" charset="0"/>
          <a:ea typeface="ＭＳ Ｐゴシック" charset="0"/>
        </a:defRPr>
      </a:lvl4pPr>
      <a:lvl5pPr algn="l" defTabSz="912261" rtl="0" eaLnBrk="1" fontAlgn="base" hangingPunct="1">
        <a:lnSpc>
          <a:spcPct val="80000"/>
        </a:lnSpc>
        <a:spcBef>
          <a:spcPct val="0"/>
        </a:spcBef>
        <a:spcAft>
          <a:spcPct val="0"/>
        </a:spcAft>
        <a:defRPr sz="4267">
          <a:solidFill>
            <a:srgbClr val="676767"/>
          </a:solidFill>
          <a:latin typeface="Arial" charset="0"/>
          <a:ea typeface="ＭＳ Ｐゴシック" charset="0"/>
        </a:defRPr>
      </a:lvl5pPr>
      <a:lvl6pPr marL="609585" algn="l" defTabSz="912261" rtl="0" eaLnBrk="1" fontAlgn="base" hangingPunct="1">
        <a:lnSpc>
          <a:spcPct val="80000"/>
        </a:lnSpc>
        <a:spcBef>
          <a:spcPct val="0"/>
        </a:spcBef>
        <a:spcAft>
          <a:spcPct val="0"/>
        </a:spcAft>
        <a:defRPr sz="4267">
          <a:solidFill>
            <a:srgbClr val="676767"/>
          </a:solidFill>
          <a:latin typeface="Arial" charset="0"/>
          <a:ea typeface="ＭＳ Ｐゴシック" charset="0"/>
        </a:defRPr>
      </a:lvl6pPr>
      <a:lvl7pPr marL="1219170" algn="l" defTabSz="912261" rtl="0" eaLnBrk="1" fontAlgn="base" hangingPunct="1">
        <a:lnSpc>
          <a:spcPct val="80000"/>
        </a:lnSpc>
        <a:spcBef>
          <a:spcPct val="0"/>
        </a:spcBef>
        <a:spcAft>
          <a:spcPct val="0"/>
        </a:spcAft>
        <a:defRPr sz="4267">
          <a:solidFill>
            <a:srgbClr val="676767"/>
          </a:solidFill>
          <a:latin typeface="Arial" charset="0"/>
          <a:ea typeface="ＭＳ Ｐゴシック" charset="0"/>
        </a:defRPr>
      </a:lvl7pPr>
      <a:lvl8pPr marL="1828754" algn="l" defTabSz="912261" rtl="0" eaLnBrk="1" fontAlgn="base" hangingPunct="1">
        <a:lnSpc>
          <a:spcPct val="80000"/>
        </a:lnSpc>
        <a:spcBef>
          <a:spcPct val="0"/>
        </a:spcBef>
        <a:spcAft>
          <a:spcPct val="0"/>
        </a:spcAft>
        <a:defRPr sz="4267">
          <a:solidFill>
            <a:srgbClr val="676767"/>
          </a:solidFill>
          <a:latin typeface="Arial" charset="0"/>
          <a:ea typeface="ＭＳ Ｐゴシック" charset="0"/>
        </a:defRPr>
      </a:lvl8pPr>
      <a:lvl9pPr marL="2438339" algn="l" defTabSz="912261" rtl="0" eaLnBrk="1" fontAlgn="base" hangingPunct="1">
        <a:lnSpc>
          <a:spcPct val="80000"/>
        </a:lnSpc>
        <a:spcBef>
          <a:spcPct val="0"/>
        </a:spcBef>
        <a:spcAft>
          <a:spcPct val="0"/>
        </a:spcAft>
        <a:defRPr sz="4267">
          <a:solidFill>
            <a:srgbClr val="676767"/>
          </a:solidFill>
          <a:latin typeface="Arial" charset="0"/>
          <a:ea typeface="ＭＳ Ｐゴシック" charset="0"/>
        </a:defRPr>
      </a:lvl9pPr>
    </p:titleStyle>
    <p:bodyStyle>
      <a:lvl1pPr marL="226478" indent="-226478" algn="l" defTabSz="912261" rtl="0" eaLnBrk="1" fontAlgn="base" hangingPunct="1">
        <a:lnSpc>
          <a:spcPct val="95000"/>
        </a:lnSpc>
        <a:spcBef>
          <a:spcPts val="1433"/>
        </a:spcBef>
        <a:spcAft>
          <a:spcPct val="0"/>
        </a:spcAft>
        <a:buClr>
          <a:schemeClr val="tx2"/>
        </a:buClr>
        <a:buSzPct val="90000"/>
        <a:buFont typeface="Arial" charset="0"/>
        <a:buChar char="•"/>
        <a:defRPr lang="en-US" sz="2000" kern="1200" dirty="0">
          <a:solidFill>
            <a:schemeClr val="tx1"/>
          </a:solidFill>
          <a:latin typeface="+mn-lt"/>
          <a:ea typeface="ＭＳ Ｐゴシック" charset="0"/>
          <a:cs typeface="CiscoSans"/>
        </a:defRPr>
      </a:lvl1pPr>
      <a:lvl2pPr marL="478355" indent="-287859" algn="l" defTabSz="912261" rtl="0" eaLnBrk="1" fontAlgn="base" hangingPunct="1">
        <a:lnSpc>
          <a:spcPct val="95000"/>
        </a:lnSpc>
        <a:spcBef>
          <a:spcPts val="800"/>
        </a:spcBef>
        <a:spcAft>
          <a:spcPct val="0"/>
        </a:spcAft>
        <a:buClr>
          <a:schemeClr val="tx2"/>
        </a:buClr>
        <a:buFont typeface="Arial" charset="0"/>
        <a:buChar char="•"/>
        <a:defRPr lang="en-US" sz="1867" kern="1200" dirty="0">
          <a:solidFill>
            <a:schemeClr val="tx1"/>
          </a:solidFill>
          <a:latin typeface="+mn-lt"/>
          <a:ea typeface="ＭＳ Ｐゴシック" charset="0"/>
          <a:cs typeface="CiscoSans"/>
        </a:defRPr>
      </a:lvl2pPr>
      <a:lvl3pPr marL="575719" indent="-226478" algn="l" defTabSz="912261" rtl="0" eaLnBrk="1" fontAlgn="base" hangingPunct="1">
        <a:lnSpc>
          <a:spcPct val="95000"/>
        </a:lnSpc>
        <a:spcBef>
          <a:spcPts val="833"/>
        </a:spcBef>
        <a:spcAft>
          <a:spcPct val="0"/>
        </a:spcAft>
        <a:buFont typeface="Arial" charset="0"/>
        <a:buChar char="•"/>
        <a:defRPr lang="en-US" sz="1600" kern="1200" dirty="0">
          <a:solidFill>
            <a:schemeClr val="tx1"/>
          </a:solidFill>
          <a:latin typeface="+mn-lt"/>
          <a:ea typeface="ＭＳ Ｐゴシック" charset="0"/>
          <a:cs typeface="CiscoSans"/>
        </a:defRPr>
      </a:lvl3pPr>
      <a:lvl4pPr marL="670967" indent="-226478" algn="l" defTabSz="912261" rtl="0" eaLnBrk="1" fontAlgn="base" hangingPunct="1">
        <a:lnSpc>
          <a:spcPct val="95000"/>
        </a:lnSpc>
        <a:spcBef>
          <a:spcPts val="833"/>
        </a:spcBef>
        <a:spcAft>
          <a:spcPct val="0"/>
        </a:spcAft>
        <a:buFont typeface="Arial" charset="0"/>
        <a:buChar char="•"/>
        <a:defRPr lang="en-US" sz="1467" kern="1200" dirty="0">
          <a:solidFill>
            <a:schemeClr val="tx1"/>
          </a:solidFill>
          <a:latin typeface="+mn-lt"/>
          <a:ea typeface="ＭＳ Ｐゴシック" charset="0"/>
          <a:cs typeface="CiscoSans"/>
        </a:defRPr>
      </a:lvl4pPr>
      <a:lvl5pPr marL="766214" indent="-226478" algn="l" defTabSz="912261" rtl="0" eaLnBrk="1" fontAlgn="base" hangingPunct="1">
        <a:lnSpc>
          <a:spcPct val="95000"/>
        </a:lnSpc>
        <a:spcBef>
          <a:spcPts val="833"/>
        </a:spcBef>
        <a:spcAft>
          <a:spcPct val="0"/>
        </a:spcAft>
        <a:buFont typeface="Arial" charset="0"/>
        <a:buChar char="•"/>
        <a:defRPr lang="en-US" sz="1467" kern="1200" dirty="0">
          <a:solidFill>
            <a:schemeClr val="tx1"/>
          </a:solidFill>
          <a:latin typeface="+mn-lt"/>
          <a:ea typeface="ＭＳ Ｐゴシック" charset="0"/>
          <a:cs typeface="CiscoSans"/>
        </a:defRPr>
      </a:lvl5pPr>
      <a:lvl6pPr marL="1151779" indent="-228588" algn="l" defTabSz="914346" rtl="0" eaLnBrk="1" latinLnBrk="0" hangingPunct="1">
        <a:spcBef>
          <a:spcPts val="800"/>
        </a:spcBef>
        <a:buFont typeface="Arial" pitchFamily="34" charset="0"/>
        <a:buChar char="•"/>
        <a:defRPr sz="1200" kern="1200" baseline="0">
          <a:solidFill>
            <a:schemeClr val="tx1"/>
          </a:solidFill>
          <a:latin typeface="+mn-lt"/>
          <a:ea typeface="+mn-ea"/>
          <a:cs typeface="+mn-cs"/>
        </a:defRPr>
      </a:lvl6pPr>
      <a:lvl7pPr marL="1247761" indent="-228557" algn="l" defTabSz="914346" rtl="0" eaLnBrk="1" latinLnBrk="0" hangingPunct="1">
        <a:spcBef>
          <a:spcPts val="800"/>
        </a:spcBef>
        <a:buFont typeface="Arial" pitchFamily="34" charset="0"/>
        <a:buChar char="•"/>
        <a:defRPr sz="1067" kern="1200" baseline="0">
          <a:solidFill>
            <a:schemeClr val="tx1"/>
          </a:solidFill>
          <a:latin typeface="+mn-lt"/>
          <a:ea typeface="+mn-ea"/>
          <a:cs typeface="+mn-cs"/>
        </a:defRPr>
      </a:lvl7pPr>
      <a:lvl8pPr marL="3200213" indent="0" algn="l" defTabSz="914346" rtl="0" eaLnBrk="1" latinLnBrk="0" hangingPunct="1">
        <a:spcBef>
          <a:spcPct val="20000"/>
        </a:spcBef>
        <a:buFont typeface="Arial" pitchFamily="34" charset="0"/>
        <a:buNone/>
        <a:defRPr sz="2000" kern="1200">
          <a:solidFill>
            <a:schemeClr val="tx1"/>
          </a:solidFill>
          <a:latin typeface="+mn-lt"/>
          <a:ea typeface="+mn-ea"/>
          <a:cs typeface="+mn-cs"/>
        </a:defRPr>
      </a:lvl8pPr>
      <a:lvl9pPr marL="3885974" indent="-228588" algn="l" defTabSz="91434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46" rtl="0" eaLnBrk="1" latinLnBrk="0" hangingPunct="1">
        <a:defRPr sz="1867" kern="1200">
          <a:solidFill>
            <a:schemeClr val="tx1"/>
          </a:solidFill>
          <a:latin typeface="+mn-lt"/>
          <a:ea typeface="+mn-ea"/>
          <a:cs typeface="+mn-cs"/>
        </a:defRPr>
      </a:lvl1pPr>
      <a:lvl2pPr marL="457170" algn="l" defTabSz="914346" rtl="0" eaLnBrk="1" latinLnBrk="0" hangingPunct="1">
        <a:defRPr sz="1867" kern="1200">
          <a:solidFill>
            <a:schemeClr val="tx1"/>
          </a:solidFill>
          <a:latin typeface="+mn-lt"/>
          <a:ea typeface="+mn-ea"/>
          <a:cs typeface="+mn-cs"/>
        </a:defRPr>
      </a:lvl2pPr>
      <a:lvl3pPr marL="914346" algn="l" defTabSz="914346" rtl="0" eaLnBrk="1" latinLnBrk="0" hangingPunct="1">
        <a:defRPr sz="1867" kern="1200">
          <a:solidFill>
            <a:schemeClr val="tx1"/>
          </a:solidFill>
          <a:latin typeface="+mn-lt"/>
          <a:ea typeface="+mn-ea"/>
          <a:cs typeface="+mn-cs"/>
        </a:defRPr>
      </a:lvl3pPr>
      <a:lvl4pPr marL="1371519" algn="l" defTabSz="914346" rtl="0" eaLnBrk="1" latinLnBrk="0" hangingPunct="1">
        <a:defRPr sz="1867" kern="1200">
          <a:solidFill>
            <a:schemeClr val="tx1"/>
          </a:solidFill>
          <a:latin typeface="+mn-lt"/>
          <a:ea typeface="+mn-ea"/>
          <a:cs typeface="+mn-cs"/>
        </a:defRPr>
      </a:lvl4pPr>
      <a:lvl5pPr marL="1828694" algn="l" defTabSz="914346" rtl="0" eaLnBrk="1" latinLnBrk="0" hangingPunct="1">
        <a:defRPr sz="1867" kern="1200">
          <a:solidFill>
            <a:schemeClr val="tx1"/>
          </a:solidFill>
          <a:latin typeface="+mn-lt"/>
          <a:ea typeface="+mn-ea"/>
          <a:cs typeface="+mn-cs"/>
        </a:defRPr>
      </a:lvl5pPr>
      <a:lvl6pPr marL="2285864" algn="l" defTabSz="914346" rtl="0" eaLnBrk="1" latinLnBrk="0" hangingPunct="1">
        <a:defRPr sz="1867" kern="1200">
          <a:solidFill>
            <a:schemeClr val="tx1"/>
          </a:solidFill>
          <a:latin typeface="+mn-lt"/>
          <a:ea typeface="+mn-ea"/>
          <a:cs typeface="+mn-cs"/>
        </a:defRPr>
      </a:lvl6pPr>
      <a:lvl7pPr marL="2743041" algn="l" defTabSz="914346" rtl="0" eaLnBrk="1" latinLnBrk="0" hangingPunct="1">
        <a:defRPr sz="1867" kern="1200">
          <a:solidFill>
            <a:schemeClr val="tx1"/>
          </a:solidFill>
          <a:latin typeface="+mn-lt"/>
          <a:ea typeface="+mn-ea"/>
          <a:cs typeface="+mn-cs"/>
        </a:defRPr>
      </a:lvl7pPr>
      <a:lvl8pPr marL="3200213" algn="l" defTabSz="914346" rtl="0" eaLnBrk="1" latinLnBrk="0" hangingPunct="1">
        <a:defRPr sz="1867" kern="1200">
          <a:solidFill>
            <a:schemeClr val="tx1"/>
          </a:solidFill>
          <a:latin typeface="+mn-lt"/>
          <a:ea typeface="+mn-ea"/>
          <a:cs typeface="+mn-cs"/>
        </a:defRPr>
      </a:lvl8pPr>
      <a:lvl9pPr marL="3657389" algn="l" defTabSz="914346" rtl="0" eaLnBrk="1" latinLnBrk="0" hangingPunct="1">
        <a:defRPr sz="1867"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892">
          <p15:clr>
            <a:srgbClr val="F26B43"/>
          </p15:clr>
        </p15:guide>
        <p15:guide id="2" pos="336">
          <p15:clr>
            <a:srgbClr val="F26B43"/>
          </p15:clr>
        </p15:guide>
        <p15:guide id="3" pos="5448">
          <p15:clr>
            <a:srgbClr val="F26B43"/>
          </p15:clr>
        </p15:guide>
        <p15:guide id="4" orient="horz" pos="757">
          <p15:clr>
            <a:srgbClr val="F26B43"/>
          </p15:clr>
        </p15:guide>
        <p15:guide id="5" orient="horz" pos="335">
          <p15:clr>
            <a:srgbClr val="F26B43"/>
          </p15:clr>
        </p15:guide>
        <p15:guide id="6" pos="2876">
          <p15:clr>
            <a:srgbClr val="F26B43"/>
          </p15:clr>
        </p15:guide>
        <p15:guide id="7" orient="horz" pos="1043">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https://www.cisco.com/c/en/us/buy/payment-solutions.html"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18" Type="http://schemas.openxmlformats.org/officeDocument/2006/relationships/image" Target="../media/image19.png"/><Relationship Id="rId3" Type="http://schemas.openxmlformats.org/officeDocument/2006/relationships/image" Target="../media/image4.png"/><Relationship Id="rId21" Type="http://schemas.openxmlformats.org/officeDocument/2006/relationships/image" Target="../media/image22.png"/><Relationship Id="rId7" Type="http://schemas.openxmlformats.org/officeDocument/2006/relationships/image" Target="../media/image8.png"/><Relationship Id="rId12" Type="http://schemas.openxmlformats.org/officeDocument/2006/relationships/image" Target="../media/image13.png"/><Relationship Id="rId17" Type="http://schemas.openxmlformats.org/officeDocument/2006/relationships/image" Target="../media/image18.png"/><Relationship Id="rId2" Type="http://schemas.openxmlformats.org/officeDocument/2006/relationships/notesSlide" Target="../notesSlides/notesSlide3.xml"/><Relationship Id="rId16" Type="http://schemas.openxmlformats.org/officeDocument/2006/relationships/image" Target="../media/image17.png"/><Relationship Id="rId20" Type="http://schemas.openxmlformats.org/officeDocument/2006/relationships/image" Target="../media/image21.png"/><Relationship Id="rId1" Type="http://schemas.openxmlformats.org/officeDocument/2006/relationships/slideLayout" Target="../slideLayouts/slideLayout1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png"/><Relationship Id="rId19" Type="http://schemas.openxmlformats.org/officeDocument/2006/relationships/image" Target="../media/image20.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 Id="rId22"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51375-4BE4-4349-9B70-FD050BAE4854}"/>
              </a:ext>
            </a:extLst>
          </p:cNvPr>
          <p:cNvSpPr>
            <a:spLocks noGrp="1"/>
          </p:cNvSpPr>
          <p:nvPr>
            <p:ph type="ctrTitle"/>
          </p:nvPr>
        </p:nvSpPr>
        <p:spPr>
          <a:xfrm>
            <a:off x="555233" y="1220545"/>
            <a:ext cx="11193071" cy="3426595"/>
          </a:xfrm>
        </p:spPr>
        <p:txBody>
          <a:bodyPr/>
          <a:lstStyle/>
          <a:p>
            <a:r>
              <a:rPr lang="en-US" dirty="0">
                <a:solidFill>
                  <a:schemeClr val="bg1"/>
                </a:solidFill>
              </a:rPr>
              <a:t>Cisco Capital 2020  Business Resiliency Program Turtl Content: Partner to Customer</a:t>
            </a:r>
          </a:p>
        </p:txBody>
      </p:sp>
    </p:spTree>
    <p:extLst>
      <p:ext uri="{BB962C8B-B14F-4D97-AF65-F5344CB8AC3E}">
        <p14:creationId xmlns:p14="http://schemas.microsoft.com/office/powerpoint/2010/main" val="1013749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8505E-9221-9849-BA86-B34A6CDCE5A5}"/>
              </a:ext>
            </a:extLst>
          </p:cNvPr>
          <p:cNvSpPr>
            <a:spLocks noGrp="1"/>
          </p:cNvSpPr>
          <p:nvPr>
            <p:ph type="title"/>
          </p:nvPr>
        </p:nvSpPr>
        <p:spPr>
          <a:xfrm>
            <a:off x="583688" y="455085"/>
            <a:ext cx="11608312" cy="975783"/>
          </a:xfrm>
        </p:spPr>
        <p:txBody>
          <a:bodyPr/>
          <a:lstStyle/>
          <a:p>
            <a:pPr>
              <a:lnSpc>
                <a:spcPct val="100000"/>
              </a:lnSpc>
            </a:pPr>
            <a:r>
              <a:rPr lang="en-US" sz="3200" dirty="0">
                <a:solidFill>
                  <a:schemeClr val="bg1"/>
                </a:solidFill>
              </a:rPr>
              <a:t>2020 Business Resiliency Program overview for customers</a:t>
            </a:r>
            <a:br>
              <a:rPr lang="en-US" sz="3700" dirty="0"/>
            </a:br>
            <a:r>
              <a:rPr lang="en-US" sz="1600" dirty="0">
                <a:solidFill>
                  <a:schemeClr val="accent1"/>
                </a:solidFill>
              </a:rPr>
              <a:t>Alleviate financial strain and defer 95% of payments until 2021 </a:t>
            </a:r>
            <a:endParaRPr lang="en-US" dirty="0">
              <a:solidFill>
                <a:schemeClr val="accent1"/>
              </a:solidFill>
            </a:endParaRPr>
          </a:p>
        </p:txBody>
      </p:sp>
      <p:sp>
        <p:nvSpPr>
          <p:cNvPr id="10" name="Rounded Rectangle 9">
            <a:extLst>
              <a:ext uri="{FF2B5EF4-FFF2-40B4-BE49-F238E27FC236}">
                <a16:creationId xmlns:a16="http://schemas.microsoft.com/office/drawing/2014/main" id="{E3D8C781-F765-EA4D-B646-6CB94F7CD15B}"/>
              </a:ext>
            </a:extLst>
          </p:cNvPr>
          <p:cNvSpPr/>
          <p:nvPr/>
        </p:nvSpPr>
        <p:spPr>
          <a:xfrm>
            <a:off x="480995" y="1571409"/>
            <a:ext cx="11127316" cy="552790"/>
          </a:xfrm>
          <a:prstGeom prst="roundRect">
            <a:avLst>
              <a:gd name="adj" fmla="val 3747"/>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82880" tIns="182880" bIns="121920" rtlCol="0" anchor="ctr"/>
          <a:lstStyle/>
          <a:p>
            <a:pPr defTabSz="609585" fontAlgn="base">
              <a:spcBef>
                <a:spcPts val="800"/>
              </a:spcBef>
              <a:spcAft>
                <a:spcPts val="800"/>
              </a:spcAft>
              <a:defRPr/>
            </a:pPr>
            <a:r>
              <a:rPr lang="en-US" sz="1200" dirty="0">
                <a:solidFill>
                  <a:srgbClr val="002060"/>
                </a:solidFill>
                <a:latin typeface="CiscoSansTT ExtraLight"/>
                <a:cs typeface="CiscoSansTT ExtraLight" panose="020B0303020201020303" pitchFamily="34" charset="0"/>
              </a:rPr>
              <a:t>Cisco Capital is ready to help you acquire the solutions you need while managing short-term cash flow and liquidity challenges stemming from the pandemic crisis. We can help you maintain productivity and business continuity as your business adapts in the current environment by addressing new technology needs. </a:t>
            </a:r>
            <a:r>
              <a:rPr lang="en-US" sz="1200" b="1" dirty="0">
                <a:solidFill>
                  <a:srgbClr val="002060"/>
                </a:solidFill>
                <a:latin typeface="CiscoSansTT ExtraLight"/>
                <a:cs typeface="CiscoSansTT ExtraLight" panose="020B0303020201020303" pitchFamily="34" charset="0"/>
              </a:rPr>
              <a:t>Get the technology you need today to stay competitive. </a:t>
            </a:r>
            <a:endParaRPr lang="en-US" sz="1100" b="1" dirty="0">
              <a:solidFill>
                <a:srgbClr val="002060"/>
              </a:solidFill>
              <a:latin typeface="CiscoSansTT ExtraLight"/>
            </a:endParaRPr>
          </a:p>
        </p:txBody>
      </p:sp>
      <p:sp>
        <p:nvSpPr>
          <p:cNvPr id="11" name="TextBox 10">
            <a:extLst>
              <a:ext uri="{FF2B5EF4-FFF2-40B4-BE49-F238E27FC236}">
                <a16:creationId xmlns:a16="http://schemas.microsoft.com/office/drawing/2014/main" id="{CE5DDCF5-BBCA-ED43-8246-9174FD1B98AC}"/>
              </a:ext>
            </a:extLst>
          </p:cNvPr>
          <p:cNvSpPr txBox="1"/>
          <p:nvPr/>
        </p:nvSpPr>
        <p:spPr>
          <a:xfrm>
            <a:off x="1313964" y="2423723"/>
            <a:ext cx="2772160" cy="784830"/>
          </a:xfrm>
          <a:prstGeom prst="rect">
            <a:avLst/>
          </a:prstGeom>
          <a:noFill/>
        </p:spPr>
        <p:txBody>
          <a:bodyPr wrap="square" rtlCol="0">
            <a:spAutoFit/>
          </a:bodyPr>
          <a:lstStyle/>
          <a:p>
            <a:r>
              <a:rPr lang="en-US" sz="1200" b="1" dirty="0">
                <a:solidFill>
                  <a:schemeClr val="bg1"/>
                </a:solidFill>
                <a:latin typeface="+mn-lt"/>
              </a:rPr>
              <a:t>Maintain business as usual</a:t>
            </a:r>
          </a:p>
          <a:p>
            <a:r>
              <a:rPr lang="en-US" sz="1100" dirty="0">
                <a:solidFill>
                  <a:schemeClr val="bg1"/>
                </a:solidFill>
              </a:rPr>
              <a:t>A 90-day payment deferral is available for all Cisco</a:t>
            </a:r>
            <a:r>
              <a:rPr lang="en-US" sz="1100" dirty="0">
                <a:solidFill>
                  <a:schemeClr val="bg1"/>
                </a:solidFill>
                <a:latin typeface="CiscoSansTT ExtraLight" panose="020B0303020201020303" pitchFamily="34" charset="0"/>
                <a:cs typeface="CiscoSansTT ExtraLight" panose="020B0303020201020303" pitchFamily="34" charset="0"/>
              </a:rPr>
              <a:t>®</a:t>
            </a:r>
            <a:r>
              <a:rPr lang="en-US" sz="1100" dirty="0">
                <a:solidFill>
                  <a:schemeClr val="bg1"/>
                </a:solidFill>
              </a:rPr>
              <a:t> hardware, software, and services. </a:t>
            </a:r>
            <a:endParaRPr lang="en-US" sz="1050" dirty="0">
              <a:solidFill>
                <a:schemeClr val="bg1"/>
              </a:solidFill>
              <a:latin typeface="+mn-lt"/>
            </a:endParaRPr>
          </a:p>
        </p:txBody>
      </p:sp>
      <p:sp>
        <p:nvSpPr>
          <p:cNvPr id="12" name="TextBox 11">
            <a:extLst>
              <a:ext uri="{FF2B5EF4-FFF2-40B4-BE49-F238E27FC236}">
                <a16:creationId xmlns:a16="http://schemas.microsoft.com/office/drawing/2014/main" id="{16DCCC24-4DED-8746-B5E0-0727E87119E4}"/>
              </a:ext>
            </a:extLst>
          </p:cNvPr>
          <p:cNvSpPr txBox="1"/>
          <p:nvPr/>
        </p:nvSpPr>
        <p:spPr>
          <a:xfrm>
            <a:off x="1313964" y="3646082"/>
            <a:ext cx="2772160" cy="954107"/>
          </a:xfrm>
          <a:prstGeom prst="rect">
            <a:avLst/>
          </a:prstGeom>
          <a:noFill/>
        </p:spPr>
        <p:txBody>
          <a:bodyPr wrap="square" rtlCol="0" anchor="t">
            <a:spAutoFit/>
          </a:bodyPr>
          <a:lstStyle/>
          <a:p>
            <a:r>
              <a:rPr lang="en-US" sz="1200" b="1" dirty="0">
                <a:solidFill>
                  <a:schemeClr val="bg1"/>
                </a:solidFill>
                <a:latin typeface="+mn-lt"/>
              </a:rPr>
              <a:t>Relieve budget constraints</a:t>
            </a:r>
          </a:p>
          <a:p>
            <a:r>
              <a:rPr lang="en-US" sz="1100" dirty="0">
                <a:solidFill>
                  <a:schemeClr val="bg1"/>
                </a:solidFill>
              </a:rPr>
              <a:t>Following the 90-day payment deferral, you pay only 1% of the total contract value (TCV) each month until the end of the 2020 calendar year. </a:t>
            </a:r>
            <a:endParaRPr lang="en-US" sz="1050" dirty="0">
              <a:solidFill>
                <a:schemeClr val="bg1"/>
              </a:solidFill>
              <a:latin typeface="+mn-lt"/>
            </a:endParaRPr>
          </a:p>
        </p:txBody>
      </p:sp>
      <p:sp>
        <p:nvSpPr>
          <p:cNvPr id="13" name="TextBox 12">
            <a:extLst>
              <a:ext uri="{FF2B5EF4-FFF2-40B4-BE49-F238E27FC236}">
                <a16:creationId xmlns:a16="http://schemas.microsoft.com/office/drawing/2014/main" id="{C857126B-9B01-9941-9970-9D0EDD602420}"/>
              </a:ext>
            </a:extLst>
          </p:cNvPr>
          <p:cNvSpPr txBox="1"/>
          <p:nvPr/>
        </p:nvSpPr>
        <p:spPr>
          <a:xfrm>
            <a:off x="1313962" y="5037718"/>
            <a:ext cx="2697680" cy="615553"/>
          </a:xfrm>
          <a:prstGeom prst="rect">
            <a:avLst/>
          </a:prstGeom>
          <a:noFill/>
        </p:spPr>
        <p:txBody>
          <a:bodyPr wrap="square" rtlCol="0">
            <a:spAutoFit/>
          </a:bodyPr>
          <a:lstStyle/>
          <a:p>
            <a:r>
              <a:rPr lang="en-US" sz="1200" b="1" dirty="0">
                <a:solidFill>
                  <a:srgbClr val="002060"/>
                </a:solidFill>
                <a:latin typeface="+mn-lt"/>
              </a:rPr>
              <a:t>Align payments to cash flow</a:t>
            </a:r>
          </a:p>
          <a:p>
            <a:r>
              <a:rPr lang="en-US" sz="1100" dirty="0">
                <a:solidFill>
                  <a:srgbClr val="002060"/>
                </a:solidFill>
              </a:rPr>
              <a:t>Beginning January 2021, remaining monthly payments will commence</a:t>
            </a:r>
            <a:r>
              <a:rPr lang="en-US" sz="1100" dirty="0">
                <a:solidFill>
                  <a:schemeClr val="bg1"/>
                </a:solidFill>
              </a:rPr>
              <a:t>. </a:t>
            </a:r>
            <a:endParaRPr lang="en-US" sz="1050" dirty="0">
              <a:solidFill>
                <a:schemeClr val="bg1"/>
              </a:solidFill>
              <a:latin typeface="+mn-lt"/>
            </a:endParaRPr>
          </a:p>
        </p:txBody>
      </p:sp>
      <p:sp>
        <p:nvSpPr>
          <p:cNvPr id="18" name="Rounded Rectangle 17">
            <a:extLst>
              <a:ext uri="{FF2B5EF4-FFF2-40B4-BE49-F238E27FC236}">
                <a16:creationId xmlns:a16="http://schemas.microsoft.com/office/drawing/2014/main" id="{8AB496EC-747C-CA4F-91D2-AA39BBD64D5B}"/>
              </a:ext>
            </a:extLst>
          </p:cNvPr>
          <p:cNvSpPr/>
          <p:nvPr/>
        </p:nvSpPr>
        <p:spPr>
          <a:xfrm>
            <a:off x="4412012" y="3428999"/>
            <a:ext cx="3480425" cy="2701137"/>
          </a:xfrm>
          <a:prstGeom prst="roundRect">
            <a:avLst>
              <a:gd name="adj" fmla="val 3747"/>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82880" tIns="182880" bIns="121920" rtlCol="0" anchor="ctr"/>
          <a:lstStyle/>
          <a:p>
            <a:pPr defTabSz="609585" fontAlgn="base">
              <a:spcBef>
                <a:spcPts val="800"/>
              </a:spcBef>
              <a:spcAft>
                <a:spcPts val="800"/>
              </a:spcAft>
              <a:defRPr/>
            </a:pPr>
            <a:r>
              <a:rPr lang="en-US" sz="1400" dirty="0">
                <a:solidFill>
                  <a:srgbClr val="0D274D"/>
                </a:solidFill>
                <a:latin typeface="CiscoSansTT ExtraLight"/>
                <a:cs typeface="CiscoSansTT ExtraLight" panose="020B0303020201020303" pitchFamily="34" charset="0"/>
              </a:rPr>
              <a:t>Program details:</a:t>
            </a:r>
          </a:p>
          <a:p>
            <a:pPr marL="304165" indent="-304165" defTabSz="609585" fontAlgn="base">
              <a:spcAft>
                <a:spcPct val="0"/>
              </a:spcAft>
              <a:buFont typeface="Arial" panose="020B0604020202020204" pitchFamily="34" charset="0"/>
              <a:buChar char="•"/>
              <a:defRPr/>
            </a:pPr>
            <a:r>
              <a:rPr lang="en-US" sz="1100" dirty="0">
                <a:solidFill>
                  <a:srgbClr val="0D274D"/>
                </a:solidFill>
                <a:latin typeface="CiscoSansTT ExtraLight"/>
              </a:rPr>
              <a:t>90-day payment deferral </a:t>
            </a:r>
          </a:p>
          <a:p>
            <a:pPr marL="304165" indent="-304165" defTabSz="609585" fontAlgn="base">
              <a:spcAft>
                <a:spcPct val="0"/>
              </a:spcAft>
              <a:buFont typeface="Arial" panose="020B0604020202020204" pitchFamily="34" charset="0"/>
              <a:buChar char="•"/>
              <a:defRPr/>
            </a:pPr>
            <a:r>
              <a:rPr lang="en-US" sz="1100" dirty="0">
                <a:solidFill>
                  <a:srgbClr val="0D274D"/>
                </a:solidFill>
                <a:latin typeface="CiscoSansTT ExtraLight"/>
              </a:rPr>
              <a:t>After the payment deferral, 1% TCV per month until 2021</a:t>
            </a:r>
          </a:p>
          <a:p>
            <a:pPr marL="304165" indent="-304165" defTabSz="609585" fontAlgn="base">
              <a:spcAft>
                <a:spcPct val="0"/>
              </a:spcAft>
              <a:buFont typeface="Arial" panose="020B0604020202020204" pitchFamily="34" charset="0"/>
              <a:buChar char="•"/>
              <a:defRPr/>
            </a:pPr>
            <a:r>
              <a:rPr lang="en-US" sz="1100" dirty="0">
                <a:solidFill>
                  <a:srgbClr val="0D274D"/>
                </a:solidFill>
                <a:latin typeface="CiscoSansTT ExtraLight"/>
              </a:rPr>
              <a:t>Available for new transactions only</a:t>
            </a:r>
          </a:p>
          <a:p>
            <a:pPr marL="304165" indent="-304165" defTabSz="609585" fontAlgn="base">
              <a:spcAft>
                <a:spcPct val="0"/>
              </a:spcAft>
              <a:buFont typeface="Arial" panose="020B0604020202020204" pitchFamily="34" charset="0"/>
              <a:buChar char="•"/>
              <a:defRPr/>
            </a:pPr>
            <a:r>
              <a:rPr lang="en-US" sz="1100" dirty="0">
                <a:solidFill>
                  <a:srgbClr val="0D274D"/>
                </a:solidFill>
                <a:latin typeface="CiscoSansTT ExtraLight"/>
              </a:rPr>
              <a:t>Eligible for 36-, 48-, and 60-month options</a:t>
            </a:r>
          </a:p>
          <a:p>
            <a:pPr marL="304165" indent="-304165" defTabSz="609585" fontAlgn="base">
              <a:spcAft>
                <a:spcPct val="0"/>
              </a:spcAft>
              <a:buFont typeface="Arial" panose="020B0604020202020204" pitchFamily="34" charset="0"/>
              <a:buChar char="•"/>
              <a:defRPr/>
            </a:pPr>
            <a:r>
              <a:rPr lang="en-US" sz="1100" dirty="0">
                <a:solidFill>
                  <a:srgbClr val="0D274D"/>
                </a:solidFill>
                <a:latin typeface="CiscoSansTT ExtraLight"/>
              </a:rPr>
              <a:t>Eligibility is subject to credit approval. Other terms and conditions may apply. </a:t>
            </a:r>
          </a:p>
          <a:p>
            <a:pPr marL="304165" indent="-304165" defTabSz="609585">
              <a:spcAft>
                <a:spcPct val="0"/>
              </a:spcAft>
              <a:buFont typeface="Arial" panose="020B0604020202020204" pitchFamily="34" charset="0"/>
              <a:buChar char="•"/>
              <a:defRPr/>
            </a:pPr>
            <a:endParaRPr lang="en-US" sz="1100" dirty="0">
              <a:solidFill>
                <a:srgbClr val="0D274D"/>
              </a:solidFill>
              <a:latin typeface="CiscoSansTT ExtraLight"/>
            </a:endParaRPr>
          </a:p>
          <a:p>
            <a:pPr marL="304165" indent="-304165" defTabSz="609585">
              <a:spcAft>
                <a:spcPct val="0"/>
              </a:spcAft>
              <a:buFont typeface="Arial" panose="020B0604020202020204" pitchFamily="34" charset="0"/>
              <a:buChar char="•"/>
              <a:defRPr/>
            </a:pPr>
            <a:endParaRPr lang="en-US" sz="1100" dirty="0">
              <a:solidFill>
                <a:srgbClr val="0D274D"/>
              </a:solidFill>
              <a:latin typeface="CiscoSansTT ExtraLight"/>
            </a:endParaRPr>
          </a:p>
          <a:p>
            <a:pPr defTabSz="609585" fontAlgn="base">
              <a:spcAft>
                <a:spcPct val="0"/>
              </a:spcAft>
              <a:defRPr/>
            </a:pPr>
            <a:endParaRPr lang="en-US" sz="1100" dirty="0">
              <a:solidFill>
                <a:srgbClr val="0D274D"/>
              </a:solidFill>
              <a:latin typeface="CiscoSansTT ExtraLight"/>
            </a:endParaRPr>
          </a:p>
        </p:txBody>
      </p:sp>
      <p:sp>
        <p:nvSpPr>
          <p:cNvPr id="19" name="Rounded Rectangle 18">
            <a:extLst>
              <a:ext uri="{FF2B5EF4-FFF2-40B4-BE49-F238E27FC236}">
                <a16:creationId xmlns:a16="http://schemas.microsoft.com/office/drawing/2014/main" id="{BC583E35-6E72-0B4A-A10B-E6599E030C68}"/>
              </a:ext>
            </a:extLst>
          </p:cNvPr>
          <p:cNvSpPr/>
          <p:nvPr/>
        </p:nvSpPr>
        <p:spPr>
          <a:xfrm>
            <a:off x="7955116" y="2307977"/>
            <a:ext cx="3480425" cy="1030494"/>
          </a:xfrm>
          <a:prstGeom prst="roundRect">
            <a:avLst>
              <a:gd name="adj" fmla="val 8132"/>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82880" tIns="182880" bIns="121920" rtlCol="0" anchor="ctr"/>
          <a:lstStyle/>
          <a:p>
            <a:pPr defTabSz="609585" fontAlgn="base">
              <a:spcBef>
                <a:spcPts val="800"/>
              </a:spcBef>
              <a:defRPr/>
            </a:pPr>
            <a:r>
              <a:rPr lang="en-US" sz="1400" dirty="0">
                <a:solidFill>
                  <a:srgbClr val="0D274D"/>
                </a:solidFill>
                <a:latin typeface="CiscoSansTT ExtraLight" panose="020B0303020201020303" pitchFamily="34" charset="0"/>
                <a:cs typeface="CiscoSansTT ExtraLight" panose="020B0303020201020303" pitchFamily="34" charset="0"/>
              </a:rPr>
              <a:t>Expiration date:</a:t>
            </a:r>
          </a:p>
          <a:p>
            <a:pPr defTabSz="609585" fontAlgn="base">
              <a:spcBef>
                <a:spcPts val="800"/>
              </a:spcBef>
              <a:spcAft>
                <a:spcPct val="0"/>
              </a:spcAft>
              <a:defRPr/>
            </a:pPr>
            <a:r>
              <a:rPr lang="en-US" sz="1100" dirty="0">
                <a:solidFill>
                  <a:srgbClr val="002060"/>
                </a:solidFill>
                <a:latin typeface="CiscoSansTT ExtraLight"/>
              </a:rPr>
              <a:t>All orders must be booked by July 25, 2020.</a:t>
            </a:r>
          </a:p>
          <a:p>
            <a:pPr defTabSz="609585" fontAlgn="base">
              <a:spcBef>
                <a:spcPts val="800"/>
              </a:spcBef>
              <a:spcAft>
                <a:spcPct val="0"/>
              </a:spcAft>
              <a:defRPr/>
            </a:pPr>
            <a:r>
              <a:rPr lang="en-US" sz="1100" dirty="0">
                <a:solidFill>
                  <a:srgbClr val="0D274D"/>
                </a:solidFill>
                <a:latin typeface="CiscoSansTT ExtraLight"/>
              </a:rPr>
              <a:t> </a:t>
            </a:r>
          </a:p>
        </p:txBody>
      </p:sp>
      <p:sp>
        <p:nvSpPr>
          <p:cNvPr id="20" name="Rounded Rectangle 19">
            <a:extLst>
              <a:ext uri="{FF2B5EF4-FFF2-40B4-BE49-F238E27FC236}">
                <a16:creationId xmlns:a16="http://schemas.microsoft.com/office/drawing/2014/main" id="{1CC4B6DC-3B6C-CC43-8246-2FAA4268EFD2}"/>
              </a:ext>
            </a:extLst>
          </p:cNvPr>
          <p:cNvSpPr/>
          <p:nvPr/>
        </p:nvSpPr>
        <p:spPr>
          <a:xfrm>
            <a:off x="4412012" y="2307977"/>
            <a:ext cx="3480425" cy="1030494"/>
          </a:xfrm>
          <a:prstGeom prst="roundRect">
            <a:avLst>
              <a:gd name="adj" fmla="val 8132"/>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82880" tIns="182880" bIns="121920" rtlCol="0" anchor="ctr"/>
          <a:lstStyle/>
          <a:p>
            <a:pPr defTabSz="609585" fontAlgn="base">
              <a:spcBef>
                <a:spcPts val="800"/>
              </a:spcBef>
              <a:defRPr/>
            </a:pPr>
            <a:r>
              <a:rPr lang="en-US" sz="1400" dirty="0">
                <a:solidFill>
                  <a:schemeClr val="bg2"/>
                </a:solidFill>
                <a:latin typeface="CiscoSansTT ExtraLight" panose="020B0303020201020303" pitchFamily="34" charset="0"/>
                <a:cs typeface="CiscoSansTT ExtraLight" panose="020B0303020201020303" pitchFamily="34" charset="0"/>
              </a:rPr>
              <a:t>Eligible solutions:</a:t>
            </a:r>
          </a:p>
          <a:p>
            <a:pPr defTabSz="609585" fontAlgn="base">
              <a:spcBef>
                <a:spcPts val="800"/>
              </a:spcBef>
              <a:spcAft>
                <a:spcPct val="0"/>
              </a:spcAft>
              <a:defRPr/>
            </a:pPr>
            <a:r>
              <a:rPr lang="en-US" sz="1100" dirty="0">
                <a:solidFill>
                  <a:schemeClr val="bg2"/>
                </a:solidFill>
                <a:latin typeface="CiscoSansTT ExtraLight"/>
              </a:rPr>
              <a:t>All Cisco hardware, software, and services.</a:t>
            </a:r>
          </a:p>
          <a:p>
            <a:pPr defTabSz="609585" fontAlgn="base">
              <a:spcBef>
                <a:spcPts val="800"/>
              </a:spcBef>
              <a:spcAft>
                <a:spcPct val="0"/>
              </a:spcAft>
              <a:defRPr/>
            </a:pPr>
            <a:endParaRPr lang="en-US" sz="1100" dirty="0">
              <a:solidFill>
                <a:schemeClr val="bg2"/>
              </a:solidFill>
              <a:latin typeface="CiscoSansTT ExtraLight"/>
            </a:endParaRPr>
          </a:p>
        </p:txBody>
      </p:sp>
      <p:sp>
        <p:nvSpPr>
          <p:cNvPr id="21" name="Rectangle 20">
            <a:extLst>
              <a:ext uri="{FF2B5EF4-FFF2-40B4-BE49-F238E27FC236}">
                <a16:creationId xmlns:a16="http://schemas.microsoft.com/office/drawing/2014/main" id="{B239DE8C-BD46-9B4F-978E-32C582D8A6BE}"/>
              </a:ext>
            </a:extLst>
          </p:cNvPr>
          <p:cNvSpPr/>
          <p:nvPr/>
        </p:nvSpPr>
        <p:spPr>
          <a:xfrm>
            <a:off x="686381" y="6130138"/>
            <a:ext cx="11024624" cy="215444"/>
          </a:xfrm>
          <a:prstGeom prst="rect">
            <a:avLst/>
          </a:prstGeom>
        </p:spPr>
        <p:txBody>
          <a:bodyPr wrap="square" lIns="0" rIns="0" anchor="t">
            <a:spAutoFit/>
          </a:bodyPr>
          <a:lstStyle/>
          <a:p>
            <a:pPr defTabSz="609585" fontAlgn="base">
              <a:spcBef>
                <a:spcPct val="0"/>
              </a:spcBef>
              <a:spcAft>
                <a:spcPct val="0"/>
              </a:spcAft>
              <a:defRPr/>
            </a:pPr>
            <a:r>
              <a:rPr lang="en-AU" sz="800" dirty="0">
                <a:solidFill>
                  <a:schemeClr val="bg1"/>
                </a:solidFill>
                <a:latin typeface="CiscoSansTT ExtraLight"/>
                <a:ea typeface="ＭＳ Ｐゴシック"/>
              </a:rPr>
              <a:t>*Note: Additional terms and conditions apply to all financing offers. Consult Cisco Capital’s financing professionals for details of the offer.</a:t>
            </a:r>
            <a:r>
              <a:rPr lang="en-AU" sz="800" dirty="0">
                <a:solidFill>
                  <a:schemeClr val="bg1"/>
                </a:solidFill>
                <a:latin typeface="CiscoSansTT ExtraLight"/>
                <a:ea typeface="ＭＳ Ｐゴシック" charset="0"/>
              </a:rPr>
              <a:t> </a:t>
            </a:r>
            <a:r>
              <a:rPr lang="en-AU" sz="800" dirty="0">
                <a:solidFill>
                  <a:schemeClr val="bg1"/>
                </a:solidFill>
                <a:latin typeface="CiscoSansTT ExtraLight"/>
                <a:ea typeface="ＭＳ Ｐゴシック"/>
              </a:rPr>
              <a:t>All offers are subject to credit approval. Market rates apply.</a:t>
            </a:r>
            <a:endParaRPr lang="en-SG" sz="900" dirty="0">
              <a:solidFill>
                <a:schemeClr val="bg1"/>
              </a:solidFill>
              <a:latin typeface="CiscoSansTT ExtraLight"/>
              <a:ea typeface="ＭＳ Ｐゴシック" charset="0"/>
            </a:endParaRPr>
          </a:p>
        </p:txBody>
      </p:sp>
      <p:pic>
        <p:nvPicPr>
          <p:cNvPr id="15" name="Picture 14">
            <a:extLst>
              <a:ext uri="{FF2B5EF4-FFF2-40B4-BE49-F238E27FC236}">
                <a16:creationId xmlns:a16="http://schemas.microsoft.com/office/drawing/2014/main" id="{8C79AC48-6FB9-ED43-B28D-62C76A0263C9}"/>
              </a:ext>
            </a:extLst>
          </p:cNvPr>
          <p:cNvPicPr>
            <a:picLocks noChangeAspect="1"/>
          </p:cNvPicPr>
          <p:nvPr/>
        </p:nvPicPr>
        <p:blipFill>
          <a:blip r:embed="rId3"/>
          <a:stretch>
            <a:fillRect/>
          </a:stretch>
        </p:blipFill>
        <p:spPr>
          <a:xfrm>
            <a:off x="583688" y="5096334"/>
            <a:ext cx="667597" cy="667597"/>
          </a:xfrm>
          <a:prstGeom prst="rect">
            <a:avLst/>
          </a:prstGeom>
        </p:spPr>
      </p:pic>
      <p:pic>
        <p:nvPicPr>
          <p:cNvPr id="16" name="Picture 15">
            <a:extLst>
              <a:ext uri="{FF2B5EF4-FFF2-40B4-BE49-F238E27FC236}">
                <a16:creationId xmlns:a16="http://schemas.microsoft.com/office/drawing/2014/main" id="{6D2F556B-0080-E044-96D1-30C11ABE078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3688" y="2483207"/>
            <a:ext cx="665862" cy="665862"/>
          </a:xfrm>
          <a:prstGeom prst="rect">
            <a:avLst/>
          </a:prstGeom>
        </p:spPr>
      </p:pic>
      <p:pic>
        <p:nvPicPr>
          <p:cNvPr id="22" name="Picture 21">
            <a:extLst>
              <a:ext uri="{FF2B5EF4-FFF2-40B4-BE49-F238E27FC236}">
                <a16:creationId xmlns:a16="http://schemas.microsoft.com/office/drawing/2014/main" id="{65FD15A5-62C9-9441-A6A0-CDAB255F540B}"/>
              </a:ext>
            </a:extLst>
          </p:cNvPr>
          <p:cNvPicPr>
            <a:picLocks noChangeAspect="1"/>
          </p:cNvPicPr>
          <p:nvPr/>
        </p:nvPicPr>
        <p:blipFill>
          <a:blip r:embed="rId5"/>
          <a:stretch>
            <a:fillRect/>
          </a:stretch>
        </p:blipFill>
        <p:spPr>
          <a:xfrm>
            <a:off x="578909" y="3787814"/>
            <a:ext cx="670641" cy="670641"/>
          </a:xfrm>
          <a:prstGeom prst="rect">
            <a:avLst/>
          </a:prstGeom>
        </p:spPr>
      </p:pic>
      <p:sp>
        <p:nvSpPr>
          <p:cNvPr id="23" name="Rounded Rectangle 22">
            <a:extLst>
              <a:ext uri="{FF2B5EF4-FFF2-40B4-BE49-F238E27FC236}">
                <a16:creationId xmlns:a16="http://schemas.microsoft.com/office/drawing/2014/main" id="{48757FCB-C337-DD44-995E-98909ADBFAD9}"/>
              </a:ext>
            </a:extLst>
          </p:cNvPr>
          <p:cNvSpPr/>
          <p:nvPr/>
        </p:nvSpPr>
        <p:spPr>
          <a:xfrm>
            <a:off x="7955116" y="3429000"/>
            <a:ext cx="3480425" cy="2701138"/>
          </a:xfrm>
          <a:prstGeom prst="roundRect">
            <a:avLst>
              <a:gd name="adj" fmla="val 3747"/>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82880" tIns="182880" bIns="121920" rtlCol="0" anchor="ctr"/>
          <a:lstStyle/>
          <a:p>
            <a:pPr defTabSz="609585" fontAlgn="base">
              <a:spcBef>
                <a:spcPts val="800"/>
              </a:spcBef>
              <a:spcAft>
                <a:spcPts val="800"/>
              </a:spcAft>
              <a:defRPr/>
            </a:pPr>
            <a:r>
              <a:rPr lang="en-US" sz="1400" dirty="0">
                <a:solidFill>
                  <a:schemeClr val="bg2"/>
                </a:solidFill>
                <a:latin typeface="CiscoSansTT ExtraLight"/>
                <a:cs typeface="CiscoSansTT ExtraLight" panose="020B0303020201020303" pitchFamily="34" charset="0"/>
              </a:rPr>
              <a:t>Global availability:</a:t>
            </a:r>
          </a:p>
          <a:p>
            <a:pPr marL="171450" indent="-171450" defTabSz="609585" fontAlgn="base">
              <a:spcBef>
                <a:spcPts val="800"/>
              </a:spcBef>
              <a:spcAft>
                <a:spcPct val="0"/>
              </a:spcAft>
              <a:buFont typeface="Arial" panose="020B0604020202020204" pitchFamily="34" charset="0"/>
              <a:buChar char="•"/>
              <a:defRPr/>
            </a:pPr>
            <a:r>
              <a:rPr lang="en-US" sz="1050" b="1" dirty="0">
                <a:solidFill>
                  <a:schemeClr val="bg2"/>
                </a:solidFill>
              </a:rPr>
              <a:t>Americas: </a:t>
            </a:r>
            <a:r>
              <a:rPr lang="en-US" sz="1050" dirty="0">
                <a:solidFill>
                  <a:schemeClr val="bg2"/>
                </a:solidFill>
              </a:rPr>
              <a:t>Canada, Mexico, United States</a:t>
            </a:r>
          </a:p>
          <a:p>
            <a:pPr marL="171450" indent="-171450" defTabSz="609585" fontAlgn="base">
              <a:spcBef>
                <a:spcPts val="800"/>
              </a:spcBef>
              <a:spcAft>
                <a:spcPct val="0"/>
              </a:spcAft>
              <a:buFont typeface="Arial" panose="020B0604020202020204" pitchFamily="34" charset="0"/>
              <a:buChar char="•"/>
              <a:defRPr/>
            </a:pPr>
            <a:r>
              <a:rPr lang="en-US" sz="1050" b="1" dirty="0">
                <a:solidFill>
                  <a:schemeClr val="bg2"/>
                </a:solidFill>
              </a:rPr>
              <a:t>APJC: </a:t>
            </a:r>
            <a:r>
              <a:rPr lang="en-US" sz="1050" dirty="0">
                <a:solidFill>
                  <a:srgbClr val="FFFFFF"/>
                </a:solidFill>
              </a:rPr>
              <a:t>Australia, China-mainland, Hong Kong, India, Japan, Korea, New Zealand, Singapore, Taiwan, Thailand</a:t>
            </a:r>
            <a:endParaRPr lang="en-US" sz="1050" dirty="0">
              <a:solidFill>
                <a:schemeClr val="bg2"/>
              </a:solidFill>
            </a:endParaRPr>
          </a:p>
          <a:p>
            <a:pPr marL="171450" indent="-171450" defTabSz="609585" fontAlgn="base">
              <a:spcBef>
                <a:spcPts val="800"/>
              </a:spcBef>
              <a:spcAft>
                <a:spcPct val="0"/>
              </a:spcAft>
              <a:buFont typeface="Arial" panose="020B0604020202020204" pitchFamily="34" charset="0"/>
              <a:buChar char="•"/>
              <a:defRPr/>
            </a:pPr>
            <a:r>
              <a:rPr lang="en-US" sz="1050" b="1" dirty="0">
                <a:solidFill>
                  <a:schemeClr val="bg2"/>
                </a:solidFill>
              </a:rPr>
              <a:t>EMEAR: </a:t>
            </a:r>
            <a:r>
              <a:rPr lang="en-US" sz="1050" dirty="0">
                <a:solidFill>
                  <a:srgbClr val="FFFFFF"/>
                </a:solidFill>
              </a:rPr>
              <a:t>Austria, BeLux, Czech Republic, Denmark, Finland, France, Germany, Ireland, Italy, Netherlands, Norway, Poland, Portugal, Qatar, Russia, Saudi Arabia, Slovakia, Spain, Sweden, Switzerland, UAE, United Kingdom</a:t>
            </a:r>
            <a:endParaRPr lang="en-US" sz="1100" dirty="0">
              <a:solidFill>
                <a:srgbClr val="FFFFFF"/>
              </a:solidFill>
            </a:endParaRPr>
          </a:p>
          <a:p>
            <a:pPr defTabSz="609585" fontAlgn="base">
              <a:spcBef>
                <a:spcPts val="800"/>
              </a:spcBef>
              <a:spcAft>
                <a:spcPct val="0"/>
              </a:spcAft>
              <a:defRPr/>
            </a:pPr>
            <a:r>
              <a:rPr lang="en-US" sz="900" dirty="0">
                <a:solidFill>
                  <a:srgbClr val="FFFFFF"/>
                </a:solidFill>
              </a:rPr>
              <a:t>Additional countries will be added as finance partners approve their use of the program</a:t>
            </a:r>
            <a:r>
              <a:rPr lang="en-US" sz="900" dirty="0">
                <a:solidFill>
                  <a:schemeClr val="bg2"/>
                </a:solidFill>
              </a:rPr>
              <a:t>. Contact your </a:t>
            </a:r>
            <a:r>
              <a:rPr lang="en-US" sz="900" dirty="0">
                <a:solidFill>
                  <a:srgbClr val="FFFFFF"/>
                </a:solidFill>
                <a:hlinkClick r:id="rId6"/>
              </a:rPr>
              <a:t>Cisco Capital</a:t>
            </a:r>
            <a:r>
              <a:rPr lang="en-US" sz="900" dirty="0">
                <a:solidFill>
                  <a:srgbClr val="FFFFFF"/>
                </a:solidFill>
                <a:latin typeface="CiscoSansTT ExtraLight" panose="020B0303020201020303" pitchFamily="34" charset="0"/>
                <a:cs typeface="CiscoSansTT ExtraLight" panose="020B0303020201020303" pitchFamily="34" charset="0"/>
                <a:hlinkClick r:id="rId6"/>
              </a:rPr>
              <a:t>®</a:t>
            </a:r>
            <a:r>
              <a:rPr lang="en-US" sz="900" dirty="0">
                <a:solidFill>
                  <a:srgbClr val="FFFFFF"/>
                </a:solidFill>
                <a:hlinkClick r:id="rId6"/>
              </a:rPr>
              <a:t> specialist</a:t>
            </a:r>
            <a:r>
              <a:rPr lang="en-US" sz="900" dirty="0">
                <a:solidFill>
                  <a:srgbClr val="FFFFFF"/>
                </a:solidFill>
              </a:rPr>
              <a:t> for country eligibility and program details.  </a:t>
            </a:r>
            <a:endParaRPr lang="en-US" sz="900" dirty="0">
              <a:solidFill>
                <a:schemeClr val="bg2"/>
              </a:solidFill>
            </a:endParaRPr>
          </a:p>
          <a:p>
            <a:pPr defTabSz="609585" fontAlgn="base">
              <a:spcAft>
                <a:spcPct val="0"/>
              </a:spcAft>
              <a:defRPr/>
            </a:pPr>
            <a:endParaRPr lang="en-US" sz="1100" dirty="0">
              <a:solidFill>
                <a:srgbClr val="0D274D"/>
              </a:solidFill>
              <a:latin typeface="CiscoSansTT ExtraLight"/>
            </a:endParaRPr>
          </a:p>
        </p:txBody>
      </p:sp>
    </p:spTree>
    <p:extLst>
      <p:ext uri="{BB962C8B-B14F-4D97-AF65-F5344CB8AC3E}">
        <p14:creationId xmlns:p14="http://schemas.microsoft.com/office/powerpoint/2010/main" val="3170504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8505E-9221-9849-BA86-B34A6CDCE5A5}"/>
              </a:ext>
            </a:extLst>
          </p:cNvPr>
          <p:cNvSpPr>
            <a:spLocks noGrp="1"/>
          </p:cNvSpPr>
          <p:nvPr>
            <p:ph type="title"/>
          </p:nvPr>
        </p:nvSpPr>
        <p:spPr>
          <a:xfrm>
            <a:off x="583688" y="455085"/>
            <a:ext cx="11608312" cy="975783"/>
          </a:xfrm>
        </p:spPr>
        <p:txBody>
          <a:bodyPr/>
          <a:lstStyle/>
          <a:p>
            <a:pPr>
              <a:lnSpc>
                <a:spcPct val="100000"/>
              </a:lnSpc>
            </a:pPr>
            <a:r>
              <a:rPr lang="en-US" sz="3600" dirty="0">
                <a:solidFill>
                  <a:schemeClr val="bg1"/>
                </a:solidFill>
              </a:rPr>
              <a:t>Cisco Capital Business Resiliency Program</a:t>
            </a:r>
            <a:br>
              <a:rPr lang="en-US" dirty="0">
                <a:solidFill>
                  <a:schemeClr val="bg1"/>
                </a:solidFill>
              </a:rPr>
            </a:br>
            <a:r>
              <a:rPr lang="en-US" sz="1600" dirty="0">
                <a:solidFill>
                  <a:schemeClr val="accent1"/>
                </a:solidFill>
              </a:rPr>
              <a:t>What does this payment structure look like for me?</a:t>
            </a:r>
            <a:endParaRPr lang="en-US" dirty="0">
              <a:solidFill>
                <a:schemeClr val="accent1"/>
              </a:solidFill>
            </a:endParaRPr>
          </a:p>
        </p:txBody>
      </p:sp>
      <p:grpSp>
        <p:nvGrpSpPr>
          <p:cNvPr id="3" name="Group 2">
            <a:extLst>
              <a:ext uri="{FF2B5EF4-FFF2-40B4-BE49-F238E27FC236}">
                <a16:creationId xmlns:a16="http://schemas.microsoft.com/office/drawing/2014/main" id="{8710D436-527A-274A-8649-619C19510F28}"/>
              </a:ext>
            </a:extLst>
          </p:cNvPr>
          <p:cNvGrpSpPr/>
          <p:nvPr/>
        </p:nvGrpSpPr>
        <p:grpSpPr>
          <a:xfrm rot="16200000">
            <a:off x="9806384" y="2984642"/>
            <a:ext cx="889307" cy="279953"/>
            <a:chOff x="2716223" y="4258448"/>
            <a:chExt cx="920585" cy="289800"/>
          </a:xfrm>
        </p:grpSpPr>
        <p:grpSp>
          <p:nvGrpSpPr>
            <p:cNvPr id="4" name="Group 3">
              <a:extLst>
                <a:ext uri="{FF2B5EF4-FFF2-40B4-BE49-F238E27FC236}">
                  <a16:creationId xmlns:a16="http://schemas.microsoft.com/office/drawing/2014/main" id="{8E837D6F-E473-9A43-967F-5B217A29C9FE}"/>
                </a:ext>
              </a:extLst>
            </p:cNvPr>
            <p:cNvGrpSpPr>
              <a:grpSpLocks noChangeAspect="1"/>
            </p:cNvGrpSpPr>
            <p:nvPr/>
          </p:nvGrpSpPr>
          <p:grpSpPr>
            <a:xfrm>
              <a:off x="3237401" y="4258448"/>
              <a:ext cx="399407" cy="289800"/>
              <a:chOff x="3220861" y="2095499"/>
              <a:chExt cx="399407" cy="289800"/>
            </a:xfrm>
          </p:grpSpPr>
          <p:pic>
            <p:nvPicPr>
              <p:cNvPr id="8" name="Picture 7">
                <a:extLst>
                  <a:ext uri="{FF2B5EF4-FFF2-40B4-BE49-F238E27FC236}">
                    <a16:creationId xmlns:a16="http://schemas.microsoft.com/office/drawing/2014/main" id="{5C90029C-B1B2-0F4E-895E-2683848C662A}"/>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446388" y="2095499"/>
                <a:ext cx="173880" cy="289800"/>
              </a:xfrm>
              <a:prstGeom prst="rect">
                <a:avLst/>
              </a:prstGeom>
            </p:spPr>
          </p:pic>
          <p:pic>
            <p:nvPicPr>
              <p:cNvPr id="9" name="Picture 8">
                <a:extLst>
                  <a:ext uri="{FF2B5EF4-FFF2-40B4-BE49-F238E27FC236}">
                    <a16:creationId xmlns:a16="http://schemas.microsoft.com/office/drawing/2014/main" id="{A2A21EF9-DAAD-964E-992B-CC3292FADA02}"/>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3220861" y="2095499"/>
                <a:ext cx="184023" cy="289800"/>
              </a:xfrm>
              <a:prstGeom prst="rect">
                <a:avLst/>
              </a:prstGeom>
            </p:spPr>
          </p:pic>
        </p:grpSp>
        <p:grpSp>
          <p:nvGrpSpPr>
            <p:cNvPr id="5" name="Group 4">
              <a:extLst>
                <a:ext uri="{FF2B5EF4-FFF2-40B4-BE49-F238E27FC236}">
                  <a16:creationId xmlns:a16="http://schemas.microsoft.com/office/drawing/2014/main" id="{7104E1A1-DCCE-6743-952E-599C4AE15F45}"/>
                </a:ext>
              </a:extLst>
            </p:cNvPr>
            <p:cNvGrpSpPr>
              <a:grpSpLocks noChangeAspect="1"/>
            </p:cNvGrpSpPr>
            <p:nvPr/>
          </p:nvGrpSpPr>
          <p:grpSpPr>
            <a:xfrm>
              <a:off x="2716223" y="4258448"/>
              <a:ext cx="455799" cy="289800"/>
              <a:chOff x="2620786" y="2095499"/>
              <a:chExt cx="455799" cy="289800"/>
            </a:xfrm>
          </p:grpSpPr>
          <p:pic>
            <p:nvPicPr>
              <p:cNvPr id="6" name="Picture 5">
                <a:extLst>
                  <a:ext uri="{FF2B5EF4-FFF2-40B4-BE49-F238E27FC236}">
                    <a16:creationId xmlns:a16="http://schemas.microsoft.com/office/drawing/2014/main" id="{1E4473E0-B531-254F-A6BB-AE500C98CE78}"/>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2838949" y="2095499"/>
                <a:ext cx="237636" cy="289800"/>
              </a:xfrm>
              <a:prstGeom prst="rect">
                <a:avLst/>
              </a:prstGeom>
            </p:spPr>
          </p:pic>
          <p:pic>
            <p:nvPicPr>
              <p:cNvPr id="7" name="Picture 6">
                <a:extLst>
                  <a:ext uri="{FF2B5EF4-FFF2-40B4-BE49-F238E27FC236}">
                    <a16:creationId xmlns:a16="http://schemas.microsoft.com/office/drawing/2014/main" id="{CB196A4D-955E-D343-A9F8-DA82549A2362}"/>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2620786" y="2095499"/>
                <a:ext cx="184023" cy="289800"/>
              </a:xfrm>
              <a:prstGeom prst="rect">
                <a:avLst/>
              </a:prstGeom>
            </p:spPr>
          </p:pic>
        </p:grpSp>
      </p:grpSp>
      <p:cxnSp>
        <p:nvCxnSpPr>
          <p:cNvPr id="10" name="Straight Connector 9">
            <a:extLst>
              <a:ext uri="{FF2B5EF4-FFF2-40B4-BE49-F238E27FC236}">
                <a16:creationId xmlns:a16="http://schemas.microsoft.com/office/drawing/2014/main" id="{A1F8180A-0877-F44A-8FAF-B6A6D68A332C}"/>
              </a:ext>
            </a:extLst>
          </p:cNvPr>
          <p:cNvCxnSpPr/>
          <p:nvPr/>
        </p:nvCxnSpPr>
        <p:spPr>
          <a:xfrm>
            <a:off x="711200" y="3596332"/>
            <a:ext cx="0" cy="332509"/>
          </a:xfrm>
          <a:prstGeom prst="line">
            <a:avLst/>
          </a:prstGeom>
          <a:ln w="47625"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5C1F1FB-2772-BF47-8BF8-C5D020F0A4DB}"/>
              </a:ext>
            </a:extLst>
          </p:cNvPr>
          <p:cNvCxnSpPr/>
          <p:nvPr/>
        </p:nvCxnSpPr>
        <p:spPr>
          <a:xfrm>
            <a:off x="711200" y="3596332"/>
            <a:ext cx="0" cy="332509"/>
          </a:xfrm>
          <a:prstGeom prst="line">
            <a:avLst/>
          </a:prstGeom>
          <a:ln w="47625"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949D756-BC3D-074B-ABFD-D67BDBCC6CB3}"/>
              </a:ext>
            </a:extLst>
          </p:cNvPr>
          <p:cNvCxnSpPr/>
          <p:nvPr/>
        </p:nvCxnSpPr>
        <p:spPr>
          <a:xfrm>
            <a:off x="711200" y="3596332"/>
            <a:ext cx="0" cy="332509"/>
          </a:xfrm>
          <a:prstGeom prst="line">
            <a:avLst/>
          </a:prstGeom>
          <a:ln w="47625"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0C4E0F8F-2E5C-4544-8ED2-7D2A3B2DF202}"/>
              </a:ext>
            </a:extLst>
          </p:cNvPr>
          <p:cNvCxnSpPr/>
          <p:nvPr/>
        </p:nvCxnSpPr>
        <p:spPr>
          <a:xfrm>
            <a:off x="711200" y="3762587"/>
            <a:ext cx="10718800" cy="0"/>
          </a:xfrm>
          <a:prstGeom prst="line">
            <a:avLst/>
          </a:prstGeom>
          <a:ln w="47625" cap="rnd">
            <a:solidFill>
              <a:schemeClr val="tx1">
                <a:lumMod val="25000"/>
                <a:lumOff val="75000"/>
              </a:schemeClr>
            </a:solidFill>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077F343B-2284-4545-8312-AD42768B11A9}"/>
              </a:ext>
            </a:extLst>
          </p:cNvPr>
          <p:cNvGrpSpPr/>
          <p:nvPr/>
        </p:nvGrpSpPr>
        <p:grpSpPr>
          <a:xfrm rot="16200000">
            <a:off x="-4503" y="3007743"/>
            <a:ext cx="939089" cy="283532"/>
            <a:chOff x="2725960" y="3786722"/>
            <a:chExt cx="972117" cy="293504"/>
          </a:xfrm>
        </p:grpSpPr>
        <p:grpSp>
          <p:nvGrpSpPr>
            <p:cNvPr id="15" name="Group 14">
              <a:extLst>
                <a:ext uri="{FF2B5EF4-FFF2-40B4-BE49-F238E27FC236}">
                  <a16:creationId xmlns:a16="http://schemas.microsoft.com/office/drawing/2014/main" id="{1BA3DE12-0557-5341-ADE6-85D768C64AA0}"/>
                </a:ext>
              </a:extLst>
            </p:cNvPr>
            <p:cNvGrpSpPr>
              <a:grpSpLocks noChangeAspect="1"/>
            </p:cNvGrpSpPr>
            <p:nvPr/>
          </p:nvGrpSpPr>
          <p:grpSpPr>
            <a:xfrm>
              <a:off x="2725960" y="3790426"/>
              <a:ext cx="455799" cy="289800"/>
              <a:chOff x="2620786" y="2095499"/>
              <a:chExt cx="455799" cy="289800"/>
            </a:xfrm>
          </p:grpSpPr>
          <p:pic>
            <p:nvPicPr>
              <p:cNvPr id="19" name="Picture 18">
                <a:extLst>
                  <a:ext uri="{FF2B5EF4-FFF2-40B4-BE49-F238E27FC236}">
                    <a16:creationId xmlns:a16="http://schemas.microsoft.com/office/drawing/2014/main" id="{4C95B0A1-49A2-3443-B0F4-34716877E2E3}"/>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2838949" y="2095499"/>
                <a:ext cx="237636" cy="289800"/>
              </a:xfrm>
              <a:prstGeom prst="rect">
                <a:avLst/>
              </a:prstGeom>
            </p:spPr>
          </p:pic>
          <p:pic>
            <p:nvPicPr>
              <p:cNvPr id="20" name="Picture 19">
                <a:extLst>
                  <a:ext uri="{FF2B5EF4-FFF2-40B4-BE49-F238E27FC236}">
                    <a16:creationId xmlns:a16="http://schemas.microsoft.com/office/drawing/2014/main" id="{08F321D1-75B2-6B47-8122-FD31257E44B8}"/>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2620786" y="2095499"/>
                <a:ext cx="184023" cy="289800"/>
              </a:xfrm>
              <a:prstGeom prst="rect">
                <a:avLst/>
              </a:prstGeom>
            </p:spPr>
          </p:pic>
        </p:grpSp>
        <p:grpSp>
          <p:nvGrpSpPr>
            <p:cNvPr id="16" name="Group 15">
              <a:extLst>
                <a:ext uri="{FF2B5EF4-FFF2-40B4-BE49-F238E27FC236}">
                  <a16:creationId xmlns:a16="http://schemas.microsoft.com/office/drawing/2014/main" id="{2EB71E93-162A-3849-9516-5BD5841C62A0}"/>
                </a:ext>
              </a:extLst>
            </p:cNvPr>
            <p:cNvGrpSpPr>
              <a:grpSpLocks noChangeAspect="1"/>
            </p:cNvGrpSpPr>
            <p:nvPr/>
          </p:nvGrpSpPr>
          <p:grpSpPr>
            <a:xfrm>
              <a:off x="3242278" y="3786722"/>
              <a:ext cx="455799" cy="289800"/>
              <a:chOff x="2620786" y="2095499"/>
              <a:chExt cx="455799" cy="289800"/>
            </a:xfrm>
          </p:grpSpPr>
          <p:pic>
            <p:nvPicPr>
              <p:cNvPr id="17" name="Picture 16">
                <a:extLst>
                  <a:ext uri="{FF2B5EF4-FFF2-40B4-BE49-F238E27FC236}">
                    <a16:creationId xmlns:a16="http://schemas.microsoft.com/office/drawing/2014/main" id="{0BB4BE3A-6D68-B24D-9527-444EE8090799}"/>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2838949" y="2095499"/>
                <a:ext cx="237636" cy="289800"/>
              </a:xfrm>
              <a:prstGeom prst="rect">
                <a:avLst/>
              </a:prstGeom>
            </p:spPr>
          </p:pic>
          <p:pic>
            <p:nvPicPr>
              <p:cNvPr id="18" name="Picture 17">
                <a:extLst>
                  <a:ext uri="{FF2B5EF4-FFF2-40B4-BE49-F238E27FC236}">
                    <a16:creationId xmlns:a16="http://schemas.microsoft.com/office/drawing/2014/main" id="{0FEDB19A-9CDB-7248-AA32-38866BFC6E82}"/>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2620786" y="2095499"/>
                <a:ext cx="184023" cy="289800"/>
              </a:xfrm>
              <a:prstGeom prst="rect">
                <a:avLst/>
              </a:prstGeom>
            </p:spPr>
          </p:pic>
        </p:grpSp>
      </p:grpSp>
      <p:grpSp>
        <p:nvGrpSpPr>
          <p:cNvPr id="21" name="Group 20">
            <a:extLst>
              <a:ext uri="{FF2B5EF4-FFF2-40B4-BE49-F238E27FC236}">
                <a16:creationId xmlns:a16="http://schemas.microsoft.com/office/drawing/2014/main" id="{D019222D-0046-824A-9927-EE01F5CA62E1}"/>
              </a:ext>
            </a:extLst>
          </p:cNvPr>
          <p:cNvGrpSpPr/>
          <p:nvPr/>
        </p:nvGrpSpPr>
        <p:grpSpPr>
          <a:xfrm>
            <a:off x="1008362" y="3595078"/>
            <a:ext cx="164351" cy="272293"/>
            <a:chOff x="2213216" y="4309450"/>
            <a:chExt cx="142875" cy="236712"/>
          </a:xfrm>
        </p:grpSpPr>
        <p:sp>
          <p:nvSpPr>
            <p:cNvPr id="22" name="Oval 23">
              <a:extLst>
                <a:ext uri="{FF2B5EF4-FFF2-40B4-BE49-F238E27FC236}">
                  <a16:creationId xmlns:a16="http://schemas.microsoft.com/office/drawing/2014/main" id="{C46ACE24-FF5A-BD41-8678-47111A606399}"/>
                </a:ext>
              </a:extLst>
            </p:cNvPr>
            <p:cNvSpPr>
              <a:spLocks noChangeArrowheads="1"/>
            </p:cNvSpPr>
            <p:nvPr/>
          </p:nvSpPr>
          <p:spPr bwMode="auto">
            <a:xfrm>
              <a:off x="2213216" y="4402144"/>
              <a:ext cx="142875" cy="144018"/>
            </a:xfrm>
            <a:prstGeom prst="ellipse">
              <a:avLst/>
            </a:prstGeom>
            <a:solidFill>
              <a:schemeClr val="accent1"/>
            </a:solidFill>
            <a:ln w="19050">
              <a:solidFill>
                <a:schemeClr val="bg2"/>
              </a:solidFill>
              <a:round/>
              <a:headEnd/>
              <a:tailEnd/>
            </a:ln>
            <a:effectLst/>
          </p:spPr>
          <p:txBody>
            <a:bodyPr wrap="none" lIns="91452" tIns="45727" rIns="91452" bIns="45727" anchor="ctr"/>
            <a:lstStyle/>
            <a:p>
              <a:pPr eaLnBrk="1" hangingPunct="1">
                <a:lnSpc>
                  <a:spcPct val="100000"/>
                </a:lnSpc>
              </a:pPr>
              <a:endParaRPr lang="en-US" sz="2400" dirty="0"/>
            </a:p>
          </p:txBody>
        </p:sp>
        <p:cxnSp>
          <p:nvCxnSpPr>
            <p:cNvPr id="23" name="Straight Connector 22">
              <a:extLst>
                <a:ext uri="{FF2B5EF4-FFF2-40B4-BE49-F238E27FC236}">
                  <a16:creationId xmlns:a16="http://schemas.microsoft.com/office/drawing/2014/main" id="{14D3CACE-A8F9-3540-8383-8E8317701FF9}"/>
                </a:ext>
              </a:extLst>
            </p:cNvPr>
            <p:cNvCxnSpPr/>
            <p:nvPr/>
          </p:nvCxnSpPr>
          <p:spPr>
            <a:xfrm>
              <a:off x="2282497" y="4309450"/>
              <a:ext cx="0" cy="189272"/>
            </a:xfrm>
            <a:prstGeom prst="line">
              <a:avLst/>
            </a:prstGeom>
            <a:ln w="19050"/>
          </p:spPr>
          <p:style>
            <a:lnRef idx="1">
              <a:schemeClr val="accent1"/>
            </a:lnRef>
            <a:fillRef idx="0">
              <a:schemeClr val="accent1"/>
            </a:fillRef>
            <a:effectRef idx="0">
              <a:schemeClr val="accent1"/>
            </a:effectRef>
            <a:fontRef idx="minor">
              <a:schemeClr val="tx1"/>
            </a:fontRef>
          </p:style>
        </p:cxnSp>
      </p:grpSp>
      <p:grpSp>
        <p:nvGrpSpPr>
          <p:cNvPr id="24" name="Group 23">
            <a:extLst>
              <a:ext uri="{FF2B5EF4-FFF2-40B4-BE49-F238E27FC236}">
                <a16:creationId xmlns:a16="http://schemas.microsoft.com/office/drawing/2014/main" id="{F66CCF53-53EF-5B4E-85B0-DAE57BCF72B9}"/>
              </a:ext>
            </a:extLst>
          </p:cNvPr>
          <p:cNvGrpSpPr/>
          <p:nvPr/>
        </p:nvGrpSpPr>
        <p:grpSpPr>
          <a:xfrm>
            <a:off x="2077982" y="3595078"/>
            <a:ext cx="164351" cy="272293"/>
            <a:chOff x="2213216" y="4309450"/>
            <a:chExt cx="142875" cy="236712"/>
          </a:xfrm>
        </p:grpSpPr>
        <p:sp>
          <p:nvSpPr>
            <p:cNvPr id="25" name="Oval 23">
              <a:extLst>
                <a:ext uri="{FF2B5EF4-FFF2-40B4-BE49-F238E27FC236}">
                  <a16:creationId xmlns:a16="http://schemas.microsoft.com/office/drawing/2014/main" id="{04814D17-AF75-784A-B353-B64DC12D9E37}"/>
                </a:ext>
              </a:extLst>
            </p:cNvPr>
            <p:cNvSpPr>
              <a:spLocks noChangeArrowheads="1"/>
            </p:cNvSpPr>
            <p:nvPr/>
          </p:nvSpPr>
          <p:spPr bwMode="auto">
            <a:xfrm>
              <a:off x="2213216" y="4402144"/>
              <a:ext cx="142875" cy="144018"/>
            </a:xfrm>
            <a:prstGeom prst="ellipse">
              <a:avLst/>
            </a:prstGeom>
            <a:solidFill>
              <a:schemeClr val="accent1"/>
            </a:solidFill>
            <a:ln w="19050">
              <a:solidFill>
                <a:schemeClr val="bg2"/>
              </a:solidFill>
              <a:round/>
              <a:headEnd/>
              <a:tailEnd/>
            </a:ln>
            <a:effectLst/>
          </p:spPr>
          <p:txBody>
            <a:bodyPr wrap="none" lIns="91452" tIns="45727" rIns="91452" bIns="45727" anchor="ctr"/>
            <a:lstStyle/>
            <a:p>
              <a:pPr eaLnBrk="1" hangingPunct="1">
                <a:lnSpc>
                  <a:spcPct val="100000"/>
                </a:lnSpc>
              </a:pPr>
              <a:endParaRPr lang="en-US" sz="2400" dirty="0"/>
            </a:p>
          </p:txBody>
        </p:sp>
        <p:cxnSp>
          <p:nvCxnSpPr>
            <p:cNvPr id="26" name="Straight Connector 25">
              <a:extLst>
                <a:ext uri="{FF2B5EF4-FFF2-40B4-BE49-F238E27FC236}">
                  <a16:creationId xmlns:a16="http://schemas.microsoft.com/office/drawing/2014/main" id="{69DDF275-A989-594D-9F58-0C565C416478}"/>
                </a:ext>
              </a:extLst>
            </p:cNvPr>
            <p:cNvCxnSpPr/>
            <p:nvPr/>
          </p:nvCxnSpPr>
          <p:spPr>
            <a:xfrm>
              <a:off x="2282497" y="4309450"/>
              <a:ext cx="0" cy="189272"/>
            </a:xfrm>
            <a:prstGeom prst="line">
              <a:avLst/>
            </a:prstGeom>
            <a:ln w="19050"/>
          </p:spPr>
          <p:style>
            <a:lnRef idx="1">
              <a:schemeClr val="accent1"/>
            </a:lnRef>
            <a:fillRef idx="0">
              <a:schemeClr val="accent1"/>
            </a:fillRef>
            <a:effectRef idx="0">
              <a:schemeClr val="accent1"/>
            </a:effectRef>
            <a:fontRef idx="minor">
              <a:schemeClr val="tx1"/>
            </a:fontRef>
          </p:style>
        </p:cxnSp>
      </p:grpSp>
      <p:grpSp>
        <p:nvGrpSpPr>
          <p:cNvPr id="27" name="Group 26">
            <a:extLst>
              <a:ext uri="{FF2B5EF4-FFF2-40B4-BE49-F238E27FC236}">
                <a16:creationId xmlns:a16="http://schemas.microsoft.com/office/drawing/2014/main" id="{AB31C6DB-B6F0-984D-AFFF-0516AAB35D07}"/>
              </a:ext>
            </a:extLst>
          </p:cNvPr>
          <p:cNvGrpSpPr/>
          <p:nvPr/>
        </p:nvGrpSpPr>
        <p:grpSpPr>
          <a:xfrm>
            <a:off x="3144558" y="3595078"/>
            <a:ext cx="164351" cy="272293"/>
            <a:chOff x="2213216" y="4309450"/>
            <a:chExt cx="142875" cy="236712"/>
          </a:xfrm>
        </p:grpSpPr>
        <p:sp>
          <p:nvSpPr>
            <p:cNvPr id="28" name="Oval 23">
              <a:extLst>
                <a:ext uri="{FF2B5EF4-FFF2-40B4-BE49-F238E27FC236}">
                  <a16:creationId xmlns:a16="http://schemas.microsoft.com/office/drawing/2014/main" id="{2FBB49AA-DD92-3E47-A6B7-1397E33BA134}"/>
                </a:ext>
              </a:extLst>
            </p:cNvPr>
            <p:cNvSpPr>
              <a:spLocks noChangeArrowheads="1"/>
            </p:cNvSpPr>
            <p:nvPr/>
          </p:nvSpPr>
          <p:spPr bwMode="auto">
            <a:xfrm>
              <a:off x="2213216" y="4402144"/>
              <a:ext cx="142875" cy="144018"/>
            </a:xfrm>
            <a:prstGeom prst="ellipse">
              <a:avLst/>
            </a:prstGeom>
            <a:solidFill>
              <a:schemeClr val="accent1"/>
            </a:solidFill>
            <a:ln w="19050">
              <a:solidFill>
                <a:schemeClr val="bg2"/>
              </a:solidFill>
              <a:round/>
              <a:headEnd/>
              <a:tailEnd/>
            </a:ln>
            <a:effectLst/>
          </p:spPr>
          <p:txBody>
            <a:bodyPr wrap="none" lIns="91452" tIns="45727" rIns="91452" bIns="45727" anchor="ctr"/>
            <a:lstStyle/>
            <a:p>
              <a:pPr eaLnBrk="1" hangingPunct="1">
                <a:lnSpc>
                  <a:spcPct val="100000"/>
                </a:lnSpc>
              </a:pPr>
              <a:endParaRPr lang="en-US" sz="2400" dirty="0"/>
            </a:p>
          </p:txBody>
        </p:sp>
        <p:cxnSp>
          <p:nvCxnSpPr>
            <p:cNvPr id="29" name="Straight Connector 28">
              <a:extLst>
                <a:ext uri="{FF2B5EF4-FFF2-40B4-BE49-F238E27FC236}">
                  <a16:creationId xmlns:a16="http://schemas.microsoft.com/office/drawing/2014/main" id="{761E2FC3-5A40-4F4E-BB54-680538DE5D65}"/>
                </a:ext>
              </a:extLst>
            </p:cNvPr>
            <p:cNvCxnSpPr/>
            <p:nvPr/>
          </p:nvCxnSpPr>
          <p:spPr>
            <a:xfrm>
              <a:off x="2282497" y="4309450"/>
              <a:ext cx="0" cy="189272"/>
            </a:xfrm>
            <a:prstGeom prst="line">
              <a:avLst/>
            </a:prstGeom>
            <a:ln w="19050"/>
          </p:spPr>
          <p:style>
            <a:lnRef idx="1">
              <a:schemeClr val="accent1"/>
            </a:lnRef>
            <a:fillRef idx="0">
              <a:schemeClr val="accent1"/>
            </a:fillRef>
            <a:effectRef idx="0">
              <a:schemeClr val="accent1"/>
            </a:effectRef>
            <a:fontRef idx="minor">
              <a:schemeClr val="tx1"/>
            </a:fontRef>
          </p:style>
        </p:cxnSp>
      </p:grpSp>
      <p:grpSp>
        <p:nvGrpSpPr>
          <p:cNvPr id="30" name="Group 29">
            <a:extLst>
              <a:ext uri="{FF2B5EF4-FFF2-40B4-BE49-F238E27FC236}">
                <a16:creationId xmlns:a16="http://schemas.microsoft.com/office/drawing/2014/main" id="{D1A3AC6D-B6A1-6542-94A8-74D76E9C9526}"/>
              </a:ext>
            </a:extLst>
          </p:cNvPr>
          <p:cNvGrpSpPr/>
          <p:nvPr/>
        </p:nvGrpSpPr>
        <p:grpSpPr>
          <a:xfrm>
            <a:off x="4211134" y="3595078"/>
            <a:ext cx="164351" cy="272293"/>
            <a:chOff x="2213216" y="4309450"/>
            <a:chExt cx="142875" cy="236712"/>
          </a:xfrm>
        </p:grpSpPr>
        <p:sp>
          <p:nvSpPr>
            <p:cNvPr id="31" name="Oval 23">
              <a:extLst>
                <a:ext uri="{FF2B5EF4-FFF2-40B4-BE49-F238E27FC236}">
                  <a16:creationId xmlns:a16="http://schemas.microsoft.com/office/drawing/2014/main" id="{4A232717-88B2-8940-8FA2-5DFCCFBDA845}"/>
                </a:ext>
              </a:extLst>
            </p:cNvPr>
            <p:cNvSpPr>
              <a:spLocks noChangeArrowheads="1"/>
            </p:cNvSpPr>
            <p:nvPr/>
          </p:nvSpPr>
          <p:spPr bwMode="auto">
            <a:xfrm>
              <a:off x="2213216" y="4402144"/>
              <a:ext cx="142875" cy="144018"/>
            </a:xfrm>
            <a:prstGeom prst="ellipse">
              <a:avLst/>
            </a:prstGeom>
            <a:solidFill>
              <a:schemeClr val="accent1"/>
            </a:solidFill>
            <a:ln w="19050">
              <a:solidFill>
                <a:schemeClr val="bg2"/>
              </a:solidFill>
              <a:round/>
              <a:headEnd/>
              <a:tailEnd/>
            </a:ln>
            <a:effectLst/>
          </p:spPr>
          <p:txBody>
            <a:bodyPr wrap="none" lIns="91452" tIns="45727" rIns="91452" bIns="45727" anchor="ctr"/>
            <a:lstStyle/>
            <a:p>
              <a:pPr eaLnBrk="1" hangingPunct="1">
                <a:lnSpc>
                  <a:spcPct val="100000"/>
                </a:lnSpc>
              </a:pPr>
              <a:endParaRPr lang="en-US" sz="2400" dirty="0"/>
            </a:p>
          </p:txBody>
        </p:sp>
        <p:cxnSp>
          <p:nvCxnSpPr>
            <p:cNvPr id="32" name="Straight Connector 31">
              <a:extLst>
                <a:ext uri="{FF2B5EF4-FFF2-40B4-BE49-F238E27FC236}">
                  <a16:creationId xmlns:a16="http://schemas.microsoft.com/office/drawing/2014/main" id="{9632BE5F-95E9-024D-B94C-191AF468300F}"/>
                </a:ext>
              </a:extLst>
            </p:cNvPr>
            <p:cNvCxnSpPr/>
            <p:nvPr/>
          </p:nvCxnSpPr>
          <p:spPr>
            <a:xfrm>
              <a:off x="2282497" y="4309450"/>
              <a:ext cx="0" cy="189272"/>
            </a:xfrm>
            <a:prstGeom prst="line">
              <a:avLst/>
            </a:prstGeom>
            <a:ln w="19050"/>
          </p:spPr>
          <p:style>
            <a:lnRef idx="1">
              <a:schemeClr val="accent1"/>
            </a:lnRef>
            <a:fillRef idx="0">
              <a:schemeClr val="accent1"/>
            </a:fillRef>
            <a:effectRef idx="0">
              <a:schemeClr val="accent1"/>
            </a:effectRef>
            <a:fontRef idx="minor">
              <a:schemeClr val="tx1"/>
            </a:fontRef>
          </p:style>
        </p:cxnSp>
      </p:grpSp>
      <p:grpSp>
        <p:nvGrpSpPr>
          <p:cNvPr id="33" name="Group 32">
            <a:extLst>
              <a:ext uri="{FF2B5EF4-FFF2-40B4-BE49-F238E27FC236}">
                <a16:creationId xmlns:a16="http://schemas.microsoft.com/office/drawing/2014/main" id="{9DE98C4A-A527-5445-8ADD-3668B48E8FA5}"/>
              </a:ext>
            </a:extLst>
          </p:cNvPr>
          <p:cNvGrpSpPr/>
          <p:nvPr/>
        </p:nvGrpSpPr>
        <p:grpSpPr>
          <a:xfrm>
            <a:off x="5277710" y="3595078"/>
            <a:ext cx="164351" cy="272293"/>
            <a:chOff x="2213216" y="4309450"/>
            <a:chExt cx="142875" cy="236712"/>
          </a:xfrm>
        </p:grpSpPr>
        <p:sp>
          <p:nvSpPr>
            <p:cNvPr id="34" name="Oval 23">
              <a:extLst>
                <a:ext uri="{FF2B5EF4-FFF2-40B4-BE49-F238E27FC236}">
                  <a16:creationId xmlns:a16="http://schemas.microsoft.com/office/drawing/2014/main" id="{AEB19E03-6EFE-2C43-BBF1-6BFE4D5C1D16}"/>
                </a:ext>
              </a:extLst>
            </p:cNvPr>
            <p:cNvSpPr>
              <a:spLocks noChangeArrowheads="1"/>
            </p:cNvSpPr>
            <p:nvPr/>
          </p:nvSpPr>
          <p:spPr bwMode="auto">
            <a:xfrm>
              <a:off x="2213216" y="4402144"/>
              <a:ext cx="142875" cy="144018"/>
            </a:xfrm>
            <a:prstGeom prst="ellipse">
              <a:avLst/>
            </a:prstGeom>
            <a:solidFill>
              <a:schemeClr val="accent1"/>
            </a:solidFill>
            <a:ln w="19050">
              <a:solidFill>
                <a:schemeClr val="bg2"/>
              </a:solidFill>
              <a:round/>
              <a:headEnd/>
              <a:tailEnd/>
            </a:ln>
            <a:effectLst/>
          </p:spPr>
          <p:txBody>
            <a:bodyPr wrap="none" lIns="91452" tIns="45727" rIns="91452" bIns="45727" anchor="ctr"/>
            <a:lstStyle/>
            <a:p>
              <a:pPr eaLnBrk="1" hangingPunct="1">
                <a:lnSpc>
                  <a:spcPct val="100000"/>
                </a:lnSpc>
              </a:pPr>
              <a:endParaRPr lang="en-US" sz="2400" dirty="0"/>
            </a:p>
          </p:txBody>
        </p:sp>
        <p:cxnSp>
          <p:nvCxnSpPr>
            <p:cNvPr id="35" name="Straight Connector 34">
              <a:extLst>
                <a:ext uri="{FF2B5EF4-FFF2-40B4-BE49-F238E27FC236}">
                  <a16:creationId xmlns:a16="http://schemas.microsoft.com/office/drawing/2014/main" id="{FEECD0CE-1E06-274E-93F9-46E60D05C19D}"/>
                </a:ext>
              </a:extLst>
            </p:cNvPr>
            <p:cNvCxnSpPr/>
            <p:nvPr/>
          </p:nvCxnSpPr>
          <p:spPr>
            <a:xfrm>
              <a:off x="2282497" y="4309450"/>
              <a:ext cx="0" cy="189272"/>
            </a:xfrm>
            <a:prstGeom prst="line">
              <a:avLst/>
            </a:prstGeom>
            <a:ln w="19050"/>
          </p:spPr>
          <p:style>
            <a:lnRef idx="1">
              <a:schemeClr val="accent1"/>
            </a:lnRef>
            <a:fillRef idx="0">
              <a:schemeClr val="accent1"/>
            </a:fillRef>
            <a:effectRef idx="0">
              <a:schemeClr val="accent1"/>
            </a:effectRef>
            <a:fontRef idx="minor">
              <a:schemeClr val="tx1"/>
            </a:fontRef>
          </p:style>
        </p:cxnSp>
      </p:grpSp>
      <p:grpSp>
        <p:nvGrpSpPr>
          <p:cNvPr id="36" name="Group 35">
            <a:extLst>
              <a:ext uri="{FF2B5EF4-FFF2-40B4-BE49-F238E27FC236}">
                <a16:creationId xmlns:a16="http://schemas.microsoft.com/office/drawing/2014/main" id="{0FBE0DA5-77A6-054A-9172-37BB6D3F5F52}"/>
              </a:ext>
            </a:extLst>
          </p:cNvPr>
          <p:cNvGrpSpPr/>
          <p:nvPr/>
        </p:nvGrpSpPr>
        <p:grpSpPr>
          <a:xfrm>
            <a:off x="6344286" y="3595078"/>
            <a:ext cx="164351" cy="272293"/>
            <a:chOff x="2213216" y="4309450"/>
            <a:chExt cx="142875" cy="236712"/>
          </a:xfrm>
        </p:grpSpPr>
        <p:sp>
          <p:nvSpPr>
            <p:cNvPr id="37" name="Oval 23">
              <a:extLst>
                <a:ext uri="{FF2B5EF4-FFF2-40B4-BE49-F238E27FC236}">
                  <a16:creationId xmlns:a16="http://schemas.microsoft.com/office/drawing/2014/main" id="{67CDC330-0B60-1C49-973C-980721D783DA}"/>
                </a:ext>
              </a:extLst>
            </p:cNvPr>
            <p:cNvSpPr>
              <a:spLocks noChangeArrowheads="1"/>
            </p:cNvSpPr>
            <p:nvPr/>
          </p:nvSpPr>
          <p:spPr bwMode="auto">
            <a:xfrm>
              <a:off x="2213216" y="4402144"/>
              <a:ext cx="142875" cy="144018"/>
            </a:xfrm>
            <a:prstGeom prst="ellipse">
              <a:avLst/>
            </a:prstGeom>
            <a:solidFill>
              <a:schemeClr val="accent1"/>
            </a:solidFill>
            <a:ln w="19050">
              <a:solidFill>
                <a:schemeClr val="bg2"/>
              </a:solidFill>
              <a:round/>
              <a:headEnd/>
              <a:tailEnd/>
            </a:ln>
            <a:effectLst/>
          </p:spPr>
          <p:txBody>
            <a:bodyPr wrap="none" lIns="91452" tIns="45727" rIns="91452" bIns="45727" anchor="ctr"/>
            <a:lstStyle/>
            <a:p>
              <a:pPr eaLnBrk="1" hangingPunct="1">
                <a:lnSpc>
                  <a:spcPct val="100000"/>
                </a:lnSpc>
              </a:pPr>
              <a:endParaRPr lang="en-US" sz="2400" dirty="0"/>
            </a:p>
          </p:txBody>
        </p:sp>
        <p:cxnSp>
          <p:nvCxnSpPr>
            <p:cNvPr id="38" name="Straight Connector 37">
              <a:extLst>
                <a:ext uri="{FF2B5EF4-FFF2-40B4-BE49-F238E27FC236}">
                  <a16:creationId xmlns:a16="http://schemas.microsoft.com/office/drawing/2014/main" id="{C85A6E96-9CAE-6F4E-8140-48A691FB64FA}"/>
                </a:ext>
              </a:extLst>
            </p:cNvPr>
            <p:cNvCxnSpPr/>
            <p:nvPr/>
          </p:nvCxnSpPr>
          <p:spPr>
            <a:xfrm>
              <a:off x="2282497" y="4309450"/>
              <a:ext cx="0" cy="189272"/>
            </a:xfrm>
            <a:prstGeom prst="line">
              <a:avLst/>
            </a:prstGeom>
            <a:ln w="19050"/>
          </p:spPr>
          <p:style>
            <a:lnRef idx="1">
              <a:schemeClr val="accent1"/>
            </a:lnRef>
            <a:fillRef idx="0">
              <a:schemeClr val="accent1"/>
            </a:fillRef>
            <a:effectRef idx="0">
              <a:schemeClr val="accent1"/>
            </a:effectRef>
            <a:fontRef idx="minor">
              <a:schemeClr val="tx1"/>
            </a:fontRef>
          </p:style>
        </p:cxnSp>
      </p:grpSp>
      <p:grpSp>
        <p:nvGrpSpPr>
          <p:cNvPr id="39" name="Group 38">
            <a:extLst>
              <a:ext uri="{FF2B5EF4-FFF2-40B4-BE49-F238E27FC236}">
                <a16:creationId xmlns:a16="http://schemas.microsoft.com/office/drawing/2014/main" id="{E131885F-A73F-6744-9AC5-441B178BEA90}"/>
              </a:ext>
            </a:extLst>
          </p:cNvPr>
          <p:cNvGrpSpPr/>
          <p:nvPr/>
        </p:nvGrpSpPr>
        <p:grpSpPr>
          <a:xfrm>
            <a:off x="7410862" y="3595078"/>
            <a:ext cx="164351" cy="272293"/>
            <a:chOff x="2213216" y="4309450"/>
            <a:chExt cx="142875" cy="236712"/>
          </a:xfrm>
        </p:grpSpPr>
        <p:sp>
          <p:nvSpPr>
            <p:cNvPr id="40" name="Oval 23">
              <a:extLst>
                <a:ext uri="{FF2B5EF4-FFF2-40B4-BE49-F238E27FC236}">
                  <a16:creationId xmlns:a16="http://schemas.microsoft.com/office/drawing/2014/main" id="{59C823B9-38AB-A24C-ABD4-0786CD6D8A16}"/>
                </a:ext>
              </a:extLst>
            </p:cNvPr>
            <p:cNvSpPr>
              <a:spLocks noChangeArrowheads="1"/>
            </p:cNvSpPr>
            <p:nvPr/>
          </p:nvSpPr>
          <p:spPr bwMode="auto">
            <a:xfrm>
              <a:off x="2213216" y="4402144"/>
              <a:ext cx="142875" cy="144018"/>
            </a:xfrm>
            <a:prstGeom prst="ellipse">
              <a:avLst/>
            </a:prstGeom>
            <a:solidFill>
              <a:schemeClr val="accent1"/>
            </a:solidFill>
            <a:ln w="19050">
              <a:solidFill>
                <a:schemeClr val="bg2"/>
              </a:solidFill>
              <a:round/>
              <a:headEnd/>
              <a:tailEnd/>
            </a:ln>
            <a:effectLst/>
          </p:spPr>
          <p:txBody>
            <a:bodyPr wrap="none" lIns="91452" tIns="45727" rIns="91452" bIns="45727" anchor="ctr"/>
            <a:lstStyle/>
            <a:p>
              <a:pPr eaLnBrk="1" hangingPunct="1">
                <a:lnSpc>
                  <a:spcPct val="100000"/>
                </a:lnSpc>
              </a:pPr>
              <a:endParaRPr lang="en-US" sz="2400" dirty="0"/>
            </a:p>
          </p:txBody>
        </p:sp>
        <p:cxnSp>
          <p:nvCxnSpPr>
            <p:cNvPr id="41" name="Straight Connector 40">
              <a:extLst>
                <a:ext uri="{FF2B5EF4-FFF2-40B4-BE49-F238E27FC236}">
                  <a16:creationId xmlns:a16="http://schemas.microsoft.com/office/drawing/2014/main" id="{ECEC0A9C-1FB5-AD46-97E1-3DEA71338BB0}"/>
                </a:ext>
              </a:extLst>
            </p:cNvPr>
            <p:cNvCxnSpPr/>
            <p:nvPr/>
          </p:nvCxnSpPr>
          <p:spPr>
            <a:xfrm>
              <a:off x="2282497" y="4309450"/>
              <a:ext cx="0" cy="189272"/>
            </a:xfrm>
            <a:prstGeom prst="line">
              <a:avLst/>
            </a:prstGeom>
            <a:ln w="19050"/>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8909C113-E782-0544-AFEB-7A5AED934FB1}"/>
              </a:ext>
            </a:extLst>
          </p:cNvPr>
          <p:cNvGrpSpPr/>
          <p:nvPr/>
        </p:nvGrpSpPr>
        <p:grpSpPr>
          <a:xfrm>
            <a:off x="9544009" y="3595078"/>
            <a:ext cx="164351" cy="272293"/>
            <a:chOff x="2213216" y="4309450"/>
            <a:chExt cx="142875" cy="236712"/>
          </a:xfrm>
        </p:grpSpPr>
        <p:sp>
          <p:nvSpPr>
            <p:cNvPr id="43" name="Oval 23">
              <a:extLst>
                <a:ext uri="{FF2B5EF4-FFF2-40B4-BE49-F238E27FC236}">
                  <a16:creationId xmlns:a16="http://schemas.microsoft.com/office/drawing/2014/main" id="{6E46413C-A42C-AD4B-AAD1-C6FA9F851ECC}"/>
                </a:ext>
              </a:extLst>
            </p:cNvPr>
            <p:cNvSpPr>
              <a:spLocks noChangeArrowheads="1"/>
            </p:cNvSpPr>
            <p:nvPr/>
          </p:nvSpPr>
          <p:spPr bwMode="auto">
            <a:xfrm>
              <a:off x="2213216" y="4402144"/>
              <a:ext cx="142875" cy="144018"/>
            </a:xfrm>
            <a:prstGeom prst="ellipse">
              <a:avLst/>
            </a:prstGeom>
            <a:solidFill>
              <a:schemeClr val="accent1"/>
            </a:solidFill>
            <a:ln w="19050">
              <a:solidFill>
                <a:schemeClr val="bg2"/>
              </a:solidFill>
              <a:round/>
              <a:headEnd/>
              <a:tailEnd/>
            </a:ln>
            <a:effectLst/>
          </p:spPr>
          <p:txBody>
            <a:bodyPr wrap="none" lIns="91452" tIns="45727" rIns="91452" bIns="45727" anchor="ctr"/>
            <a:lstStyle/>
            <a:p>
              <a:pPr eaLnBrk="1" hangingPunct="1">
                <a:lnSpc>
                  <a:spcPct val="100000"/>
                </a:lnSpc>
              </a:pPr>
              <a:endParaRPr lang="en-US" sz="2400" dirty="0"/>
            </a:p>
          </p:txBody>
        </p:sp>
        <p:cxnSp>
          <p:nvCxnSpPr>
            <p:cNvPr id="44" name="Straight Connector 43">
              <a:extLst>
                <a:ext uri="{FF2B5EF4-FFF2-40B4-BE49-F238E27FC236}">
                  <a16:creationId xmlns:a16="http://schemas.microsoft.com/office/drawing/2014/main" id="{AA149AA8-FCB8-F843-9882-458C823D07F1}"/>
                </a:ext>
              </a:extLst>
            </p:cNvPr>
            <p:cNvCxnSpPr/>
            <p:nvPr/>
          </p:nvCxnSpPr>
          <p:spPr>
            <a:xfrm>
              <a:off x="2282497" y="4309450"/>
              <a:ext cx="0" cy="189272"/>
            </a:xfrm>
            <a:prstGeom prst="line">
              <a:avLst/>
            </a:prstGeom>
            <a:ln w="19050"/>
          </p:spPr>
          <p:style>
            <a:lnRef idx="1">
              <a:schemeClr val="accent1"/>
            </a:lnRef>
            <a:fillRef idx="0">
              <a:schemeClr val="accent1"/>
            </a:fillRef>
            <a:effectRef idx="0">
              <a:schemeClr val="accent1"/>
            </a:effectRef>
            <a:fontRef idx="minor">
              <a:schemeClr val="tx1"/>
            </a:fontRef>
          </p:style>
        </p:cxnSp>
      </p:grpSp>
      <p:grpSp>
        <p:nvGrpSpPr>
          <p:cNvPr id="45" name="Group 44">
            <a:extLst>
              <a:ext uri="{FF2B5EF4-FFF2-40B4-BE49-F238E27FC236}">
                <a16:creationId xmlns:a16="http://schemas.microsoft.com/office/drawing/2014/main" id="{E9FEA4D0-EAB1-C546-9DB0-77424D1896D2}"/>
              </a:ext>
            </a:extLst>
          </p:cNvPr>
          <p:cNvGrpSpPr/>
          <p:nvPr/>
        </p:nvGrpSpPr>
        <p:grpSpPr>
          <a:xfrm>
            <a:off x="8477438" y="3595078"/>
            <a:ext cx="164351" cy="272293"/>
            <a:chOff x="2213216" y="4309450"/>
            <a:chExt cx="142875" cy="236712"/>
          </a:xfrm>
        </p:grpSpPr>
        <p:sp>
          <p:nvSpPr>
            <p:cNvPr id="46" name="Oval 23">
              <a:extLst>
                <a:ext uri="{FF2B5EF4-FFF2-40B4-BE49-F238E27FC236}">
                  <a16:creationId xmlns:a16="http://schemas.microsoft.com/office/drawing/2014/main" id="{DBEAD9DD-A9CD-7F4F-B0C7-4DE7AD837301}"/>
                </a:ext>
              </a:extLst>
            </p:cNvPr>
            <p:cNvSpPr>
              <a:spLocks noChangeArrowheads="1"/>
            </p:cNvSpPr>
            <p:nvPr/>
          </p:nvSpPr>
          <p:spPr bwMode="auto">
            <a:xfrm>
              <a:off x="2213216" y="4402144"/>
              <a:ext cx="142875" cy="144018"/>
            </a:xfrm>
            <a:prstGeom prst="ellipse">
              <a:avLst/>
            </a:prstGeom>
            <a:solidFill>
              <a:schemeClr val="accent1"/>
            </a:solidFill>
            <a:ln w="19050">
              <a:solidFill>
                <a:schemeClr val="bg2"/>
              </a:solidFill>
              <a:round/>
              <a:headEnd/>
              <a:tailEnd/>
            </a:ln>
            <a:effectLst/>
          </p:spPr>
          <p:txBody>
            <a:bodyPr wrap="none" lIns="91452" tIns="45727" rIns="91452" bIns="45727" anchor="ctr"/>
            <a:lstStyle/>
            <a:p>
              <a:pPr eaLnBrk="1" hangingPunct="1">
                <a:lnSpc>
                  <a:spcPct val="100000"/>
                </a:lnSpc>
              </a:pPr>
              <a:endParaRPr lang="en-US" sz="2400" dirty="0"/>
            </a:p>
          </p:txBody>
        </p:sp>
        <p:cxnSp>
          <p:nvCxnSpPr>
            <p:cNvPr id="47" name="Straight Connector 46">
              <a:extLst>
                <a:ext uri="{FF2B5EF4-FFF2-40B4-BE49-F238E27FC236}">
                  <a16:creationId xmlns:a16="http://schemas.microsoft.com/office/drawing/2014/main" id="{C7A53D55-17EC-D04B-B4D6-5DAEFF19E1F6}"/>
                </a:ext>
              </a:extLst>
            </p:cNvPr>
            <p:cNvCxnSpPr/>
            <p:nvPr/>
          </p:nvCxnSpPr>
          <p:spPr>
            <a:xfrm>
              <a:off x="2282497" y="4309450"/>
              <a:ext cx="0" cy="189272"/>
            </a:xfrm>
            <a:prstGeom prst="line">
              <a:avLst/>
            </a:prstGeom>
            <a:ln w="19050"/>
          </p:spPr>
          <p:style>
            <a:lnRef idx="1">
              <a:schemeClr val="accent1"/>
            </a:lnRef>
            <a:fillRef idx="0">
              <a:schemeClr val="accent1"/>
            </a:fillRef>
            <a:effectRef idx="0">
              <a:schemeClr val="accent1"/>
            </a:effectRef>
            <a:fontRef idx="minor">
              <a:schemeClr val="tx1"/>
            </a:fontRef>
          </p:style>
        </p:cxnSp>
      </p:grpSp>
      <p:cxnSp>
        <p:nvCxnSpPr>
          <p:cNvPr id="48" name="Straight Connector 47">
            <a:extLst>
              <a:ext uri="{FF2B5EF4-FFF2-40B4-BE49-F238E27FC236}">
                <a16:creationId xmlns:a16="http://schemas.microsoft.com/office/drawing/2014/main" id="{55DFD88F-7C96-5546-9CE4-140A8C5F81D2}"/>
              </a:ext>
            </a:extLst>
          </p:cNvPr>
          <p:cNvCxnSpPr/>
          <p:nvPr/>
        </p:nvCxnSpPr>
        <p:spPr>
          <a:xfrm>
            <a:off x="711200" y="3596332"/>
            <a:ext cx="0" cy="332509"/>
          </a:xfrm>
          <a:prstGeom prst="line">
            <a:avLst/>
          </a:prstGeom>
          <a:ln w="47625" cap="rnd">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49" name="Group 48">
            <a:extLst>
              <a:ext uri="{FF2B5EF4-FFF2-40B4-BE49-F238E27FC236}">
                <a16:creationId xmlns:a16="http://schemas.microsoft.com/office/drawing/2014/main" id="{B6013C79-8F07-1045-A315-49E426665BA9}"/>
              </a:ext>
            </a:extLst>
          </p:cNvPr>
          <p:cNvGrpSpPr>
            <a:grpSpLocks noChangeAspect="1"/>
          </p:cNvGrpSpPr>
          <p:nvPr/>
        </p:nvGrpSpPr>
        <p:grpSpPr>
          <a:xfrm>
            <a:off x="790894" y="2953541"/>
            <a:ext cx="599285" cy="665512"/>
            <a:chOff x="3539654" y="3386522"/>
            <a:chExt cx="370990" cy="411988"/>
          </a:xfrm>
          <a:solidFill>
            <a:schemeClr val="accent1"/>
          </a:solidFill>
        </p:grpSpPr>
        <p:sp>
          <p:nvSpPr>
            <p:cNvPr id="50" name="Freeform 655">
              <a:extLst>
                <a:ext uri="{FF2B5EF4-FFF2-40B4-BE49-F238E27FC236}">
                  <a16:creationId xmlns:a16="http://schemas.microsoft.com/office/drawing/2014/main" id="{636A48FD-3E07-1A4F-9FB8-8E41025A7AFB}"/>
                </a:ext>
              </a:extLst>
            </p:cNvPr>
            <p:cNvSpPr>
              <a:spLocks noChangeAspect="1" noEditPoints="1"/>
            </p:cNvSpPr>
            <p:nvPr/>
          </p:nvSpPr>
          <p:spPr bwMode="auto">
            <a:xfrm>
              <a:off x="3539656" y="3433521"/>
              <a:ext cx="370988" cy="364989"/>
            </a:xfrm>
            <a:custGeom>
              <a:avLst/>
              <a:gdLst>
                <a:gd name="T0" fmla="*/ 135 w 157"/>
                <a:gd name="T1" fmla="*/ 13 h 154"/>
                <a:gd name="T2" fmla="*/ 145 w 157"/>
                <a:gd name="T3" fmla="*/ 22 h 154"/>
                <a:gd name="T4" fmla="*/ 145 w 157"/>
                <a:gd name="T5" fmla="*/ 132 h 154"/>
                <a:gd name="T6" fmla="*/ 135 w 157"/>
                <a:gd name="T7" fmla="*/ 141 h 154"/>
                <a:gd name="T8" fmla="*/ 22 w 157"/>
                <a:gd name="T9" fmla="*/ 141 h 154"/>
                <a:gd name="T10" fmla="*/ 13 w 157"/>
                <a:gd name="T11" fmla="*/ 132 h 154"/>
                <a:gd name="T12" fmla="*/ 13 w 157"/>
                <a:gd name="T13" fmla="*/ 22 h 154"/>
                <a:gd name="T14" fmla="*/ 22 w 157"/>
                <a:gd name="T15" fmla="*/ 13 h 154"/>
                <a:gd name="T16" fmla="*/ 135 w 157"/>
                <a:gd name="T17" fmla="*/ 13 h 154"/>
                <a:gd name="T18" fmla="*/ 135 w 157"/>
                <a:gd name="T19" fmla="*/ 0 h 154"/>
                <a:gd name="T20" fmla="*/ 22 w 157"/>
                <a:gd name="T21" fmla="*/ 0 h 154"/>
                <a:gd name="T22" fmla="*/ 0 w 157"/>
                <a:gd name="T23" fmla="*/ 22 h 154"/>
                <a:gd name="T24" fmla="*/ 0 w 157"/>
                <a:gd name="T25" fmla="*/ 132 h 154"/>
                <a:gd name="T26" fmla="*/ 22 w 157"/>
                <a:gd name="T27" fmla="*/ 154 h 154"/>
                <a:gd name="T28" fmla="*/ 135 w 157"/>
                <a:gd name="T29" fmla="*/ 154 h 154"/>
                <a:gd name="T30" fmla="*/ 157 w 157"/>
                <a:gd name="T31" fmla="*/ 132 h 154"/>
                <a:gd name="T32" fmla="*/ 157 w 157"/>
                <a:gd name="T33" fmla="*/ 22 h 154"/>
                <a:gd name="T34" fmla="*/ 135 w 157"/>
                <a:gd name="T35"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7" h="154">
                  <a:moveTo>
                    <a:pt x="135" y="13"/>
                  </a:moveTo>
                  <a:cubicBezTo>
                    <a:pt x="141" y="13"/>
                    <a:pt x="145" y="17"/>
                    <a:pt x="145" y="22"/>
                  </a:cubicBezTo>
                  <a:cubicBezTo>
                    <a:pt x="145" y="132"/>
                    <a:pt x="145" y="132"/>
                    <a:pt x="145" y="132"/>
                  </a:cubicBezTo>
                  <a:cubicBezTo>
                    <a:pt x="145" y="137"/>
                    <a:pt x="141" y="141"/>
                    <a:pt x="135" y="141"/>
                  </a:cubicBezTo>
                  <a:cubicBezTo>
                    <a:pt x="22" y="141"/>
                    <a:pt x="22" y="141"/>
                    <a:pt x="22" y="141"/>
                  </a:cubicBezTo>
                  <a:cubicBezTo>
                    <a:pt x="17" y="141"/>
                    <a:pt x="13" y="137"/>
                    <a:pt x="13" y="132"/>
                  </a:cubicBezTo>
                  <a:cubicBezTo>
                    <a:pt x="13" y="22"/>
                    <a:pt x="13" y="22"/>
                    <a:pt x="13" y="22"/>
                  </a:cubicBezTo>
                  <a:cubicBezTo>
                    <a:pt x="13" y="17"/>
                    <a:pt x="17" y="13"/>
                    <a:pt x="22" y="13"/>
                  </a:cubicBezTo>
                  <a:cubicBezTo>
                    <a:pt x="135" y="13"/>
                    <a:pt x="135" y="13"/>
                    <a:pt x="135" y="13"/>
                  </a:cubicBezTo>
                  <a:moveTo>
                    <a:pt x="135" y="0"/>
                  </a:moveTo>
                  <a:cubicBezTo>
                    <a:pt x="22" y="0"/>
                    <a:pt x="22" y="0"/>
                    <a:pt x="22" y="0"/>
                  </a:cubicBezTo>
                  <a:cubicBezTo>
                    <a:pt x="10" y="0"/>
                    <a:pt x="0" y="10"/>
                    <a:pt x="0" y="22"/>
                  </a:cubicBezTo>
                  <a:cubicBezTo>
                    <a:pt x="0" y="132"/>
                    <a:pt x="0" y="132"/>
                    <a:pt x="0" y="132"/>
                  </a:cubicBezTo>
                  <a:cubicBezTo>
                    <a:pt x="0" y="144"/>
                    <a:pt x="10" y="154"/>
                    <a:pt x="22" y="154"/>
                  </a:cubicBezTo>
                  <a:cubicBezTo>
                    <a:pt x="135" y="154"/>
                    <a:pt x="135" y="154"/>
                    <a:pt x="135" y="154"/>
                  </a:cubicBezTo>
                  <a:cubicBezTo>
                    <a:pt x="147" y="154"/>
                    <a:pt x="157" y="144"/>
                    <a:pt x="157" y="132"/>
                  </a:cubicBezTo>
                  <a:cubicBezTo>
                    <a:pt x="157" y="22"/>
                    <a:pt x="157" y="22"/>
                    <a:pt x="157" y="22"/>
                  </a:cubicBezTo>
                  <a:cubicBezTo>
                    <a:pt x="157" y="10"/>
                    <a:pt x="147" y="0"/>
                    <a:pt x="135" y="0"/>
                  </a:cubicBezTo>
                </a:path>
              </a:pathLst>
            </a:custGeom>
            <a:grpFill/>
            <a:ln>
              <a:noFill/>
            </a:ln>
          </p:spPr>
          <p:txBody>
            <a:bodyPr vert="horz" wrap="square" lIns="121920" tIns="60960" rIns="121920" bIns="60960" numCol="1" anchor="t" anchorCtr="0" compatLnSpc="1">
              <a:prstTxWarp prst="textNoShape">
                <a:avLst/>
              </a:prstTxWarp>
            </a:bodyPr>
            <a:lstStyle/>
            <a:p>
              <a:endParaRPr lang="en-US" sz="2400" dirty="0"/>
            </a:p>
          </p:txBody>
        </p:sp>
        <p:sp>
          <p:nvSpPr>
            <p:cNvPr id="51" name="Freeform 656">
              <a:extLst>
                <a:ext uri="{FF2B5EF4-FFF2-40B4-BE49-F238E27FC236}">
                  <a16:creationId xmlns:a16="http://schemas.microsoft.com/office/drawing/2014/main" id="{C5B78151-E4ED-3343-8064-F7830FD89FEB}"/>
                </a:ext>
              </a:extLst>
            </p:cNvPr>
            <p:cNvSpPr>
              <a:spLocks noChangeAspect="1"/>
            </p:cNvSpPr>
            <p:nvPr/>
          </p:nvSpPr>
          <p:spPr bwMode="auto">
            <a:xfrm>
              <a:off x="3539654" y="3436518"/>
              <a:ext cx="370988" cy="72998"/>
            </a:xfrm>
            <a:custGeom>
              <a:avLst/>
              <a:gdLst>
                <a:gd name="T0" fmla="*/ 157 w 157"/>
                <a:gd name="T1" fmla="*/ 31 h 31"/>
                <a:gd name="T2" fmla="*/ 157 w 157"/>
                <a:gd name="T3" fmla="*/ 22 h 31"/>
                <a:gd name="T4" fmla="*/ 135 w 157"/>
                <a:gd name="T5" fmla="*/ 0 h 31"/>
                <a:gd name="T6" fmla="*/ 22 w 157"/>
                <a:gd name="T7" fmla="*/ 0 h 31"/>
                <a:gd name="T8" fmla="*/ 0 w 157"/>
                <a:gd name="T9" fmla="*/ 22 h 31"/>
                <a:gd name="T10" fmla="*/ 0 w 157"/>
                <a:gd name="T11" fmla="*/ 31 h 31"/>
                <a:gd name="T12" fmla="*/ 157 w 157"/>
                <a:gd name="T13" fmla="*/ 31 h 31"/>
              </a:gdLst>
              <a:ahLst/>
              <a:cxnLst>
                <a:cxn ang="0">
                  <a:pos x="T0" y="T1"/>
                </a:cxn>
                <a:cxn ang="0">
                  <a:pos x="T2" y="T3"/>
                </a:cxn>
                <a:cxn ang="0">
                  <a:pos x="T4" y="T5"/>
                </a:cxn>
                <a:cxn ang="0">
                  <a:pos x="T6" y="T7"/>
                </a:cxn>
                <a:cxn ang="0">
                  <a:pos x="T8" y="T9"/>
                </a:cxn>
                <a:cxn ang="0">
                  <a:pos x="T10" y="T11"/>
                </a:cxn>
                <a:cxn ang="0">
                  <a:pos x="T12" y="T13"/>
                </a:cxn>
              </a:cxnLst>
              <a:rect l="0" t="0" r="r" b="b"/>
              <a:pathLst>
                <a:path w="157" h="31">
                  <a:moveTo>
                    <a:pt x="157" y="31"/>
                  </a:moveTo>
                  <a:cubicBezTo>
                    <a:pt x="157" y="22"/>
                    <a:pt x="157" y="22"/>
                    <a:pt x="157" y="22"/>
                  </a:cubicBezTo>
                  <a:cubicBezTo>
                    <a:pt x="157" y="10"/>
                    <a:pt x="147" y="0"/>
                    <a:pt x="135" y="0"/>
                  </a:cubicBezTo>
                  <a:cubicBezTo>
                    <a:pt x="22" y="0"/>
                    <a:pt x="22" y="0"/>
                    <a:pt x="22" y="0"/>
                  </a:cubicBezTo>
                  <a:cubicBezTo>
                    <a:pt x="10" y="0"/>
                    <a:pt x="0" y="10"/>
                    <a:pt x="0" y="22"/>
                  </a:cubicBezTo>
                  <a:cubicBezTo>
                    <a:pt x="0" y="31"/>
                    <a:pt x="0" y="31"/>
                    <a:pt x="0" y="31"/>
                  </a:cubicBezTo>
                  <a:lnTo>
                    <a:pt x="157" y="31"/>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dirty="0"/>
            </a:p>
          </p:txBody>
        </p:sp>
        <p:sp>
          <p:nvSpPr>
            <p:cNvPr id="52" name="Freeform 657">
              <a:extLst>
                <a:ext uri="{FF2B5EF4-FFF2-40B4-BE49-F238E27FC236}">
                  <a16:creationId xmlns:a16="http://schemas.microsoft.com/office/drawing/2014/main" id="{AD444A03-C924-2F47-A2C2-AF6A11AFB5D5}"/>
                </a:ext>
              </a:extLst>
            </p:cNvPr>
            <p:cNvSpPr>
              <a:spLocks noChangeAspect="1"/>
            </p:cNvSpPr>
            <p:nvPr/>
          </p:nvSpPr>
          <p:spPr bwMode="auto">
            <a:xfrm>
              <a:off x="3638651" y="3386522"/>
              <a:ext cx="37999" cy="120996"/>
            </a:xfrm>
            <a:custGeom>
              <a:avLst/>
              <a:gdLst>
                <a:gd name="T0" fmla="*/ 8 w 16"/>
                <a:gd name="T1" fmla="*/ 51 h 51"/>
                <a:gd name="T2" fmla="*/ 0 w 16"/>
                <a:gd name="T3" fmla="*/ 43 h 51"/>
                <a:gd name="T4" fmla="*/ 0 w 16"/>
                <a:gd name="T5" fmla="*/ 9 h 51"/>
                <a:gd name="T6" fmla="*/ 8 w 16"/>
                <a:gd name="T7" fmla="*/ 0 h 51"/>
                <a:gd name="T8" fmla="*/ 16 w 16"/>
                <a:gd name="T9" fmla="*/ 9 h 51"/>
                <a:gd name="T10" fmla="*/ 16 w 16"/>
                <a:gd name="T11" fmla="*/ 43 h 51"/>
                <a:gd name="T12" fmla="*/ 8 w 16"/>
                <a:gd name="T13" fmla="*/ 51 h 51"/>
              </a:gdLst>
              <a:ahLst/>
              <a:cxnLst>
                <a:cxn ang="0">
                  <a:pos x="T0" y="T1"/>
                </a:cxn>
                <a:cxn ang="0">
                  <a:pos x="T2" y="T3"/>
                </a:cxn>
                <a:cxn ang="0">
                  <a:pos x="T4" y="T5"/>
                </a:cxn>
                <a:cxn ang="0">
                  <a:pos x="T6" y="T7"/>
                </a:cxn>
                <a:cxn ang="0">
                  <a:pos x="T8" y="T9"/>
                </a:cxn>
                <a:cxn ang="0">
                  <a:pos x="T10" y="T11"/>
                </a:cxn>
                <a:cxn ang="0">
                  <a:pos x="T12" y="T13"/>
                </a:cxn>
              </a:cxnLst>
              <a:rect l="0" t="0" r="r" b="b"/>
              <a:pathLst>
                <a:path w="16" h="51">
                  <a:moveTo>
                    <a:pt x="8" y="51"/>
                  </a:moveTo>
                  <a:cubicBezTo>
                    <a:pt x="4" y="51"/>
                    <a:pt x="0" y="47"/>
                    <a:pt x="0" y="43"/>
                  </a:cubicBezTo>
                  <a:cubicBezTo>
                    <a:pt x="0" y="9"/>
                    <a:pt x="0" y="9"/>
                    <a:pt x="0" y="9"/>
                  </a:cubicBezTo>
                  <a:cubicBezTo>
                    <a:pt x="0" y="4"/>
                    <a:pt x="4" y="0"/>
                    <a:pt x="8" y="0"/>
                  </a:cubicBezTo>
                  <a:cubicBezTo>
                    <a:pt x="13" y="0"/>
                    <a:pt x="16" y="4"/>
                    <a:pt x="16" y="9"/>
                  </a:cubicBezTo>
                  <a:cubicBezTo>
                    <a:pt x="16" y="43"/>
                    <a:pt x="16" y="43"/>
                    <a:pt x="16" y="43"/>
                  </a:cubicBezTo>
                  <a:cubicBezTo>
                    <a:pt x="16" y="47"/>
                    <a:pt x="13" y="51"/>
                    <a:pt x="8" y="51"/>
                  </a:cubicBezTo>
                </a:path>
              </a:pathLst>
            </a:custGeom>
            <a:grpFill/>
            <a:ln>
              <a:noFill/>
            </a:ln>
          </p:spPr>
          <p:txBody>
            <a:bodyPr vert="horz" wrap="square" lIns="121920" tIns="60960" rIns="121920" bIns="60960" numCol="1" anchor="t" anchorCtr="0" compatLnSpc="1">
              <a:prstTxWarp prst="textNoShape">
                <a:avLst/>
              </a:prstTxWarp>
            </a:bodyPr>
            <a:lstStyle/>
            <a:p>
              <a:endParaRPr lang="en-US" sz="2400" dirty="0"/>
            </a:p>
          </p:txBody>
        </p:sp>
        <p:sp>
          <p:nvSpPr>
            <p:cNvPr id="53" name="Freeform 658">
              <a:extLst>
                <a:ext uri="{FF2B5EF4-FFF2-40B4-BE49-F238E27FC236}">
                  <a16:creationId xmlns:a16="http://schemas.microsoft.com/office/drawing/2014/main" id="{DA59CA06-E51B-6A40-9F51-472EB15BCA66}"/>
                </a:ext>
              </a:extLst>
            </p:cNvPr>
            <p:cNvSpPr>
              <a:spLocks noChangeAspect="1"/>
            </p:cNvSpPr>
            <p:nvPr/>
          </p:nvSpPr>
          <p:spPr bwMode="auto">
            <a:xfrm>
              <a:off x="3773658" y="3386525"/>
              <a:ext cx="37999" cy="120996"/>
            </a:xfrm>
            <a:custGeom>
              <a:avLst/>
              <a:gdLst>
                <a:gd name="T0" fmla="*/ 8 w 16"/>
                <a:gd name="T1" fmla="*/ 51 h 51"/>
                <a:gd name="T2" fmla="*/ 0 w 16"/>
                <a:gd name="T3" fmla="*/ 43 h 51"/>
                <a:gd name="T4" fmla="*/ 0 w 16"/>
                <a:gd name="T5" fmla="*/ 9 h 51"/>
                <a:gd name="T6" fmla="*/ 8 w 16"/>
                <a:gd name="T7" fmla="*/ 0 h 51"/>
                <a:gd name="T8" fmla="*/ 16 w 16"/>
                <a:gd name="T9" fmla="*/ 9 h 51"/>
                <a:gd name="T10" fmla="*/ 16 w 16"/>
                <a:gd name="T11" fmla="*/ 43 h 51"/>
                <a:gd name="T12" fmla="*/ 8 w 16"/>
                <a:gd name="T13" fmla="*/ 51 h 51"/>
              </a:gdLst>
              <a:ahLst/>
              <a:cxnLst>
                <a:cxn ang="0">
                  <a:pos x="T0" y="T1"/>
                </a:cxn>
                <a:cxn ang="0">
                  <a:pos x="T2" y="T3"/>
                </a:cxn>
                <a:cxn ang="0">
                  <a:pos x="T4" y="T5"/>
                </a:cxn>
                <a:cxn ang="0">
                  <a:pos x="T6" y="T7"/>
                </a:cxn>
                <a:cxn ang="0">
                  <a:pos x="T8" y="T9"/>
                </a:cxn>
                <a:cxn ang="0">
                  <a:pos x="T10" y="T11"/>
                </a:cxn>
                <a:cxn ang="0">
                  <a:pos x="T12" y="T13"/>
                </a:cxn>
              </a:cxnLst>
              <a:rect l="0" t="0" r="r" b="b"/>
              <a:pathLst>
                <a:path w="16" h="51">
                  <a:moveTo>
                    <a:pt x="8" y="51"/>
                  </a:moveTo>
                  <a:cubicBezTo>
                    <a:pt x="4" y="51"/>
                    <a:pt x="0" y="47"/>
                    <a:pt x="0" y="43"/>
                  </a:cubicBezTo>
                  <a:cubicBezTo>
                    <a:pt x="0" y="9"/>
                    <a:pt x="0" y="9"/>
                    <a:pt x="0" y="9"/>
                  </a:cubicBezTo>
                  <a:cubicBezTo>
                    <a:pt x="0" y="4"/>
                    <a:pt x="4" y="0"/>
                    <a:pt x="8" y="0"/>
                  </a:cubicBezTo>
                  <a:cubicBezTo>
                    <a:pt x="13" y="0"/>
                    <a:pt x="16" y="4"/>
                    <a:pt x="16" y="9"/>
                  </a:cubicBezTo>
                  <a:cubicBezTo>
                    <a:pt x="16" y="43"/>
                    <a:pt x="16" y="43"/>
                    <a:pt x="16" y="43"/>
                  </a:cubicBezTo>
                  <a:cubicBezTo>
                    <a:pt x="16" y="47"/>
                    <a:pt x="13" y="51"/>
                    <a:pt x="8" y="51"/>
                  </a:cubicBezTo>
                </a:path>
              </a:pathLst>
            </a:custGeom>
            <a:grpFill/>
            <a:ln>
              <a:noFill/>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54" name="Group 53">
            <a:extLst>
              <a:ext uri="{FF2B5EF4-FFF2-40B4-BE49-F238E27FC236}">
                <a16:creationId xmlns:a16="http://schemas.microsoft.com/office/drawing/2014/main" id="{C4DD629F-6B00-3F42-B6B6-E5D394FF9669}"/>
              </a:ext>
            </a:extLst>
          </p:cNvPr>
          <p:cNvGrpSpPr>
            <a:grpSpLocks noChangeAspect="1"/>
          </p:cNvGrpSpPr>
          <p:nvPr/>
        </p:nvGrpSpPr>
        <p:grpSpPr>
          <a:xfrm>
            <a:off x="1857463" y="2961589"/>
            <a:ext cx="599285" cy="665512"/>
            <a:chOff x="3539654" y="3386522"/>
            <a:chExt cx="370990" cy="411988"/>
          </a:xfrm>
          <a:solidFill>
            <a:schemeClr val="accent1"/>
          </a:solidFill>
        </p:grpSpPr>
        <p:sp>
          <p:nvSpPr>
            <p:cNvPr id="55" name="Freeform 655">
              <a:extLst>
                <a:ext uri="{FF2B5EF4-FFF2-40B4-BE49-F238E27FC236}">
                  <a16:creationId xmlns:a16="http://schemas.microsoft.com/office/drawing/2014/main" id="{A8245E87-2796-4D42-989F-4C51B4B2B445}"/>
                </a:ext>
              </a:extLst>
            </p:cNvPr>
            <p:cNvSpPr>
              <a:spLocks noChangeAspect="1" noEditPoints="1"/>
            </p:cNvSpPr>
            <p:nvPr/>
          </p:nvSpPr>
          <p:spPr bwMode="auto">
            <a:xfrm>
              <a:off x="3539656" y="3433521"/>
              <a:ext cx="370988" cy="364989"/>
            </a:xfrm>
            <a:custGeom>
              <a:avLst/>
              <a:gdLst>
                <a:gd name="T0" fmla="*/ 135 w 157"/>
                <a:gd name="T1" fmla="*/ 13 h 154"/>
                <a:gd name="T2" fmla="*/ 145 w 157"/>
                <a:gd name="T3" fmla="*/ 22 h 154"/>
                <a:gd name="T4" fmla="*/ 145 w 157"/>
                <a:gd name="T5" fmla="*/ 132 h 154"/>
                <a:gd name="T6" fmla="*/ 135 w 157"/>
                <a:gd name="T7" fmla="*/ 141 h 154"/>
                <a:gd name="T8" fmla="*/ 22 w 157"/>
                <a:gd name="T9" fmla="*/ 141 h 154"/>
                <a:gd name="T10" fmla="*/ 13 w 157"/>
                <a:gd name="T11" fmla="*/ 132 h 154"/>
                <a:gd name="T12" fmla="*/ 13 w 157"/>
                <a:gd name="T13" fmla="*/ 22 h 154"/>
                <a:gd name="T14" fmla="*/ 22 w 157"/>
                <a:gd name="T15" fmla="*/ 13 h 154"/>
                <a:gd name="T16" fmla="*/ 135 w 157"/>
                <a:gd name="T17" fmla="*/ 13 h 154"/>
                <a:gd name="T18" fmla="*/ 135 w 157"/>
                <a:gd name="T19" fmla="*/ 0 h 154"/>
                <a:gd name="T20" fmla="*/ 22 w 157"/>
                <a:gd name="T21" fmla="*/ 0 h 154"/>
                <a:gd name="T22" fmla="*/ 0 w 157"/>
                <a:gd name="T23" fmla="*/ 22 h 154"/>
                <a:gd name="T24" fmla="*/ 0 w 157"/>
                <a:gd name="T25" fmla="*/ 132 h 154"/>
                <a:gd name="T26" fmla="*/ 22 w 157"/>
                <a:gd name="T27" fmla="*/ 154 h 154"/>
                <a:gd name="T28" fmla="*/ 135 w 157"/>
                <a:gd name="T29" fmla="*/ 154 h 154"/>
                <a:gd name="T30" fmla="*/ 157 w 157"/>
                <a:gd name="T31" fmla="*/ 132 h 154"/>
                <a:gd name="T32" fmla="*/ 157 w 157"/>
                <a:gd name="T33" fmla="*/ 22 h 154"/>
                <a:gd name="T34" fmla="*/ 135 w 157"/>
                <a:gd name="T35"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7" h="154">
                  <a:moveTo>
                    <a:pt x="135" y="13"/>
                  </a:moveTo>
                  <a:cubicBezTo>
                    <a:pt x="141" y="13"/>
                    <a:pt x="145" y="17"/>
                    <a:pt x="145" y="22"/>
                  </a:cubicBezTo>
                  <a:cubicBezTo>
                    <a:pt x="145" y="132"/>
                    <a:pt x="145" y="132"/>
                    <a:pt x="145" y="132"/>
                  </a:cubicBezTo>
                  <a:cubicBezTo>
                    <a:pt x="145" y="137"/>
                    <a:pt x="141" y="141"/>
                    <a:pt x="135" y="141"/>
                  </a:cubicBezTo>
                  <a:cubicBezTo>
                    <a:pt x="22" y="141"/>
                    <a:pt x="22" y="141"/>
                    <a:pt x="22" y="141"/>
                  </a:cubicBezTo>
                  <a:cubicBezTo>
                    <a:pt x="17" y="141"/>
                    <a:pt x="13" y="137"/>
                    <a:pt x="13" y="132"/>
                  </a:cubicBezTo>
                  <a:cubicBezTo>
                    <a:pt x="13" y="22"/>
                    <a:pt x="13" y="22"/>
                    <a:pt x="13" y="22"/>
                  </a:cubicBezTo>
                  <a:cubicBezTo>
                    <a:pt x="13" y="17"/>
                    <a:pt x="17" y="13"/>
                    <a:pt x="22" y="13"/>
                  </a:cubicBezTo>
                  <a:cubicBezTo>
                    <a:pt x="135" y="13"/>
                    <a:pt x="135" y="13"/>
                    <a:pt x="135" y="13"/>
                  </a:cubicBezTo>
                  <a:moveTo>
                    <a:pt x="135" y="0"/>
                  </a:moveTo>
                  <a:cubicBezTo>
                    <a:pt x="22" y="0"/>
                    <a:pt x="22" y="0"/>
                    <a:pt x="22" y="0"/>
                  </a:cubicBezTo>
                  <a:cubicBezTo>
                    <a:pt x="10" y="0"/>
                    <a:pt x="0" y="10"/>
                    <a:pt x="0" y="22"/>
                  </a:cubicBezTo>
                  <a:cubicBezTo>
                    <a:pt x="0" y="132"/>
                    <a:pt x="0" y="132"/>
                    <a:pt x="0" y="132"/>
                  </a:cubicBezTo>
                  <a:cubicBezTo>
                    <a:pt x="0" y="144"/>
                    <a:pt x="10" y="154"/>
                    <a:pt x="22" y="154"/>
                  </a:cubicBezTo>
                  <a:cubicBezTo>
                    <a:pt x="135" y="154"/>
                    <a:pt x="135" y="154"/>
                    <a:pt x="135" y="154"/>
                  </a:cubicBezTo>
                  <a:cubicBezTo>
                    <a:pt x="147" y="154"/>
                    <a:pt x="157" y="144"/>
                    <a:pt x="157" y="132"/>
                  </a:cubicBezTo>
                  <a:cubicBezTo>
                    <a:pt x="157" y="22"/>
                    <a:pt x="157" y="22"/>
                    <a:pt x="157" y="22"/>
                  </a:cubicBezTo>
                  <a:cubicBezTo>
                    <a:pt x="157" y="10"/>
                    <a:pt x="147" y="0"/>
                    <a:pt x="135" y="0"/>
                  </a:cubicBezTo>
                </a:path>
              </a:pathLst>
            </a:custGeom>
            <a:grpFill/>
            <a:ln>
              <a:noFill/>
            </a:ln>
          </p:spPr>
          <p:txBody>
            <a:bodyPr vert="horz" wrap="square" lIns="121920" tIns="60960" rIns="121920" bIns="60960" numCol="1" anchor="t" anchorCtr="0" compatLnSpc="1">
              <a:prstTxWarp prst="textNoShape">
                <a:avLst/>
              </a:prstTxWarp>
            </a:bodyPr>
            <a:lstStyle/>
            <a:p>
              <a:endParaRPr lang="en-US" sz="2400" dirty="0"/>
            </a:p>
          </p:txBody>
        </p:sp>
        <p:sp>
          <p:nvSpPr>
            <p:cNvPr id="56" name="Freeform 656">
              <a:extLst>
                <a:ext uri="{FF2B5EF4-FFF2-40B4-BE49-F238E27FC236}">
                  <a16:creationId xmlns:a16="http://schemas.microsoft.com/office/drawing/2014/main" id="{4F49957E-2581-E642-8E0D-E35AB38EFDEA}"/>
                </a:ext>
              </a:extLst>
            </p:cNvPr>
            <p:cNvSpPr>
              <a:spLocks noChangeAspect="1"/>
            </p:cNvSpPr>
            <p:nvPr/>
          </p:nvSpPr>
          <p:spPr bwMode="auto">
            <a:xfrm>
              <a:off x="3539654" y="3436518"/>
              <a:ext cx="370988" cy="72998"/>
            </a:xfrm>
            <a:custGeom>
              <a:avLst/>
              <a:gdLst>
                <a:gd name="T0" fmla="*/ 157 w 157"/>
                <a:gd name="T1" fmla="*/ 31 h 31"/>
                <a:gd name="T2" fmla="*/ 157 w 157"/>
                <a:gd name="T3" fmla="*/ 22 h 31"/>
                <a:gd name="T4" fmla="*/ 135 w 157"/>
                <a:gd name="T5" fmla="*/ 0 h 31"/>
                <a:gd name="T6" fmla="*/ 22 w 157"/>
                <a:gd name="T7" fmla="*/ 0 h 31"/>
                <a:gd name="T8" fmla="*/ 0 w 157"/>
                <a:gd name="T9" fmla="*/ 22 h 31"/>
                <a:gd name="T10" fmla="*/ 0 w 157"/>
                <a:gd name="T11" fmla="*/ 31 h 31"/>
                <a:gd name="T12" fmla="*/ 157 w 157"/>
                <a:gd name="T13" fmla="*/ 31 h 31"/>
              </a:gdLst>
              <a:ahLst/>
              <a:cxnLst>
                <a:cxn ang="0">
                  <a:pos x="T0" y="T1"/>
                </a:cxn>
                <a:cxn ang="0">
                  <a:pos x="T2" y="T3"/>
                </a:cxn>
                <a:cxn ang="0">
                  <a:pos x="T4" y="T5"/>
                </a:cxn>
                <a:cxn ang="0">
                  <a:pos x="T6" y="T7"/>
                </a:cxn>
                <a:cxn ang="0">
                  <a:pos x="T8" y="T9"/>
                </a:cxn>
                <a:cxn ang="0">
                  <a:pos x="T10" y="T11"/>
                </a:cxn>
                <a:cxn ang="0">
                  <a:pos x="T12" y="T13"/>
                </a:cxn>
              </a:cxnLst>
              <a:rect l="0" t="0" r="r" b="b"/>
              <a:pathLst>
                <a:path w="157" h="31">
                  <a:moveTo>
                    <a:pt x="157" y="31"/>
                  </a:moveTo>
                  <a:cubicBezTo>
                    <a:pt x="157" y="22"/>
                    <a:pt x="157" y="22"/>
                    <a:pt x="157" y="22"/>
                  </a:cubicBezTo>
                  <a:cubicBezTo>
                    <a:pt x="157" y="10"/>
                    <a:pt x="147" y="0"/>
                    <a:pt x="135" y="0"/>
                  </a:cubicBezTo>
                  <a:cubicBezTo>
                    <a:pt x="22" y="0"/>
                    <a:pt x="22" y="0"/>
                    <a:pt x="22" y="0"/>
                  </a:cubicBezTo>
                  <a:cubicBezTo>
                    <a:pt x="10" y="0"/>
                    <a:pt x="0" y="10"/>
                    <a:pt x="0" y="22"/>
                  </a:cubicBezTo>
                  <a:cubicBezTo>
                    <a:pt x="0" y="31"/>
                    <a:pt x="0" y="31"/>
                    <a:pt x="0" y="31"/>
                  </a:cubicBezTo>
                  <a:lnTo>
                    <a:pt x="157" y="31"/>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dirty="0"/>
            </a:p>
          </p:txBody>
        </p:sp>
        <p:sp>
          <p:nvSpPr>
            <p:cNvPr id="57" name="Freeform 657">
              <a:extLst>
                <a:ext uri="{FF2B5EF4-FFF2-40B4-BE49-F238E27FC236}">
                  <a16:creationId xmlns:a16="http://schemas.microsoft.com/office/drawing/2014/main" id="{F565DF90-60D5-6D46-954F-9E70FEA5574E}"/>
                </a:ext>
              </a:extLst>
            </p:cNvPr>
            <p:cNvSpPr>
              <a:spLocks noChangeAspect="1"/>
            </p:cNvSpPr>
            <p:nvPr/>
          </p:nvSpPr>
          <p:spPr bwMode="auto">
            <a:xfrm>
              <a:off x="3638651" y="3386522"/>
              <a:ext cx="37999" cy="120996"/>
            </a:xfrm>
            <a:custGeom>
              <a:avLst/>
              <a:gdLst>
                <a:gd name="T0" fmla="*/ 8 w 16"/>
                <a:gd name="T1" fmla="*/ 51 h 51"/>
                <a:gd name="T2" fmla="*/ 0 w 16"/>
                <a:gd name="T3" fmla="*/ 43 h 51"/>
                <a:gd name="T4" fmla="*/ 0 w 16"/>
                <a:gd name="T5" fmla="*/ 9 h 51"/>
                <a:gd name="T6" fmla="*/ 8 w 16"/>
                <a:gd name="T7" fmla="*/ 0 h 51"/>
                <a:gd name="T8" fmla="*/ 16 w 16"/>
                <a:gd name="T9" fmla="*/ 9 h 51"/>
                <a:gd name="T10" fmla="*/ 16 w 16"/>
                <a:gd name="T11" fmla="*/ 43 h 51"/>
                <a:gd name="T12" fmla="*/ 8 w 16"/>
                <a:gd name="T13" fmla="*/ 51 h 51"/>
              </a:gdLst>
              <a:ahLst/>
              <a:cxnLst>
                <a:cxn ang="0">
                  <a:pos x="T0" y="T1"/>
                </a:cxn>
                <a:cxn ang="0">
                  <a:pos x="T2" y="T3"/>
                </a:cxn>
                <a:cxn ang="0">
                  <a:pos x="T4" y="T5"/>
                </a:cxn>
                <a:cxn ang="0">
                  <a:pos x="T6" y="T7"/>
                </a:cxn>
                <a:cxn ang="0">
                  <a:pos x="T8" y="T9"/>
                </a:cxn>
                <a:cxn ang="0">
                  <a:pos x="T10" y="T11"/>
                </a:cxn>
                <a:cxn ang="0">
                  <a:pos x="T12" y="T13"/>
                </a:cxn>
              </a:cxnLst>
              <a:rect l="0" t="0" r="r" b="b"/>
              <a:pathLst>
                <a:path w="16" h="51">
                  <a:moveTo>
                    <a:pt x="8" y="51"/>
                  </a:moveTo>
                  <a:cubicBezTo>
                    <a:pt x="4" y="51"/>
                    <a:pt x="0" y="47"/>
                    <a:pt x="0" y="43"/>
                  </a:cubicBezTo>
                  <a:cubicBezTo>
                    <a:pt x="0" y="9"/>
                    <a:pt x="0" y="9"/>
                    <a:pt x="0" y="9"/>
                  </a:cubicBezTo>
                  <a:cubicBezTo>
                    <a:pt x="0" y="4"/>
                    <a:pt x="4" y="0"/>
                    <a:pt x="8" y="0"/>
                  </a:cubicBezTo>
                  <a:cubicBezTo>
                    <a:pt x="13" y="0"/>
                    <a:pt x="16" y="4"/>
                    <a:pt x="16" y="9"/>
                  </a:cubicBezTo>
                  <a:cubicBezTo>
                    <a:pt x="16" y="43"/>
                    <a:pt x="16" y="43"/>
                    <a:pt x="16" y="43"/>
                  </a:cubicBezTo>
                  <a:cubicBezTo>
                    <a:pt x="16" y="47"/>
                    <a:pt x="13" y="51"/>
                    <a:pt x="8" y="51"/>
                  </a:cubicBezTo>
                </a:path>
              </a:pathLst>
            </a:custGeom>
            <a:grpFill/>
            <a:ln>
              <a:noFill/>
            </a:ln>
          </p:spPr>
          <p:txBody>
            <a:bodyPr vert="horz" wrap="square" lIns="121920" tIns="60960" rIns="121920" bIns="60960" numCol="1" anchor="t" anchorCtr="0" compatLnSpc="1">
              <a:prstTxWarp prst="textNoShape">
                <a:avLst/>
              </a:prstTxWarp>
            </a:bodyPr>
            <a:lstStyle/>
            <a:p>
              <a:endParaRPr lang="en-US" sz="2400" dirty="0"/>
            </a:p>
          </p:txBody>
        </p:sp>
        <p:sp>
          <p:nvSpPr>
            <p:cNvPr id="58" name="Freeform 658">
              <a:extLst>
                <a:ext uri="{FF2B5EF4-FFF2-40B4-BE49-F238E27FC236}">
                  <a16:creationId xmlns:a16="http://schemas.microsoft.com/office/drawing/2014/main" id="{1DA43D3A-3ECB-224E-B483-3C54D00CBFB2}"/>
                </a:ext>
              </a:extLst>
            </p:cNvPr>
            <p:cNvSpPr>
              <a:spLocks noChangeAspect="1"/>
            </p:cNvSpPr>
            <p:nvPr/>
          </p:nvSpPr>
          <p:spPr bwMode="auto">
            <a:xfrm>
              <a:off x="3773658" y="3386525"/>
              <a:ext cx="37999" cy="120996"/>
            </a:xfrm>
            <a:custGeom>
              <a:avLst/>
              <a:gdLst>
                <a:gd name="T0" fmla="*/ 8 w 16"/>
                <a:gd name="T1" fmla="*/ 51 h 51"/>
                <a:gd name="T2" fmla="*/ 0 w 16"/>
                <a:gd name="T3" fmla="*/ 43 h 51"/>
                <a:gd name="T4" fmla="*/ 0 w 16"/>
                <a:gd name="T5" fmla="*/ 9 h 51"/>
                <a:gd name="T6" fmla="*/ 8 w 16"/>
                <a:gd name="T7" fmla="*/ 0 h 51"/>
                <a:gd name="T8" fmla="*/ 16 w 16"/>
                <a:gd name="T9" fmla="*/ 9 h 51"/>
                <a:gd name="T10" fmla="*/ 16 w 16"/>
                <a:gd name="T11" fmla="*/ 43 h 51"/>
                <a:gd name="T12" fmla="*/ 8 w 16"/>
                <a:gd name="T13" fmla="*/ 51 h 51"/>
              </a:gdLst>
              <a:ahLst/>
              <a:cxnLst>
                <a:cxn ang="0">
                  <a:pos x="T0" y="T1"/>
                </a:cxn>
                <a:cxn ang="0">
                  <a:pos x="T2" y="T3"/>
                </a:cxn>
                <a:cxn ang="0">
                  <a:pos x="T4" y="T5"/>
                </a:cxn>
                <a:cxn ang="0">
                  <a:pos x="T6" y="T7"/>
                </a:cxn>
                <a:cxn ang="0">
                  <a:pos x="T8" y="T9"/>
                </a:cxn>
                <a:cxn ang="0">
                  <a:pos x="T10" y="T11"/>
                </a:cxn>
                <a:cxn ang="0">
                  <a:pos x="T12" y="T13"/>
                </a:cxn>
              </a:cxnLst>
              <a:rect l="0" t="0" r="r" b="b"/>
              <a:pathLst>
                <a:path w="16" h="51">
                  <a:moveTo>
                    <a:pt x="8" y="51"/>
                  </a:moveTo>
                  <a:cubicBezTo>
                    <a:pt x="4" y="51"/>
                    <a:pt x="0" y="47"/>
                    <a:pt x="0" y="43"/>
                  </a:cubicBezTo>
                  <a:cubicBezTo>
                    <a:pt x="0" y="9"/>
                    <a:pt x="0" y="9"/>
                    <a:pt x="0" y="9"/>
                  </a:cubicBezTo>
                  <a:cubicBezTo>
                    <a:pt x="0" y="4"/>
                    <a:pt x="4" y="0"/>
                    <a:pt x="8" y="0"/>
                  </a:cubicBezTo>
                  <a:cubicBezTo>
                    <a:pt x="13" y="0"/>
                    <a:pt x="16" y="4"/>
                    <a:pt x="16" y="9"/>
                  </a:cubicBezTo>
                  <a:cubicBezTo>
                    <a:pt x="16" y="43"/>
                    <a:pt x="16" y="43"/>
                    <a:pt x="16" y="43"/>
                  </a:cubicBezTo>
                  <a:cubicBezTo>
                    <a:pt x="16" y="47"/>
                    <a:pt x="13" y="51"/>
                    <a:pt x="8" y="51"/>
                  </a:cubicBezTo>
                </a:path>
              </a:pathLst>
            </a:custGeom>
            <a:grpFill/>
            <a:ln>
              <a:noFill/>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59" name="Group 58">
            <a:extLst>
              <a:ext uri="{FF2B5EF4-FFF2-40B4-BE49-F238E27FC236}">
                <a16:creationId xmlns:a16="http://schemas.microsoft.com/office/drawing/2014/main" id="{432BA8CA-EC1C-B248-82D2-BB01F5343DDF}"/>
              </a:ext>
            </a:extLst>
          </p:cNvPr>
          <p:cNvGrpSpPr>
            <a:grpSpLocks noChangeAspect="1"/>
          </p:cNvGrpSpPr>
          <p:nvPr/>
        </p:nvGrpSpPr>
        <p:grpSpPr>
          <a:xfrm>
            <a:off x="2926544" y="2953065"/>
            <a:ext cx="599285" cy="665512"/>
            <a:chOff x="3539654" y="3386522"/>
            <a:chExt cx="370990" cy="411988"/>
          </a:xfrm>
          <a:solidFill>
            <a:schemeClr val="accent1"/>
          </a:solidFill>
        </p:grpSpPr>
        <p:sp>
          <p:nvSpPr>
            <p:cNvPr id="60" name="Freeform 655">
              <a:extLst>
                <a:ext uri="{FF2B5EF4-FFF2-40B4-BE49-F238E27FC236}">
                  <a16:creationId xmlns:a16="http://schemas.microsoft.com/office/drawing/2014/main" id="{8B0B814D-F37E-E94F-A623-131D5FB551D2}"/>
                </a:ext>
              </a:extLst>
            </p:cNvPr>
            <p:cNvSpPr>
              <a:spLocks noChangeAspect="1" noEditPoints="1"/>
            </p:cNvSpPr>
            <p:nvPr/>
          </p:nvSpPr>
          <p:spPr bwMode="auto">
            <a:xfrm>
              <a:off x="3539656" y="3433521"/>
              <a:ext cx="370988" cy="364989"/>
            </a:xfrm>
            <a:custGeom>
              <a:avLst/>
              <a:gdLst>
                <a:gd name="T0" fmla="*/ 135 w 157"/>
                <a:gd name="T1" fmla="*/ 13 h 154"/>
                <a:gd name="T2" fmla="*/ 145 w 157"/>
                <a:gd name="T3" fmla="*/ 22 h 154"/>
                <a:gd name="T4" fmla="*/ 145 w 157"/>
                <a:gd name="T5" fmla="*/ 132 h 154"/>
                <a:gd name="T6" fmla="*/ 135 w 157"/>
                <a:gd name="T7" fmla="*/ 141 h 154"/>
                <a:gd name="T8" fmla="*/ 22 w 157"/>
                <a:gd name="T9" fmla="*/ 141 h 154"/>
                <a:gd name="T10" fmla="*/ 13 w 157"/>
                <a:gd name="T11" fmla="*/ 132 h 154"/>
                <a:gd name="T12" fmla="*/ 13 w 157"/>
                <a:gd name="T13" fmla="*/ 22 h 154"/>
                <a:gd name="T14" fmla="*/ 22 w 157"/>
                <a:gd name="T15" fmla="*/ 13 h 154"/>
                <a:gd name="T16" fmla="*/ 135 w 157"/>
                <a:gd name="T17" fmla="*/ 13 h 154"/>
                <a:gd name="T18" fmla="*/ 135 w 157"/>
                <a:gd name="T19" fmla="*/ 0 h 154"/>
                <a:gd name="T20" fmla="*/ 22 w 157"/>
                <a:gd name="T21" fmla="*/ 0 h 154"/>
                <a:gd name="T22" fmla="*/ 0 w 157"/>
                <a:gd name="T23" fmla="*/ 22 h 154"/>
                <a:gd name="T24" fmla="*/ 0 w 157"/>
                <a:gd name="T25" fmla="*/ 132 h 154"/>
                <a:gd name="T26" fmla="*/ 22 w 157"/>
                <a:gd name="T27" fmla="*/ 154 h 154"/>
                <a:gd name="T28" fmla="*/ 135 w 157"/>
                <a:gd name="T29" fmla="*/ 154 h 154"/>
                <a:gd name="T30" fmla="*/ 157 w 157"/>
                <a:gd name="T31" fmla="*/ 132 h 154"/>
                <a:gd name="T32" fmla="*/ 157 w 157"/>
                <a:gd name="T33" fmla="*/ 22 h 154"/>
                <a:gd name="T34" fmla="*/ 135 w 157"/>
                <a:gd name="T35"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7" h="154">
                  <a:moveTo>
                    <a:pt x="135" y="13"/>
                  </a:moveTo>
                  <a:cubicBezTo>
                    <a:pt x="141" y="13"/>
                    <a:pt x="145" y="17"/>
                    <a:pt x="145" y="22"/>
                  </a:cubicBezTo>
                  <a:cubicBezTo>
                    <a:pt x="145" y="132"/>
                    <a:pt x="145" y="132"/>
                    <a:pt x="145" y="132"/>
                  </a:cubicBezTo>
                  <a:cubicBezTo>
                    <a:pt x="145" y="137"/>
                    <a:pt x="141" y="141"/>
                    <a:pt x="135" y="141"/>
                  </a:cubicBezTo>
                  <a:cubicBezTo>
                    <a:pt x="22" y="141"/>
                    <a:pt x="22" y="141"/>
                    <a:pt x="22" y="141"/>
                  </a:cubicBezTo>
                  <a:cubicBezTo>
                    <a:pt x="17" y="141"/>
                    <a:pt x="13" y="137"/>
                    <a:pt x="13" y="132"/>
                  </a:cubicBezTo>
                  <a:cubicBezTo>
                    <a:pt x="13" y="22"/>
                    <a:pt x="13" y="22"/>
                    <a:pt x="13" y="22"/>
                  </a:cubicBezTo>
                  <a:cubicBezTo>
                    <a:pt x="13" y="17"/>
                    <a:pt x="17" y="13"/>
                    <a:pt x="22" y="13"/>
                  </a:cubicBezTo>
                  <a:cubicBezTo>
                    <a:pt x="135" y="13"/>
                    <a:pt x="135" y="13"/>
                    <a:pt x="135" y="13"/>
                  </a:cubicBezTo>
                  <a:moveTo>
                    <a:pt x="135" y="0"/>
                  </a:moveTo>
                  <a:cubicBezTo>
                    <a:pt x="22" y="0"/>
                    <a:pt x="22" y="0"/>
                    <a:pt x="22" y="0"/>
                  </a:cubicBezTo>
                  <a:cubicBezTo>
                    <a:pt x="10" y="0"/>
                    <a:pt x="0" y="10"/>
                    <a:pt x="0" y="22"/>
                  </a:cubicBezTo>
                  <a:cubicBezTo>
                    <a:pt x="0" y="132"/>
                    <a:pt x="0" y="132"/>
                    <a:pt x="0" y="132"/>
                  </a:cubicBezTo>
                  <a:cubicBezTo>
                    <a:pt x="0" y="144"/>
                    <a:pt x="10" y="154"/>
                    <a:pt x="22" y="154"/>
                  </a:cubicBezTo>
                  <a:cubicBezTo>
                    <a:pt x="135" y="154"/>
                    <a:pt x="135" y="154"/>
                    <a:pt x="135" y="154"/>
                  </a:cubicBezTo>
                  <a:cubicBezTo>
                    <a:pt x="147" y="154"/>
                    <a:pt x="157" y="144"/>
                    <a:pt x="157" y="132"/>
                  </a:cubicBezTo>
                  <a:cubicBezTo>
                    <a:pt x="157" y="22"/>
                    <a:pt x="157" y="22"/>
                    <a:pt x="157" y="22"/>
                  </a:cubicBezTo>
                  <a:cubicBezTo>
                    <a:pt x="157" y="10"/>
                    <a:pt x="147" y="0"/>
                    <a:pt x="135" y="0"/>
                  </a:cubicBezTo>
                </a:path>
              </a:pathLst>
            </a:custGeom>
            <a:grpFill/>
            <a:ln>
              <a:noFill/>
            </a:ln>
          </p:spPr>
          <p:txBody>
            <a:bodyPr vert="horz" wrap="square" lIns="121920" tIns="60960" rIns="121920" bIns="60960" numCol="1" anchor="t" anchorCtr="0" compatLnSpc="1">
              <a:prstTxWarp prst="textNoShape">
                <a:avLst/>
              </a:prstTxWarp>
            </a:bodyPr>
            <a:lstStyle/>
            <a:p>
              <a:endParaRPr lang="en-US" sz="2400" dirty="0"/>
            </a:p>
          </p:txBody>
        </p:sp>
        <p:sp>
          <p:nvSpPr>
            <p:cNvPr id="61" name="Freeform 656">
              <a:extLst>
                <a:ext uri="{FF2B5EF4-FFF2-40B4-BE49-F238E27FC236}">
                  <a16:creationId xmlns:a16="http://schemas.microsoft.com/office/drawing/2014/main" id="{1E7E7D4F-2B63-F643-820C-22734C2A040C}"/>
                </a:ext>
              </a:extLst>
            </p:cNvPr>
            <p:cNvSpPr>
              <a:spLocks noChangeAspect="1"/>
            </p:cNvSpPr>
            <p:nvPr/>
          </p:nvSpPr>
          <p:spPr bwMode="auto">
            <a:xfrm>
              <a:off x="3539654" y="3436518"/>
              <a:ext cx="370988" cy="72998"/>
            </a:xfrm>
            <a:custGeom>
              <a:avLst/>
              <a:gdLst>
                <a:gd name="T0" fmla="*/ 157 w 157"/>
                <a:gd name="T1" fmla="*/ 31 h 31"/>
                <a:gd name="T2" fmla="*/ 157 w 157"/>
                <a:gd name="T3" fmla="*/ 22 h 31"/>
                <a:gd name="T4" fmla="*/ 135 w 157"/>
                <a:gd name="T5" fmla="*/ 0 h 31"/>
                <a:gd name="T6" fmla="*/ 22 w 157"/>
                <a:gd name="T7" fmla="*/ 0 h 31"/>
                <a:gd name="T8" fmla="*/ 0 w 157"/>
                <a:gd name="T9" fmla="*/ 22 h 31"/>
                <a:gd name="T10" fmla="*/ 0 w 157"/>
                <a:gd name="T11" fmla="*/ 31 h 31"/>
                <a:gd name="T12" fmla="*/ 157 w 157"/>
                <a:gd name="T13" fmla="*/ 31 h 31"/>
              </a:gdLst>
              <a:ahLst/>
              <a:cxnLst>
                <a:cxn ang="0">
                  <a:pos x="T0" y="T1"/>
                </a:cxn>
                <a:cxn ang="0">
                  <a:pos x="T2" y="T3"/>
                </a:cxn>
                <a:cxn ang="0">
                  <a:pos x="T4" y="T5"/>
                </a:cxn>
                <a:cxn ang="0">
                  <a:pos x="T6" y="T7"/>
                </a:cxn>
                <a:cxn ang="0">
                  <a:pos x="T8" y="T9"/>
                </a:cxn>
                <a:cxn ang="0">
                  <a:pos x="T10" y="T11"/>
                </a:cxn>
                <a:cxn ang="0">
                  <a:pos x="T12" y="T13"/>
                </a:cxn>
              </a:cxnLst>
              <a:rect l="0" t="0" r="r" b="b"/>
              <a:pathLst>
                <a:path w="157" h="31">
                  <a:moveTo>
                    <a:pt x="157" y="31"/>
                  </a:moveTo>
                  <a:cubicBezTo>
                    <a:pt x="157" y="22"/>
                    <a:pt x="157" y="22"/>
                    <a:pt x="157" y="22"/>
                  </a:cubicBezTo>
                  <a:cubicBezTo>
                    <a:pt x="157" y="10"/>
                    <a:pt x="147" y="0"/>
                    <a:pt x="135" y="0"/>
                  </a:cubicBezTo>
                  <a:cubicBezTo>
                    <a:pt x="22" y="0"/>
                    <a:pt x="22" y="0"/>
                    <a:pt x="22" y="0"/>
                  </a:cubicBezTo>
                  <a:cubicBezTo>
                    <a:pt x="10" y="0"/>
                    <a:pt x="0" y="10"/>
                    <a:pt x="0" y="22"/>
                  </a:cubicBezTo>
                  <a:cubicBezTo>
                    <a:pt x="0" y="31"/>
                    <a:pt x="0" y="31"/>
                    <a:pt x="0" y="31"/>
                  </a:cubicBezTo>
                  <a:lnTo>
                    <a:pt x="157" y="31"/>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dirty="0"/>
            </a:p>
          </p:txBody>
        </p:sp>
        <p:sp>
          <p:nvSpPr>
            <p:cNvPr id="62" name="Freeform 657">
              <a:extLst>
                <a:ext uri="{FF2B5EF4-FFF2-40B4-BE49-F238E27FC236}">
                  <a16:creationId xmlns:a16="http://schemas.microsoft.com/office/drawing/2014/main" id="{D4D45485-09AC-3547-8168-99DFAD9D61A9}"/>
                </a:ext>
              </a:extLst>
            </p:cNvPr>
            <p:cNvSpPr>
              <a:spLocks noChangeAspect="1"/>
            </p:cNvSpPr>
            <p:nvPr/>
          </p:nvSpPr>
          <p:spPr bwMode="auto">
            <a:xfrm>
              <a:off x="3638651" y="3386522"/>
              <a:ext cx="37999" cy="120996"/>
            </a:xfrm>
            <a:custGeom>
              <a:avLst/>
              <a:gdLst>
                <a:gd name="T0" fmla="*/ 8 w 16"/>
                <a:gd name="T1" fmla="*/ 51 h 51"/>
                <a:gd name="T2" fmla="*/ 0 w 16"/>
                <a:gd name="T3" fmla="*/ 43 h 51"/>
                <a:gd name="T4" fmla="*/ 0 w 16"/>
                <a:gd name="T5" fmla="*/ 9 h 51"/>
                <a:gd name="T6" fmla="*/ 8 w 16"/>
                <a:gd name="T7" fmla="*/ 0 h 51"/>
                <a:gd name="T8" fmla="*/ 16 w 16"/>
                <a:gd name="T9" fmla="*/ 9 h 51"/>
                <a:gd name="T10" fmla="*/ 16 w 16"/>
                <a:gd name="T11" fmla="*/ 43 h 51"/>
                <a:gd name="T12" fmla="*/ 8 w 16"/>
                <a:gd name="T13" fmla="*/ 51 h 51"/>
              </a:gdLst>
              <a:ahLst/>
              <a:cxnLst>
                <a:cxn ang="0">
                  <a:pos x="T0" y="T1"/>
                </a:cxn>
                <a:cxn ang="0">
                  <a:pos x="T2" y="T3"/>
                </a:cxn>
                <a:cxn ang="0">
                  <a:pos x="T4" y="T5"/>
                </a:cxn>
                <a:cxn ang="0">
                  <a:pos x="T6" y="T7"/>
                </a:cxn>
                <a:cxn ang="0">
                  <a:pos x="T8" y="T9"/>
                </a:cxn>
                <a:cxn ang="0">
                  <a:pos x="T10" y="T11"/>
                </a:cxn>
                <a:cxn ang="0">
                  <a:pos x="T12" y="T13"/>
                </a:cxn>
              </a:cxnLst>
              <a:rect l="0" t="0" r="r" b="b"/>
              <a:pathLst>
                <a:path w="16" h="51">
                  <a:moveTo>
                    <a:pt x="8" y="51"/>
                  </a:moveTo>
                  <a:cubicBezTo>
                    <a:pt x="4" y="51"/>
                    <a:pt x="0" y="47"/>
                    <a:pt x="0" y="43"/>
                  </a:cubicBezTo>
                  <a:cubicBezTo>
                    <a:pt x="0" y="9"/>
                    <a:pt x="0" y="9"/>
                    <a:pt x="0" y="9"/>
                  </a:cubicBezTo>
                  <a:cubicBezTo>
                    <a:pt x="0" y="4"/>
                    <a:pt x="4" y="0"/>
                    <a:pt x="8" y="0"/>
                  </a:cubicBezTo>
                  <a:cubicBezTo>
                    <a:pt x="13" y="0"/>
                    <a:pt x="16" y="4"/>
                    <a:pt x="16" y="9"/>
                  </a:cubicBezTo>
                  <a:cubicBezTo>
                    <a:pt x="16" y="43"/>
                    <a:pt x="16" y="43"/>
                    <a:pt x="16" y="43"/>
                  </a:cubicBezTo>
                  <a:cubicBezTo>
                    <a:pt x="16" y="47"/>
                    <a:pt x="13" y="51"/>
                    <a:pt x="8" y="51"/>
                  </a:cubicBezTo>
                </a:path>
              </a:pathLst>
            </a:custGeom>
            <a:grpFill/>
            <a:ln>
              <a:noFill/>
            </a:ln>
          </p:spPr>
          <p:txBody>
            <a:bodyPr vert="horz" wrap="square" lIns="121920" tIns="60960" rIns="121920" bIns="60960" numCol="1" anchor="t" anchorCtr="0" compatLnSpc="1">
              <a:prstTxWarp prst="textNoShape">
                <a:avLst/>
              </a:prstTxWarp>
            </a:bodyPr>
            <a:lstStyle/>
            <a:p>
              <a:endParaRPr lang="en-US" sz="2400" dirty="0"/>
            </a:p>
          </p:txBody>
        </p:sp>
        <p:sp>
          <p:nvSpPr>
            <p:cNvPr id="63" name="Freeform 658">
              <a:extLst>
                <a:ext uri="{FF2B5EF4-FFF2-40B4-BE49-F238E27FC236}">
                  <a16:creationId xmlns:a16="http://schemas.microsoft.com/office/drawing/2014/main" id="{4A465CDD-A233-8B4F-A9AF-C14FE6D154DE}"/>
                </a:ext>
              </a:extLst>
            </p:cNvPr>
            <p:cNvSpPr>
              <a:spLocks noChangeAspect="1"/>
            </p:cNvSpPr>
            <p:nvPr/>
          </p:nvSpPr>
          <p:spPr bwMode="auto">
            <a:xfrm>
              <a:off x="3773658" y="3386525"/>
              <a:ext cx="37999" cy="120996"/>
            </a:xfrm>
            <a:custGeom>
              <a:avLst/>
              <a:gdLst>
                <a:gd name="T0" fmla="*/ 8 w 16"/>
                <a:gd name="T1" fmla="*/ 51 h 51"/>
                <a:gd name="T2" fmla="*/ 0 w 16"/>
                <a:gd name="T3" fmla="*/ 43 h 51"/>
                <a:gd name="T4" fmla="*/ 0 w 16"/>
                <a:gd name="T5" fmla="*/ 9 h 51"/>
                <a:gd name="T6" fmla="*/ 8 w 16"/>
                <a:gd name="T7" fmla="*/ 0 h 51"/>
                <a:gd name="T8" fmla="*/ 16 w 16"/>
                <a:gd name="T9" fmla="*/ 9 h 51"/>
                <a:gd name="T10" fmla="*/ 16 w 16"/>
                <a:gd name="T11" fmla="*/ 43 h 51"/>
                <a:gd name="T12" fmla="*/ 8 w 16"/>
                <a:gd name="T13" fmla="*/ 51 h 51"/>
              </a:gdLst>
              <a:ahLst/>
              <a:cxnLst>
                <a:cxn ang="0">
                  <a:pos x="T0" y="T1"/>
                </a:cxn>
                <a:cxn ang="0">
                  <a:pos x="T2" y="T3"/>
                </a:cxn>
                <a:cxn ang="0">
                  <a:pos x="T4" y="T5"/>
                </a:cxn>
                <a:cxn ang="0">
                  <a:pos x="T6" y="T7"/>
                </a:cxn>
                <a:cxn ang="0">
                  <a:pos x="T8" y="T9"/>
                </a:cxn>
                <a:cxn ang="0">
                  <a:pos x="T10" y="T11"/>
                </a:cxn>
                <a:cxn ang="0">
                  <a:pos x="T12" y="T13"/>
                </a:cxn>
              </a:cxnLst>
              <a:rect l="0" t="0" r="r" b="b"/>
              <a:pathLst>
                <a:path w="16" h="51">
                  <a:moveTo>
                    <a:pt x="8" y="51"/>
                  </a:moveTo>
                  <a:cubicBezTo>
                    <a:pt x="4" y="51"/>
                    <a:pt x="0" y="47"/>
                    <a:pt x="0" y="43"/>
                  </a:cubicBezTo>
                  <a:cubicBezTo>
                    <a:pt x="0" y="9"/>
                    <a:pt x="0" y="9"/>
                    <a:pt x="0" y="9"/>
                  </a:cubicBezTo>
                  <a:cubicBezTo>
                    <a:pt x="0" y="4"/>
                    <a:pt x="4" y="0"/>
                    <a:pt x="8" y="0"/>
                  </a:cubicBezTo>
                  <a:cubicBezTo>
                    <a:pt x="13" y="0"/>
                    <a:pt x="16" y="4"/>
                    <a:pt x="16" y="9"/>
                  </a:cubicBezTo>
                  <a:cubicBezTo>
                    <a:pt x="16" y="43"/>
                    <a:pt x="16" y="43"/>
                    <a:pt x="16" y="43"/>
                  </a:cubicBezTo>
                  <a:cubicBezTo>
                    <a:pt x="16" y="47"/>
                    <a:pt x="13" y="51"/>
                    <a:pt x="8" y="51"/>
                  </a:cubicBezTo>
                </a:path>
              </a:pathLst>
            </a:custGeom>
            <a:grpFill/>
            <a:ln>
              <a:noFill/>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64" name="Group 63">
            <a:extLst>
              <a:ext uri="{FF2B5EF4-FFF2-40B4-BE49-F238E27FC236}">
                <a16:creationId xmlns:a16="http://schemas.microsoft.com/office/drawing/2014/main" id="{04BF4EA8-22B3-774E-A3DB-C3D8C5649557}"/>
              </a:ext>
            </a:extLst>
          </p:cNvPr>
          <p:cNvGrpSpPr>
            <a:grpSpLocks noChangeAspect="1"/>
          </p:cNvGrpSpPr>
          <p:nvPr/>
        </p:nvGrpSpPr>
        <p:grpSpPr>
          <a:xfrm>
            <a:off x="3993111" y="2961589"/>
            <a:ext cx="599285" cy="665512"/>
            <a:chOff x="3539654" y="3386522"/>
            <a:chExt cx="370990" cy="411988"/>
          </a:xfrm>
          <a:solidFill>
            <a:schemeClr val="accent1"/>
          </a:solidFill>
        </p:grpSpPr>
        <p:sp>
          <p:nvSpPr>
            <p:cNvPr id="65" name="Freeform 655">
              <a:extLst>
                <a:ext uri="{FF2B5EF4-FFF2-40B4-BE49-F238E27FC236}">
                  <a16:creationId xmlns:a16="http://schemas.microsoft.com/office/drawing/2014/main" id="{57920021-6B2E-5C42-8DBC-B0BF213DA041}"/>
                </a:ext>
              </a:extLst>
            </p:cNvPr>
            <p:cNvSpPr>
              <a:spLocks noChangeAspect="1" noEditPoints="1"/>
            </p:cNvSpPr>
            <p:nvPr/>
          </p:nvSpPr>
          <p:spPr bwMode="auto">
            <a:xfrm>
              <a:off x="3539656" y="3433521"/>
              <a:ext cx="370988" cy="364989"/>
            </a:xfrm>
            <a:custGeom>
              <a:avLst/>
              <a:gdLst>
                <a:gd name="T0" fmla="*/ 135 w 157"/>
                <a:gd name="T1" fmla="*/ 13 h 154"/>
                <a:gd name="T2" fmla="*/ 145 w 157"/>
                <a:gd name="T3" fmla="*/ 22 h 154"/>
                <a:gd name="T4" fmla="*/ 145 w 157"/>
                <a:gd name="T5" fmla="*/ 132 h 154"/>
                <a:gd name="T6" fmla="*/ 135 w 157"/>
                <a:gd name="T7" fmla="*/ 141 h 154"/>
                <a:gd name="T8" fmla="*/ 22 w 157"/>
                <a:gd name="T9" fmla="*/ 141 h 154"/>
                <a:gd name="T10" fmla="*/ 13 w 157"/>
                <a:gd name="T11" fmla="*/ 132 h 154"/>
                <a:gd name="T12" fmla="*/ 13 w 157"/>
                <a:gd name="T13" fmla="*/ 22 h 154"/>
                <a:gd name="T14" fmla="*/ 22 w 157"/>
                <a:gd name="T15" fmla="*/ 13 h 154"/>
                <a:gd name="T16" fmla="*/ 135 w 157"/>
                <a:gd name="T17" fmla="*/ 13 h 154"/>
                <a:gd name="T18" fmla="*/ 135 w 157"/>
                <a:gd name="T19" fmla="*/ 0 h 154"/>
                <a:gd name="T20" fmla="*/ 22 w 157"/>
                <a:gd name="T21" fmla="*/ 0 h 154"/>
                <a:gd name="T22" fmla="*/ 0 w 157"/>
                <a:gd name="T23" fmla="*/ 22 h 154"/>
                <a:gd name="T24" fmla="*/ 0 w 157"/>
                <a:gd name="T25" fmla="*/ 132 h 154"/>
                <a:gd name="T26" fmla="*/ 22 w 157"/>
                <a:gd name="T27" fmla="*/ 154 h 154"/>
                <a:gd name="T28" fmla="*/ 135 w 157"/>
                <a:gd name="T29" fmla="*/ 154 h 154"/>
                <a:gd name="T30" fmla="*/ 157 w 157"/>
                <a:gd name="T31" fmla="*/ 132 h 154"/>
                <a:gd name="T32" fmla="*/ 157 w 157"/>
                <a:gd name="T33" fmla="*/ 22 h 154"/>
                <a:gd name="T34" fmla="*/ 135 w 157"/>
                <a:gd name="T35"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7" h="154">
                  <a:moveTo>
                    <a:pt x="135" y="13"/>
                  </a:moveTo>
                  <a:cubicBezTo>
                    <a:pt x="141" y="13"/>
                    <a:pt x="145" y="17"/>
                    <a:pt x="145" y="22"/>
                  </a:cubicBezTo>
                  <a:cubicBezTo>
                    <a:pt x="145" y="132"/>
                    <a:pt x="145" y="132"/>
                    <a:pt x="145" y="132"/>
                  </a:cubicBezTo>
                  <a:cubicBezTo>
                    <a:pt x="145" y="137"/>
                    <a:pt x="141" y="141"/>
                    <a:pt x="135" y="141"/>
                  </a:cubicBezTo>
                  <a:cubicBezTo>
                    <a:pt x="22" y="141"/>
                    <a:pt x="22" y="141"/>
                    <a:pt x="22" y="141"/>
                  </a:cubicBezTo>
                  <a:cubicBezTo>
                    <a:pt x="17" y="141"/>
                    <a:pt x="13" y="137"/>
                    <a:pt x="13" y="132"/>
                  </a:cubicBezTo>
                  <a:cubicBezTo>
                    <a:pt x="13" y="22"/>
                    <a:pt x="13" y="22"/>
                    <a:pt x="13" y="22"/>
                  </a:cubicBezTo>
                  <a:cubicBezTo>
                    <a:pt x="13" y="17"/>
                    <a:pt x="17" y="13"/>
                    <a:pt x="22" y="13"/>
                  </a:cubicBezTo>
                  <a:cubicBezTo>
                    <a:pt x="135" y="13"/>
                    <a:pt x="135" y="13"/>
                    <a:pt x="135" y="13"/>
                  </a:cubicBezTo>
                  <a:moveTo>
                    <a:pt x="135" y="0"/>
                  </a:moveTo>
                  <a:cubicBezTo>
                    <a:pt x="22" y="0"/>
                    <a:pt x="22" y="0"/>
                    <a:pt x="22" y="0"/>
                  </a:cubicBezTo>
                  <a:cubicBezTo>
                    <a:pt x="10" y="0"/>
                    <a:pt x="0" y="10"/>
                    <a:pt x="0" y="22"/>
                  </a:cubicBezTo>
                  <a:cubicBezTo>
                    <a:pt x="0" y="132"/>
                    <a:pt x="0" y="132"/>
                    <a:pt x="0" y="132"/>
                  </a:cubicBezTo>
                  <a:cubicBezTo>
                    <a:pt x="0" y="144"/>
                    <a:pt x="10" y="154"/>
                    <a:pt x="22" y="154"/>
                  </a:cubicBezTo>
                  <a:cubicBezTo>
                    <a:pt x="135" y="154"/>
                    <a:pt x="135" y="154"/>
                    <a:pt x="135" y="154"/>
                  </a:cubicBezTo>
                  <a:cubicBezTo>
                    <a:pt x="147" y="154"/>
                    <a:pt x="157" y="144"/>
                    <a:pt x="157" y="132"/>
                  </a:cubicBezTo>
                  <a:cubicBezTo>
                    <a:pt x="157" y="22"/>
                    <a:pt x="157" y="22"/>
                    <a:pt x="157" y="22"/>
                  </a:cubicBezTo>
                  <a:cubicBezTo>
                    <a:pt x="157" y="10"/>
                    <a:pt x="147" y="0"/>
                    <a:pt x="135" y="0"/>
                  </a:cubicBezTo>
                </a:path>
              </a:pathLst>
            </a:custGeom>
            <a:grpFill/>
            <a:ln>
              <a:noFill/>
            </a:ln>
          </p:spPr>
          <p:txBody>
            <a:bodyPr vert="horz" wrap="square" lIns="121920" tIns="60960" rIns="121920" bIns="60960" numCol="1" anchor="t" anchorCtr="0" compatLnSpc="1">
              <a:prstTxWarp prst="textNoShape">
                <a:avLst/>
              </a:prstTxWarp>
            </a:bodyPr>
            <a:lstStyle/>
            <a:p>
              <a:endParaRPr lang="en-US" sz="2400" dirty="0"/>
            </a:p>
          </p:txBody>
        </p:sp>
        <p:sp>
          <p:nvSpPr>
            <p:cNvPr id="66" name="Freeform 656">
              <a:extLst>
                <a:ext uri="{FF2B5EF4-FFF2-40B4-BE49-F238E27FC236}">
                  <a16:creationId xmlns:a16="http://schemas.microsoft.com/office/drawing/2014/main" id="{389D78EF-07FB-5C47-8181-5B127EFCD5AA}"/>
                </a:ext>
              </a:extLst>
            </p:cNvPr>
            <p:cNvSpPr>
              <a:spLocks noChangeAspect="1"/>
            </p:cNvSpPr>
            <p:nvPr/>
          </p:nvSpPr>
          <p:spPr bwMode="auto">
            <a:xfrm>
              <a:off x="3539654" y="3436518"/>
              <a:ext cx="370988" cy="72998"/>
            </a:xfrm>
            <a:custGeom>
              <a:avLst/>
              <a:gdLst>
                <a:gd name="T0" fmla="*/ 157 w 157"/>
                <a:gd name="T1" fmla="*/ 31 h 31"/>
                <a:gd name="T2" fmla="*/ 157 w 157"/>
                <a:gd name="T3" fmla="*/ 22 h 31"/>
                <a:gd name="T4" fmla="*/ 135 w 157"/>
                <a:gd name="T5" fmla="*/ 0 h 31"/>
                <a:gd name="T6" fmla="*/ 22 w 157"/>
                <a:gd name="T7" fmla="*/ 0 h 31"/>
                <a:gd name="T8" fmla="*/ 0 w 157"/>
                <a:gd name="T9" fmla="*/ 22 h 31"/>
                <a:gd name="T10" fmla="*/ 0 w 157"/>
                <a:gd name="T11" fmla="*/ 31 h 31"/>
                <a:gd name="T12" fmla="*/ 157 w 157"/>
                <a:gd name="T13" fmla="*/ 31 h 31"/>
              </a:gdLst>
              <a:ahLst/>
              <a:cxnLst>
                <a:cxn ang="0">
                  <a:pos x="T0" y="T1"/>
                </a:cxn>
                <a:cxn ang="0">
                  <a:pos x="T2" y="T3"/>
                </a:cxn>
                <a:cxn ang="0">
                  <a:pos x="T4" y="T5"/>
                </a:cxn>
                <a:cxn ang="0">
                  <a:pos x="T6" y="T7"/>
                </a:cxn>
                <a:cxn ang="0">
                  <a:pos x="T8" y="T9"/>
                </a:cxn>
                <a:cxn ang="0">
                  <a:pos x="T10" y="T11"/>
                </a:cxn>
                <a:cxn ang="0">
                  <a:pos x="T12" y="T13"/>
                </a:cxn>
              </a:cxnLst>
              <a:rect l="0" t="0" r="r" b="b"/>
              <a:pathLst>
                <a:path w="157" h="31">
                  <a:moveTo>
                    <a:pt x="157" y="31"/>
                  </a:moveTo>
                  <a:cubicBezTo>
                    <a:pt x="157" y="22"/>
                    <a:pt x="157" y="22"/>
                    <a:pt x="157" y="22"/>
                  </a:cubicBezTo>
                  <a:cubicBezTo>
                    <a:pt x="157" y="10"/>
                    <a:pt x="147" y="0"/>
                    <a:pt x="135" y="0"/>
                  </a:cubicBezTo>
                  <a:cubicBezTo>
                    <a:pt x="22" y="0"/>
                    <a:pt x="22" y="0"/>
                    <a:pt x="22" y="0"/>
                  </a:cubicBezTo>
                  <a:cubicBezTo>
                    <a:pt x="10" y="0"/>
                    <a:pt x="0" y="10"/>
                    <a:pt x="0" y="22"/>
                  </a:cubicBezTo>
                  <a:cubicBezTo>
                    <a:pt x="0" y="31"/>
                    <a:pt x="0" y="31"/>
                    <a:pt x="0" y="31"/>
                  </a:cubicBezTo>
                  <a:lnTo>
                    <a:pt x="157" y="31"/>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dirty="0"/>
            </a:p>
          </p:txBody>
        </p:sp>
        <p:sp>
          <p:nvSpPr>
            <p:cNvPr id="67" name="Freeform 657">
              <a:extLst>
                <a:ext uri="{FF2B5EF4-FFF2-40B4-BE49-F238E27FC236}">
                  <a16:creationId xmlns:a16="http://schemas.microsoft.com/office/drawing/2014/main" id="{4D1CA082-88C0-4447-8922-7A2EC58A5E54}"/>
                </a:ext>
              </a:extLst>
            </p:cNvPr>
            <p:cNvSpPr>
              <a:spLocks noChangeAspect="1"/>
            </p:cNvSpPr>
            <p:nvPr/>
          </p:nvSpPr>
          <p:spPr bwMode="auto">
            <a:xfrm>
              <a:off x="3638651" y="3386522"/>
              <a:ext cx="37999" cy="120996"/>
            </a:xfrm>
            <a:custGeom>
              <a:avLst/>
              <a:gdLst>
                <a:gd name="T0" fmla="*/ 8 w 16"/>
                <a:gd name="T1" fmla="*/ 51 h 51"/>
                <a:gd name="T2" fmla="*/ 0 w 16"/>
                <a:gd name="T3" fmla="*/ 43 h 51"/>
                <a:gd name="T4" fmla="*/ 0 w 16"/>
                <a:gd name="T5" fmla="*/ 9 h 51"/>
                <a:gd name="T6" fmla="*/ 8 w 16"/>
                <a:gd name="T7" fmla="*/ 0 h 51"/>
                <a:gd name="T8" fmla="*/ 16 w 16"/>
                <a:gd name="T9" fmla="*/ 9 h 51"/>
                <a:gd name="T10" fmla="*/ 16 w 16"/>
                <a:gd name="T11" fmla="*/ 43 h 51"/>
                <a:gd name="T12" fmla="*/ 8 w 16"/>
                <a:gd name="T13" fmla="*/ 51 h 51"/>
              </a:gdLst>
              <a:ahLst/>
              <a:cxnLst>
                <a:cxn ang="0">
                  <a:pos x="T0" y="T1"/>
                </a:cxn>
                <a:cxn ang="0">
                  <a:pos x="T2" y="T3"/>
                </a:cxn>
                <a:cxn ang="0">
                  <a:pos x="T4" y="T5"/>
                </a:cxn>
                <a:cxn ang="0">
                  <a:pos x="T6" y="T7"/>
                </a:cxn>
                <a:cxn ang="0">
                  <a:pos x="T8" y="T9"/>
                </a:cxn>
                <a:cxn ang="0">
                  <a:pos x="T10" y="T11"/>
                </a:cxn>
                <a:cxn ang="0">
                  <a:pos x="T12" y="T13"/>
                </a:cxn>
              </a:cxnLst>
              <a:rect l="0" t="0" r="r" b="b"/>
              <a:pathLst>
                <a:path w="16" h="51">
                  <a:moveTo>
                    <a:pt x="8" y="51"/>
                  </a:moveTo>
                  <a:cubicBezTo>
                    <a:pt x="4" y="51"/>
                    <a:pt x="0" y="47"/>
                    <a:pt x="0" y="43"/>
                  </a:cubicBezTo>
                  <a:cubicBezTo>
                    <a:pt x="0" y="9"/>
                    <a:pt x="0" y="9"/>
                    <a:pt x="0" y="9"/>
                  </a:cubicBezTo>
                  <a:cubicBezTo>
                    <a:pt x="0" y="4"/>
                    <a:pt x="4" y="0"/>
                    <a:pt x="8" y="0"/>
                  </a:cubicBezTo>
                  <a:cubicBezTo>
                    <a:pt x="13" y="0"/>
                    <a:pt x="16" y="4"/>
                    <a:pt x="16" y="9"/>
                  </a:cubicBezTo>
                  <a:cubicBezTo>
                    <a:pt x="16" y="43"/>
                    <a:pt x="16" y="43"/>
                    <a:pt x="16" y="43"/>
                  </a:cubicBezTo>
                  <a:cubicBezTo>
                    <a:pt x="16" y="47"/>
                    <a:pt x="13" y="51"/>
                    <a:pt x="8" y="51"/>
                  </a:cubicBezTo>
                </a:path>
              </a:pathLst>
            </a:custGeom>
            <a:grpFill/>
            <a:ln>
              <a:noFill/>
            </a:ln>
          </p:spPr>
          <p:txBody>
            <a:bodyPr vert="horz" wrap="square" lIns="121920" tIns="60960" rIns="121920" bIns="60960" numCol="1" anchor="t" anchorCtr="0" compatLnSpc="1">
              <a:prstTxWarp prst="textNoShape">
                <a:avLst/>
              </a:prstTxWarp>
            </a:bodyPr>
            <a:lstStyle/>
            <a:p>
              <a:endParaRPr lang="en-US" sz="2400" dirty="0"/>
            </a:p>
          </p:txBody>
        </p:sp>
        <p:sp>
          <p:nvSpPr>
            <p:cNvPr id="68" name="Freeform 658">
              <a:extLst>
                <a:ext uri="{FF2B5EF4-FFF2-40B4-BE49-F238E27FC236}">
                  <a16:creationId xmlns:a16="http://schemas.microsoft.com/office/drawing/2014/main" id="{627112C4-3233-E14B-9794-EC9512924EDD}"/>
                </a:ext>
              </a:extLst>
            </p:cNvPr>
            <p:cNvSpPr>
              <a:spLocks noChangeAspect="1"/>
            </p:cNvSpPr>
            <p:nvPr/>
          </p:nvSpPr>
          <p:spPr bwMode="auto">
            <a:xfrm>
              <a:off x="3773658" y="3386525"/>
              <a:ext cx="37999" cy="120996"/>
            </a:xfrm>
            <a:custGeom>
              <a:avLst/>
              <a:gdLst>
                <a:gd name="T0" fmla="*/ 8 w 16"/>
                <a:gd name="T1" fmla="*/ 51 h 51"/>
                <a:gd name="T2" fmla="*/ 0 w 16"/>
                <a:gd name="T3" fmla="*/ 43 h 51"/>
                <a:gd name="T4" fmla="*/ 0 w 16"/>
                <a:gd name="T5" fmla="*/ 9 h 51"/>
                <a:gd name="T6" fmla="*/ 8 w 16"/>
                <a:gd name="T7" fmla="*/ 0 h 51"/>
                <a:gd name="T8" fmla="*/ 16 w 16"/>
                <a:gd name="T9" fmla="*/ 9 h 51"/>
                <a:gd name="T10" fmla="*/ 16 w 16"/>
                <a:gd name="T11" fmla="*/ 43 h 51"/>
                <a:gd name="T12" fmla="*/ 8 w 16"/>
                <a:gd name="T13" fmla="*/ 51 h 51"/>
              </a:gdLst>
              <a:ahLst/>
              <a:cxnLst>
                <a:cxn ang="0">
                  <a:pos x="T0" y="T1"/>
                </a:cxn>
                <a:cxn ang="0">
                  <a:pos x="T2" y="T3"/>
                </a:cxn>
                <a:cxn ang="0">
                  <a:pos x="T4" y="T5"/>
                </a:cxn>
                <a:cxn ang="0">
                  <a:pos x="T6" y="T7"/>
                </a:cxn>
                <a:cxn ang="0">
                  <a:pos x="T8" y="T9"/>
                </a:cxn>
                <a:cxn ang="0">
                  <a:pos x="T10" y="T11"/>
                </a:cxn>
                <a:cxn ang="0">
                  <a:pos x="T12" y="T13"/>
                </a:cxn>
              </a:cxnLst>
              <a:rect l="0" t="0" r="r" b="b"/>
              <a:pathLst>
                <a:path w="16" h="51">
                  <a:moveTo>
                    <a:pt x="8" y="51"/>
                  </a:moveTo>
                  <a:cubicBezTo>
                    <a:pt x="4" y="51"/>
                    <a:pt x="0" y="47"/>
                    <a:pt x="0" y="43"/>
                  </a:cubicBezTo>
                  <a:cubicBezTo>
                    <a:pt x="0" y="9"/>
                    <a:pt x="0" y="9"/>
                    <a:pt x="0" y="9"/>
                  </a:cubicBezTo>
                  <a:cubicBezTo>
                    <a:pt x="0" y="4"/>
                    <a:pt x="4" y="0"/>
                    <a:pt x="8" y="0"/>
                  </a:cubicBezTo>
                  <a:cubicBezTo>
                    <a:pt x="13" y="0"/>
                    <a:pt x="16" y="4"/>
                    <a:pt x="16" y="9"/>
                  </a:cubicBezTo>
                  <a:cubicBezTo>
                    <a:pt x="16" y="43"/>
                    <a:pt x="16" y="43"/>
                    <a:pt x="16" y="43"/>
                  </a:cubicBezTo>
                  <a:cubicBezTo>
                    <a:pt x="16" y="47"/>
                    <a:pt x="13" y="51"/>
                    <a:pt x="8" y="51"/>
                  </a:cubicBezTo>
                </a:path>
              </a:pathLst>
            </a:custGeom>
            <a:grpFill/>
            <a:ln>
              <a:noFill/>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69" name="Group 68">
            <a:extLst>
              <a:ext uri="{FF2B5EF4-FFF2-40B4-BE49-F238E27FC236}">
                <a16:creationId xmlns:a16="http://schemas.microsoft.com/office/drawing/2014/main" id="{1E5AF72F-6E39-5842-A74B-67919727E582}"/>
              </a:ext>
            </a:extLst>
          </p:cNvPr>
          <p:cNvGrpSpPr>
            <a:grpSpLocks noChangeAspect="1"/>
          </p:cNvGrpSpPr>
          <p:nvPr/>
        </p:nvGrpSpPr>
        <p:grpSpPr>
          <a:xfrm>
            <a:off x="5056723" y="2953053"/>
            <a:ext cx="599285" cy="665512"/>
            <a:chOff x="3539654" y="3386522"/>
            <a:chExt cx="370990" cy="411988"/>
          </a:xfrm>
          <a:solidFill>
            <a:schemeClr val="accent1"/>
          </a:solidFill>
        </p:grpSpPr>
        <p:sp>
          <p:nvSpPr>
            <p:cNvPr id="70" name="Freeform 655">
              <a:extLst>
                <a:ext uri="{FF2B5EF4-FFF2-40B4-BE49-F238E27FC236}">
                  <a16:creationId xmlns:a16="http://schemas.microsoft.com/office/drawing/2014/main" id="{D230441D-B394-4B4A-A9BD-D9B19A3DF9CE}"/>
                </a:ext>
              </a:extLst>
            </p:cNvPr>
            <p:cNvSpPr>
              <a:spLocks noChangeAspect="1" noEditPoints="1"/>
            </p:cNvSpPr>
            <p:nvPr/>
          </p:nvSpPr>
          <p:spPr bwMode="auto">
            <a:xfrm>
              <a:off x="3539656" y="3433521"/>
              <a:ext cx="370988" cy="364989"/>
            </a:xfrm>
            <a:custGeom>
              <a:avLst/>
              <a:gdLst>
                <a:gd name="T0" fmla="*/ 135 w 157"/>
                <a:gd name="T1" fmla="*/ 13 h 154"/>
                <a:gd name="T2" fmla="*/ 145 w 157"/>
                <a:gd name="T3" fmla="*/ 22 h 154"/>
                <a:gd name="T4" fmla="*/ 145 w 157"/>
                <a:gd name="T5" fmla="*/ 132 h 154"/>
                <a:gd name="T6" fmla="*/ 135 w 157"/>
                <a:gd name="T7" fmla="*/ 141 h 154"/>
                <a:gd name="T8" fmla="*/ 22 w 157"/>
                <a:gd name="T9" fmla="*/ 141 h 154"/>
                <a:gd name="T10" fmla="*/ 13 w 157"/>
                <a:gd name="T11" fmla="*/ 132 h 154"/>
                <a:gd name="T12" fmla="*/ 13 w 157"/>
                <a:gd name="T13" fmla="*/ 22 h 154"/>
                <a:gd name="T14" fmla="*/ 22 w 157"/>
                <a:gd name="T15" fmla="*/ 13 h 154"/>
                <a:gd name="T16" fmla="*/ 135 w 157"/>
                <a:gd name="T17" fmla="*/ 13 h 154"/>
                <a:gd name="T18" fmla="*/ 135 w 157"/>
                <a:gd name="T19" fmla="*/ 0 h 154"/>
                <a:gd name="T20" fmla="*/ 22 w 157"/>
                <a:gd name="T21" fmla="*/ 0 h 154"/>
                <a:gd name="T22" fmla="*/ 0 w 157"/>
                <a:gd name="T23" fmla="*/ 22 h 154"/>
                <a:gd name="T24" fmla="*/ 0 w 157"/>
                <a:gd name="T25" fmla="*/ 132 h 154"/>
                <a:gd name="T26" fmla="*/ 22 w 157"/>
                <a:gd name="T27" fmla="*/ 154 h 154"/>
                <a:gd name="T28" fmla="*/ 135 w 157"/>
                <a:gd name="T29" fmla="*/ 154 h 154"/>
                <a:gd name="T30" fmla="*/ 157 w 157"/>
                <a:gd name="T31" fmla="*/ 132 h 154"/>
                <a:gd name="T32" fmla="*/ 157 w 157"/>
                <a:gd name="T33" fmla="*/ 22 h 154"/>
                <a:gd name="T34" fmla="*/ 135 w 157"/>
                <a:gd name="T35"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7" h="154">
                  <a:moveTo>
                    <a:pt x="135" y="13"/>
                  </a:moveTo>
                  <a:cubicBezTo>
                    <a:pt x="141" y="13"/>
                    <a:pt x="145" y="17"/>
                    <a:pt x="145" y="22"/>
                  </a:cubicBezTo>
                  <a:cubicBezTo>
                    <a:pt x="145" y="132"/>
                    <a:pt x="145" y="132"/>
                    <a:pt x="145" y="132"/>
                  </a:cubicBezTo>
                  <a:cubicBezTo>
                    <a:pt x="145" y="137"/>
                    <a:pt x="141" y="141"/>
                    <a:pt x="135" y="141"/>
                  </a:cubicBezTo>
                  <a:cubicBezTo>
                    <a:pt x="22" y="141"/>
                    <a:pt x="22" y="141"/>
                    <a:pt x="22" y="141"/>
                  </a:cubicBezTo>
                  <a:cubicBezTo>
                    <a:pt x="17" y="141"/>
                    <a:pt x="13" y="137"/>
                    <a:pt x="13" y="132"/>
                  </a:cubicBezTo>
                  <a:cubicBezTo>
                    <a:pt x="13" y="22"/>
                    <a:pt x="13" y="22"/>
                    <a:pt x="13" y="22"/>
                  </a:cubicBezTo>
                  <a:cubicBezTo>
                    <a:pt x="13" y="17"/>
                    <a:pt x="17" y="13"/>
                    <a:pt x="22" y="13"/>
                  </a:cubicBezTo>
                  <a:cubicBezTo>
                    <a:pt x="135" y="13"/>
                    <a:pt x="135" y="13"/>
                    <a:pt x="135" y="13"/>
                  </a:cubicBezTo>
                  <a:moveTo>
                    <a:pt x="135" y="0"/>
                  </a:moveTo>
                  <a:cubicBezTo>
                    <a:pt x="22" y="0"/>
                    <a:pt x="22" y="0"/>
                    <a:pt x="22" y="0"/>
                  </a:cubicBezTo>
                  <a:cubicBezTo>
                    <a:pt x="10" y="0"/>
                    <a:pt x="0" y="10"/>
                    <a:pt x="0" y="22"/>
                  </a:cubicBezTo>
                  <a:cubicBezTo>
                    <a:pt x="0" y="132"/>
                    <a:pt x="0" y="132"/>
                    <a:pt x="0" y="132"/>
                  </a:cubicBezTo>
                  <a:cubicBezTo>
                    <a:pt x="0" y="144"/>
                    <a:pt x="10" y="154"/>
                    <a:pt x="22" y="154"/>
                  </a:cubicBezTo>
                  <a:cubicBezTo>
                    <a:pt x="135" y="154"/>
                    <a:pt x="135" y="154"/>
                    <a:pt x="135" y="154"/>
                  </a:cubicBezTo>
                  <a:cubicBezTo>
                    <a:pt x="147" y="154"/>
                    <a:pt x="157" y="144"/>
                    <a:pt x="157" y="132"/>
                  </a:cubicBezTo>
                  <a:cubicBezTo>
                    <a:pt x="157" y="22"/>
                    <a:pt x="157" y="22"/>
                    <a:pt x="157" y="22"/>
                  </a:cubicBezTo>
                  <a:cubicBezTo>
                    <a:pt x="157" y="10"/>
                    <a:pt x="147" y="0"/>
                    <a:pt x="135" y="0"/>
                  </a:cubicBezTo>
                </a:path>
              </a:pathLst>
            </a:custGeom>
            <a:grpFill/>
            <a:ln>
              <a:noFill/>
            </a:ln>
          </p:spPr>
          <p:txBody>
            <a:bodyPr vert="horz" wrap="square" lIns="121920" tIns="60960" rIns="121920" bIns="60960" numCol="1" anchor="t" anchorCtr="0" compatLnSpc="1">
              <a:prstTxWarp prst="textNoShape">
                <a:avLst/>
              </a:prstTxWarp>
            </a:bodyPr>
            <a:lstStyle/>
            <a:p>
              <a:endParaRPr lang="en-US" sz="2400" dirty="0"/>
            </a:p>
          </p:txBody>
        </p:sp>
        <p:sp>
          <p:nvSpPr>
            <p:cNvPr id="71" name="Freeform 656">
              <a:extLst>
                <a:ext uri="{FF2B5EF4-FFF2-40B4-BE49-F238E27FC236}">
                  <a16:creationId xmlns:a16="http://schemas.microsoft.com/office/drawing/2014/main" id="{D2965CE2-BC15-0F40-B6C7-04A21806EADC}"/>
                </a:ext>
              </a:extLst>
            </p:cNvPr>
            <p:cNvSpPr>
              <a:spLocks noChangeAspect="1"/>
            </p:cNvSpPr>
            <p:nvPr/>
          </p:nvSpPr>
          <p:spPr bwMode="auto">
            <a:xfrm>
              <a:off x="3539654" y="3436518"/>
              <a:ext cx="370988" cy="72998"/>
            </a:xfrm>
            <a:custGeom>
              <a:avLst/>
              <a:gdLst>
                <a:gd name="T0" fmla="*/ 157 w 157"/>
                <a:gd name="T1" fmla="*/ 31 h 31"/>
                <a:gd name="T2" fmla="*/ 157 w 157"/>
                <a:gd name="T3" fmla="*/ 22 h 31"/>
                <a:gd name="T4" fmla="*/ 135 w 157"/>
                <a:gd name="T5" fmla="*/ 0 h 31"/>
                <a:gd name="T6" fmla="*/ 22 w 157"/>
                <a:gd name="T7" fmla="*/ 0 h 31"/>
                <a:gd name="T8" fmla="*/ 0 w 157"/>
                <a:gd name="T9" fmla="*/ 22 h 31"/>
                <a:gd name="T10" fmla="*/ 0 w 157"/>
                <a:gd name="T11" fmla="*/ 31 h 31"/>
                <a:gd name="T12" fmla="*/ 157 w 157"/>
                <a:gd name="T13" fmla="*/ 31 h 31"/>
              </a:gdLst>
              <a:ahLst/>
              <a:cxnLst>
                <a:cxn ang="0">
                  <a:pos x="T0" y="T1"/>
                </a:cxn>
                <a:cxn ang="0">
                  <a:pos x="T2" y="T3"/>
                </a:cxn>
                <a:cxn ang="0">
                  <a:pos x="T4" y="T5"/>
                </a:cxn>
                <a:cxn ang="0">
                  <a:pos x="T6" y="T7"/>
                </a:cxn>
                <a:cxn ang="0">
                  <a:pos x="T8" y="T9"/>
                </a:cxn>
                <a:cxn ang="0">
                  <a:pos x="T10" y="T11"/>
                </a:cxn>
                <a:cxn ang="0">
                  <a:pos x="T12" y="T13"/>
                </a:cxn>
              </a:cxnLst>
              <a:rect l="0" t="0" r="r" b="b"/>
              <a:pathLst>
                <a:path w="157" h="31">
                  <a:moveTo>
                    <a:pt x="157" y="31"/>
                  </a:moveTo>
                  <a:cubicBezTo>
                    <a:pt x="157" y="22"/>
                    <a:pt x="157" y="22"/>
                    <a:pt x="157" y="22"/>
                  </a:cubicBezTo>
                  <a:cubicBezTo>
                    <a:pt x="157" y="10"/>
                    <a:pt x="147" y="0"/>
                    <a:pt x="135" y="0"/>
                  </a:cubicBezTo>
                  <a:cubicBezTo>
                    <a:pt x="22" y="0"/>
                    <a:pt x="22" y="0"/>
                    <a:pt x="22" y="0"/>
                  </a:cubicBezTo>
                  <a:cubicBezTo>
                    <a:pt x="10" y="0"/>
                    <a:pt x="0" y="10"/>
                    <a:pt x="0" y="22"/>
                  </a:cubicBezTo>
                  <a:cubicBezTo>
                    <a:pt x="0" y="31"/>
                    <a:pt x="0" y="31"/>
                    <a:pt x="0" y="31"/>
                  </a:cubicBezTo>
                  <a:lnTo>
                    <a:pt x="157" y="31"/>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dirty="0"/>
            </a:p>
          </p:txBody>
        </p:sp>
        <p:sp>
          <p:nvSpPr>
            <p:cNvPr id="72" name="Freeform 657">
              <a:extLst>
                <a:ext uri="{FF2B5EF4-FFF2-40B4-BE49-F238E27FC236}">
                  <a16:creationId xmlns:a16="http://schemas.microsoft.com/office/drawing/2014/main" id="{9A907D43-9C8A-7140-BCCA-36E49C9D917D}"/>
                </a:ext>
              </a:extLst>
            </p:cNvPr>
            <p:cNvSpPr>
              <a:spLocks noChangeAspect="1"/>
            </p:cNvSpPr>
            <p:nvPr/>
          </p:nvSpPr>
          <p:spPr bwMode="auto">
            <a:xfrm>
              <a:off x="3638651" y="3386522"/>
              <a:ext cx="37999" cy="120996"/>
            </a:xfrm>
            <a:custGeom>
              <a:avLst/>
              <a:gdLst>
                <a:gd name="T0" fmla="*/ 8 w 16"/>
                <a:gd name="T1" fmla="*/ 51 h 51"/>
                <a:gd name="T2" fmla="*/ 0 w 16"/>
                <a:gd name="T3" fmla="*/ 43 h 51"/>
                <a:gd name="T4" fmla="*/ 0 w 16"/>
                <a:gd name="T5" fmla="*/ 9 h 51"/>
                <a:gd name="T6" fmla="*/ 8 w 16"/>
                <a:gd name="T7" fmla="*/ 0 h 51"/>
                <a:gd name="T8" fmla="*/ 16 w 16"/>
                <a:gd name="T9" fmla="*/ 9 h 51"/>
                <a:gd name="T10" fmla="*/ 16 w 16"/>
                <a:gd name="T11" fmla="*/ 43 h 51"/>
                <a:gd name="T12" fmla="*/ 8 w 16"/>
                <a:gd name="T13" fmla="*/ 51 h 51"/>
              </a:gdLst>
              <a:ahLst/>
              <a:cxnLst>
                <a:cxn ang="0">
                  <a:pos x="T0" y="T1"/>
                </a:cxn>
                <a:cxn ang="0">
                  <a:pos x="T2" y="T3"/>
                </a:cxn>
                <a:cxn ang="0">
                  <a:pos x="T4" y="T5"/>
                </a:cxn>
                <a:cxn ang="0">
                  <a:pos x="T6" y="T7"/>
                </a:cxn>
                <a:cxn ang="0">
                  <a:pos x="T8" y="T9"/>
                </a:cxn>
                <a:cxn ang="0">
                  <a:pos x="T10" y="T11"/>
                </a:cxn>
                <a:cxn ang="0">
                  <a:pos x="T12" y="T13"/>
                </a:cxn>
              </a:cxnLst>
              <a:rect l="0" t="0" r="r" b="b"/>
              <a:pathLst>
                <a:path w="16" h="51">
                  <a:moveTo>
                    <a:pt x="8" y="51"/>
                  </a:moveTo>
                  <a:cubicBezTo>
                    <a:pt x="4" y="51"/>
                    <a:pt x="0" y="47"/>
                    <a:pt x="0" y="43"/>
                  </a:cubicBezTo>
                  <a:cubicBezTo>
                    <a:pt x="0" y="9"/>
                    <a:pt x="0" y="9"/>
                    <a:pt x="0" y="9"/>
                  </a:cubicBezTo>
                  <a:cubicBezTo>
                    <a:pt x="0" y="4"/>
                    <a:pt x="4" y="0"/>
                    <a:pt x="8" y="0"/>
                  </a:cubicBezTo>
                  <a:cubicBezTo>
                    <a:pt x="13" y="0"/>
                    <a:pt x="16" y="4"/>
                    <a:pt x="16" y="9"/>
                  </a:cubicBezTo>
                  <a:cubicBezTo>
                    <a:pt x="16" y="43"/>
                    <a:pt x="16" y="43"/>
                    <a:pt x="16" y="43"/>
                  </a:cubicBezTo>
                  <a:cubicBezTo>
                    <a:pt x="16" y="47"/>
                    <a:pt x="13" y="51"/>
                    <a:pt x="8" y="51"/>
                  </a:cubicBezTo>
                </a:path>
              </a:pathLst>
            </a:custGeom>
            <a:grpFill/>
            <a:ln>
              <a:noFill/>
            </a:ln>
          </p:spPr>
          <p:txBody>
            <a:bodyPr vert="horz" wrap="square" lIns="121920" tIns="60960" rIns="121920" bIns="60960" numCol="1" anchor="t" anchorCtr="0" compatLnSpc="1">
              <a:prstTxWarp prst="textNoShape">
                <a:avLst/>
              </a:prstTxWarp>
            </a:bodyPr>
            <a:lstStyle/>
            <a:p>
              <a:endParaRPr lang="en-US" sz="2400" dirty="0"/>
            </a:p>
          </p:txBody>
        </p:sp>
        <p:sp>
          <p:nvSpPr>
            <p:cNvPr id="73" name="Freeform 658">
              <a:extLst>
                <a:ext uri="{FF2B5EF4-FFF2-40B4-BE49-F238E27FC236}">
                  <a16:creationId xmlns:a16="http://schemas.microsoft.com/office/drawing/2014/main" id="{5C84BA6B-0863-D54D-8E8E-0B2F2C62495E}"/>
                </a:ext>
              </a:extLst>
            </p:cNvPr>
            <p:cNvSpPr>
              <a:spLocks noChangeAspect="1"/>
            </p:cNvSpPr>
            <p:nvPr/>
          </p:nvSpPr>
          <p:spPr bwMode="auto">
            <a:xfrm>
              <a:off x="3773658" y="3386525"/>
              <a:ext cx="37999" cy="120996"/>
            </a:xfrm>
            <a:custGeom>
              <a:avLst/>
              <a:gdLst>
                <a:gd name="T0" fmla="*/ 8 w 16"/>
                <a:gd name="T1" fmla="*/ 51 h 51"/>
                <a:gd name="T2" fmla="*/ 0 w 16"/>
                <a:gd name="T3" fmla="*/ 43 h 51"/>
                <a:gd name="T4" fmla="*/ 0 w 16"/>
                <a:gd name="T5" fmla="*/ 9 h 51"/>
                <a:gd name="T6" fmla="*/ 8 w 16"/>
                <a:gd name="T7" fmla="*/ 0 h 51"/>
                <a:gd name="T8" fmla="*/ 16 w 16"/>
                <a:gd name="T9" fmla="*/ 9 h 51"/>
                <a:gd name="T10" fmla="*/ 16 w 16"/>
                <a:gd name="T11" fmla="*/ 43 h 51"/>
                <a:gd name="T12" fmla="*/ 8 w 16"/>
                <a:gd name="T13" fmla="*/ 51 h 51"/>
              </a:gdLst>
              <a:ahLst/>
              <a:cxnLst>
                <a:cxn ang="0">
                  <a:pos x="T0" y="T1"/>
                </a:cxn>
                <a:cxn ang="0">
                  <a:pos x="T2" y="T3"/>
                </a:cxn>
                <a:cxn ang="0">
                  <a:pos x="T4" y="T5"/>
                </a:cxn>
                <a:cxn ang="0">
                  <a:pos x="T6" y="T7"/>
                </a:cxn>
                <a:cxn ang="0">
                  <a:pos x="T8" y="T9"/>
                </a:cxn>
                <a:cxn ang="0">
                  <a:pos x="T10" y="T11"/>
                </a:cxn>
                <a:cxn ang="0">
                  <a:pos x="T12" y="T13"/>
                </a:cxn>
              </a:cxnLst>
              <a:rect l="0" t="0" r="r" b="b"/>
              <a:pathLst>
                <a:path w="16" h="51">
                  <a:moveTo>
                    <a:pt x="8" y="51"/>
                  </a:moveTo>
                  <a:cubicBezTo>
                    <a:pt x="4" y="51"/>
                    <a:pt x="0" y="47"/>
                    <a:pt x="0" y="43"/>
                  </a:cubicBezTo>
                  <a:cubicBezTo>
                    <a:pt x="0" y="9"/>
                    <a:pt x="0" y="9"/>
                    <a:pt x="0" y="9"/>
                  </a:cubicBezTo>
                  <a:cubicBezTo>
                    <a:pt x="0" y="4"/>
                    <a:pt x="4" y="0"/>
                    <a:pt x="8" y="0"/>
                  </a:cubicBezTo>
                  <a:cubicBezTo>
                    <a:pt x="13" y="0"/>
                    <a:pt x="16" y="4"/>
                    <a:pt x="16" y="9"/>
                  </a:cubicBezTo>
                  <a:cubicBezTo>
                    <a:pt x="16" y="43"/>
                    <a:pt x="16" y="43"/>
                    <a:pt x="16" y="43"/>
                  </a:cubicBezTo>
                  <a:cubicBezTo>
                    <a:pt x="16" y="47"/>
                    <a:pt x="13" y="51"/>
                    <a:pt x="8" y="51"/>
                  </a:cubicBezTo>
                </a:path>
              </a:pathLst>
            </a:custGeom>
            <a:grpFill/>
            <a:ln>
              <a:noFill/>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74" name="Group 73">
            <a:extLst>
              <a:ext uri="{FF2B5EF4-FFF2-40B4-BE49-F238E27FC236}">
                <a16:creationId xmlns:a16="http://schemas.microsoft.com/office/drawing/2014/main" id="{CDEC61C3-621D-4E4D-BD18-247E12AF3FDD}"/>
              </a:ext>
            </a:extLst>
          </p:cNvPr>
          <p:cNvGrpSpPr>
            <a:grpSpLocks noChangeAspect="1"/>
          </p:cNvGrpSpPr>
          <p:nvPr/>
        </p:nvGrpSpPr>
        <p:grpSpPr>
          <a:xfrm>
            <a:off x="6120332" y="2961589"/>
            <a:ext cx="599285" cy="665512"/>
            <a:chOff x="3539654" y="3386522"/>
            <a:chExt cx="370990" cy="411988"/>
          </a:xfrm>
          <a:solidFill>
            <a:schemeClr val="accent1"/>
          </a:solidFill>
        </p:grpSpPr>
        <p:sp>
          <p:nvSpPr>
            <p:cNvPr id="75" name="Freeform 655">
              <a:extLst>
                <a:ext uri="{FF2B5EF4-FFF2-40B4-BE49-F238E27FC236}">
                  <a16:creationId xmlns:a16="http://schemas.microsoft.com/office/drawing/2014/main" id="{6EEC19AF-09C4-1D40-BD13-559D69A7A39D}"/>
                </a:ext>
              </a:extLst>
            </p:cNvPr>
            <p:cNvSpPr>
              <a:spLocks noChangeAspect="1" noEditPoints="1"/>
            </p:cNvSpPr>
            <p:nvPr/>
          </p:nvSpPr>
          <p:spPr bwMode="auto">
            <a:xfrm>
              <a:off x="3539656" y="3433521"/>
              <a:ext cx="370988" cy="364989"/>
            </a:xfrm>
            <a:custGeom>
              <a:avLst/>
              <a:gdLst>
                <a:gd name="T0" fmla="*/ 135 w 157"/>
                <a:gd name="T1" fmla="*/ 13 h 154"/>
                <a:gd name="T2" fmla="*/ 145 w 157"/>
                <a:gd name="T3" fmla="*/ 22 h 154"/>
                <a:gd name="T4" fmla="*/ 145 w 157"/>
                <a:gd name="T5" fmla="*/ 132 h 154"/>
                <a:gd name="T6" fmla="*/ 135 w 157"/>
                <a:gd name="T7" fmla="*/ 141 h 154"/>
                <a:gd name="T8" fmla="*/ 22 w 157"/>
                <a:gd name="T9" fmla="*/ 141 h 154"/>
                <a:gd name="T10" fmla="*/ 13 w 157"/>
                <a:gd name="T11" fmla="*/ 132 h 154"/>
                <a:gd name="T12" fmla="*/ 13 w 157"/>
                <a:gd name="T13" fmla="*/ 22 h 154"/>
                <a:gd name="T14" fmla="*/ 22 w 157"/>
                <a:gd name="T15" fmla="*/ 13 h 154"/>
                <a:gd name="T16" fmla="*/ 135 w 157"/>
                <a:gd name="T17" fmla="*/ 13 h 154"/>
                <a:gd name="T18" fmla="*/ 135 w 157"/>
                <a:gd name="T19" fmla="*/ 0 h 154"/>
                <a:gd name="T20" fmla="*/ 22 w 157"/>
                <a:gd name="T21" fmla="*/ 0 h 154"/>
                <a:gd name="T22" fmla="*/ 0 w 157"/>
                <a:gd name="T23" fmla="*/ 22 h 154"/>
                <a:gd name="T24" fmla="*/ 0 w 157"/>
                <a:gd name="T25" fmla="*/ 132 h 154"/>
                <a:gd name="T26" fmla="*/ 22 w 157"/>
                <a:gd name="T27" fmla="*/ 154 h 154"/>
                <a:gd name="T28" fmla="*/ 135 w 157"/>
                <a:gd name="T29" fmla="*/ 154 h 154"/>
                <a:gd name="T30" fmla="*/ 157 w 157"/>
                <a:gd name="T31" fmla="*/ 132 h 154"/>
                <a:gd name="T32" fmla="*/ 157 w 157"/>
                <a:gd name="T33" fmla="*/ 22 h 154"/>
                <a:gd name="T34" fmla="*/ 135 w 157"/>
                <a:gd name="T35"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7" h="154">
                  <a:moveTo>
                    <a:pt x="135" y="13"/>
                  </a:moveTo>
                  <a:cubicBezTo>
                    <a:pt x="141" y="13"/>
                    <a:pt x="145" y="17"/>
                    <a:pt x="145" y="22"/>
                  </a:cubicBezTo>
                  <a:cubicBezTo>
                    <a:pt x="145" y="132"/>
                    <a:pt x="145" y="132"/>
                    <a:pt x="145" y="132"/>
                  </a:cubicBezTo>
                  <a:cubicBezTo>
                    <a:pt x="145" y="137"/>
                    <a:pt x="141" y="141"/>
                    <a:pt x="135" y="141"/>
                  </a:cubicBezTo>
                  <a:cubicBezTo>
                    <a:pt x="22" y="141"/>
                    <a:pt x="22" y="141"/>
                    <a:pt x="22" y="141"/>
                  </a:cubicBezTo>
                  <a:cubicBezTo>
                    <a:pt x="17" y="141"/>
                    <a:pt x="13" y="137"/>
                    <a:pt x="13" y="132"/>
                  </a:cubicBezTo>
                  <a:cubicBezTo>
                    <a:pt x="13" y="22"/>
                    <a:pt x="13" y="22"/>
                    <a:pt x="13" y="22"/>
                  </a:cubicBezTo>
                  <a:cubicBezTo>
                    <a:pt x="13" y="17"/>
                    <a:pt x="17" y="13"/>
                    <a:pt x="22" y="13"/>
                  </a:cubicBezTo>
                  <a:cubicBezTo>
                    <a:pt x="135" y="13"/>
                    <a:pt x="135" y="13"/>
                    <a:pt x="135" y="13"/>
                  </a:cubicBezTo>
                  <a:moveTo>
                    <a:pt x="135" y="0"/>
                  </a:moveTo>
                  <a:cubicBezTo>
                    <a:pt x="22" y="0"/>
                    <a:pt x="22" y="0"/>
                    <a:pt x="22" y="0"/>
                  </a:cubicBezTo>
                  <a:cubicBezTo>
                    <a:pt x="10" y="0"/>
                    <a:pt x="0" y="10"/>
                    <a:pt x="0" y="22"/>
                  </a:cubicBezTo>
                  <a:cubicBezTo>
                    <a:pt x="0" y="132"/>
                    <a:pt x="0" y="132"/>
                    <a:pt x="0" y="132"/>
                  </a:cubicBezTo>
                  <a:cubicBezTo>
                    <a:pt x="0" y="144"/>
                    <a:pt x="10" y="154"/>
                    <a:pt x="22" y="154"/>
                  </a:cubicBezTo>
                  <a:cubicBezTo>
                    <a:pt x="135" y="154"/>
                    <a:pt x="135" y="154"/>
                    <a:pt x="135" y="154"/>
                  </a:cubicBezTo>
                  <a:cubicBezTo>
                    <a:pt x="147" y="154"/>
                    <a:pt x="157" y="144"/>
                    <a:pt x="157" y="132"/>
                  </a:cubicBezTo>
                  <a:cubicBezTo>
                    <a:pt x="157" y="22"/>
                    <a:pt x="157" y="22"/>
                    <a:pt x="157" y="22"/>
                  </a:cubicBezTo>
                  <a:cubicBezTo>
                    <a:pt x="157" y="10"/>
                    <a:pt x="147" y="0"/>
                    <a:pt x="135" y="0"/>
                  </a:cubicBezTo>
                </a:path>
              </a:pathLst>
            </a:custGeom>
            <a:grpFill/>
            <a:ln>
              <a:noFill/>
            </a:ln>
          </p:spPr>
          <p:txBody>
            <a:bodyPr vert="horz" wrap="square" lIns="121920" tIns="60960" rIns="121920" bIns="60960" numCol="1" anchor="t" anchorCtr="0" compatLnSpc="1">
              <a:prstTxWarp prst="textNoShape">
                <a:avLst/>
              </a:prstTxWarp>
            </a:bodyPr>
            <a:lstStyle/>
            <a:p>
              <a:endParaRPr lang="en-US" sz="2400" dirty="0"/>
            </a:p>
          </p:txBody>
        </p:sp>
        <p:sp>
          <p:nvSpPr>
            <p:cNvPr id="76" name="Freeform 656">
              <a:extLst>
                <a:ext uri="{FF2B5EF4-FFF2-40B4-BE49-F238E27FC236}">
                  <a16:creationId xmlns:a16="http://schemas.microsoft.com/office/drawing/2014/main" id="{17BDB563-0D30-A744-AF96-9A123524708F}"/>
                </a:ext>
              </a:extLst>
            </p:cNvPr>
            <p:cNvSpPr>
              <a:spLocks noChangeAspect="1"/>
            </p:cNvSpPr>
            <p:nvPr/>
          </p:nvSpPr>
          <p:spPr bwMode="auto">
            <a:xfrm>
              <a:off x="3539654" y="3436518"/>
              <a:ext cx="370988" cy="72998"/>
            </a:xfrm>
            <a:custGeom>
              <a:avLst/>
              <a:gdLst>
                <a:gd name="T0" fmla="*/ 157 w 157"/>
                <a:gd name="T1" fmla="*/ 31 h 31"/>
                <a:gd name="T2" fmla="*/ 157 w 157"/>
                <a:gd name="T3" fmla="*/ 22 h 31"/>
                <a:gd name="T4" fmla="*/ 135 w 157"/>
                <a:gd name="T5" fmla="*/ 0 h 31"/>
                <a:gd name="T6" fmla="*/ 22 w 157"/>
                <a:gd name="T7" fmla="*/ 0 h 31"/>
                <a:gd name="T8" fmla="*/ 0 w 157"/>
                <a:gd name="T9" fmla="*/ 22 h 31"/>
                <a:gd name="T10" fmla="*/ 0 w 157"/>
                <a:gd name="T11" fmla="*/ 31 h 31"/>
                <a:gd name="T12" fmla="*/ 157 w 157"/>
                <a:gd name="T13" fmla="*/ 31 h 31"/>
              </a:gdLst>
              <a:ahLst/>
              <a:cxnLst>
                <a:cxn ang="0">
                  <a:pos x="T0" y="T1"/>
                </a:cxn>
                <a:cxn ang="0">
                  <a:pos x="T2" y="T3"/>
                </a:cxn>
                <a:cxn ang="0">
                  <a:pos x="T4" y="T5"/>
                </a:cxn>
                <a:cxn ang="0">
                  <a:pos x="T6" y="T7"/>
                </a:cxn>
                <a:cxn ang="0">
                  <a:pos x="T8" y="T9"/>
                </a:cxn>
                <a:cxn ang="0">
                  <a:pos x="T10" y="T11"/>
                </a:cxn>
                <a:cxn ang="0">
                  <a:pos x="T12" y="T13"/>
                </a:cxn>
              </a:cxnLst>
              <a:rect l="0" t="0" r="r" b="b"/>
              <a:pathLst>
                <a:path w="157" h="31">
                  <a:moveTo>
                    <a:pt x="157" y="31"/>
                  </a:moveTo>
                  <a:cubicBezTo>
                    <a:pt x="157" y="22"/>
                    <a:pt x="157" y="22"/>
                    <a:pt x="157" y="22"/>
                  </a:cubicBezTo>
                  <a:cubicBezTo>
                    <a:pt x="157" y="10"/>
                    <a:pt x="147" y="0"/>
                    <a:pt x="135" y="0"/>
                  </a:cubicBezTo>
                  <a:cubicBezTo>
                    <a:pt x="22" y="0"/>
                    <a:pt x="22" y="0"/>
                    <a:pt x="22" y="0"/>
                  </a:cubicBezTo>
                  <a:cubicBezTo>
                    <a:pt x="10" y="0"/>
                    <a:pt x="0" y="10"/>
                    <a:pt x="0" y="22"/>
                  </a:cubicBezTo>
                  <a:cubicBezTo>
                    <a:pt x="0" y="31"/>
                    <a:pt x="0" y="31"/>
                    <a:pt x="0" y="31"/>
                  </a:cubicBezTo>
                  <a:lnTo>
                    <a:pt x="157" y="31"/>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dirty="0"/>
            </a:p>
          </p:txBody>
        </p:sp>
        <p:sp>
          <p:nvSpPr>
            <p:cNvPr id="77" name="Freeform 657">
              <a:extLst>
                <a:ext uri="{FF2B5EF4-FFF2-40B4-BE49-F238E27FC236}">
                  <a16:creationId xmlns:a16="http://schemas.microsoft.com/office/drawing/2014/main" id="{8F0C37B8-2885-DA4A-9BE1-64E11A0B25DD}"/>
                </a:ext>
              </a:extLst>
            </p:cNvPr>
            <p:cNvSpPr>
              <a:spLocks noChangeAspect="1"/>
            </p:cNvSpPr>
            <p:nvPr/>
          </p:nvSpPr>
          <p:spPr bwMode="auto">
            <a:xfrm>
              <a:off x="3638651" y="3386522"/>
              <a:ext cx="37999" cy="120996"/>
            </a:xfrm>
            <a:custGeom>
              <a:avLst/>
              <a:gdLst>
                <a:gd name="T0" fmla="*/ 8 w 16"/>
                <a:gd name="T1" fmla="*/ 51 h 51"/>
                <a:gd name="T2" fmla="*/ 0 w 16"/>
                <a:gd name="T3" fmla="*/ 43 h 51"/>
                <a:gd name="T4" fmla="*/ 0 w 16"/>
                <a:gd name="T5" fmla="*/ 9 h 51"/>
                <a:gd name="T6" fmla="*/ 8 w 16"/>
                <a:gd name="T7" fmla="*/ 0 h 51"/>
                <a:gd name="T8" fmla="*/ 16 w 16"/>
                <a:gd name="T9" fmla="*/ 9 h 51"/>
                <a:gd name="T10" fmla="*/ 16 w 16"/>
                <a:gd name="T11" fmla="*/ 43 h 51"/>
                <a:gd name="T12" fmla="*/ 8 w 16"/>
                <a:gd name="T13" fmla="*/ 51 h 51"/>
              </a:gdLst>
              <a:ahLst/>
              <a:cxnLst>
                <a:cxn ang="0">
                  <a:pos x="T0" y="T1"/>
                </a:cxn>
                <a:cxn ang="0">
                  <a:pos x="T2" y="T3"/>
                </a:cxn>
                <a:cxn ang="0">
                  <a:pos x="T4" y="T5"/>
                </a:cxn>
                <a:cxn ang="0">
                  <a:pos x="T6" y="T7"/>
                </a:cxn>
                <a:cxn ang="0">
                  <a:pos x="T8" y="T9"/>
                </a:cxn>
                <a:cxn ang="0">
                  <a:pos x="T10" y="T11"/>
                </a:cxn>
                <a:cxn ang="0">
                  <a:pos x="T12" y="T13"/>
                </a:cxn>
              </a:cxnLst>
              <a:rect l="0" t="0" r="r" b="b"/>
              <a:pathLst>
                <a:path w="16" h="51">
                  <a:moveTo>
                    <a:pt x="8" y="51"/>
                  </a:moveTo>
                  <a:cubicBezTo>
                    <a:pt x="4" y="51"/>
                    <a:pt x="0" y="47"/>
                    <a:pt x="0" y="43"/>
                  </a:cubicBezTo>
                  <a:cubicBezTo>
                    <a:pt x="0" y="9"/>
                    <a:pt x="0" y="9"/>
                    <a:pt x="0" y="9"/>
                  </a:cubicBezTo>
                  <a:cubicBezTo>
                    <a:pt x="0" y="4"/>
                    <a:pt x="4" y="0"/>
                    <a:pt x="8" y="0"/>
                  </a:cubicBezTo>
                  <a:cubicBezTo>
                    <a:pt x="13" y="0"/>
                    <a:pt x="16" y="4"/>
                    <a:pt x="16" y="9"/>
                  </a:cubicBezTo>
                  <a:cubicBezTo>
                    <a:pt x="16" y="43"/>
                    <a:pt x="16" y="43"/>
                    <a:pt x="16" y="43"/>
                  </a:cubicBezTo>
                  <a:cubicBezTo>
                    <a:pt x="16" y="47"/>
                    <a:pt x="13" y="51"/>
                    <a:pt x="8" y="51"/>
                  </a:cubicBezTo>
                </a:path>
              </a:pathLst>
            </a:custGeom>
            <a:grpFill/>
            <a:ln>
              <a:noFill/>
            </a:ln>
          </p:spPr>
          <p:txBody>
            <a:bodyPr vert="horz" wrap="square" lIns="121920" tIns="60960" rIns="121920" bIns="60960" numCol="1" anchor="t" anchorCtr="0" compatLnSpc="1">
              <a:prstTxWarp prst="textNoShape">
                <a:avLst/>
              </a:prstTxWarp>
            </a:bodyPr>
            <a:lstStyle/>
            <a:p>
              <a:endParaRPr lang="en-US" sz="2400" dirty="0"/>
            </a:p>
          </p:txBody>
        </p:sp>
        <p:sp>
          <p:nvSpPr>
            <p:cNvPr id="78" name="Freeform 658">
              <a:extLst>
                <a:ext uri="{FF2B5EF4-FFF2-40B4-BE49-F238E27FC236}">
                  <a16:creationId xmlns:a16="http://schemas.microsoft.com/office/drawing/2014/main" id="{96CA94B6-B81F-A045-ADEA-4E004BB4FBBB}"/>
                </a:ext>
              </a:extLst>
            </p:cNvPr>
            <p:cNvSpPr>
              <a:spLocks noChangeAspect="1"/>
            </p:cNvSpPr>
            <p:nvPr/>
          </p:nvSpPr>
          <p:spPr bwMode="auto">
            <a:xfrm>
              <a:off x="3773658" y="3386525"/>
              <a:ext cx="37999" cy="120996"/>
            </a:xfrm>
            <a:custGeom>
              <a:avLst/>
              <a:gdLst>
                <a:gd name="T0" fmla="*/ 8 w 16"/>
                <a:gd name="T1" fmla="*/ 51 h 51"/>
                <a:gd name="T2" fmla="*/ 0 w 16"/>
                <a:gd name="T3" fmla="*/ 43 h 51"/>
                <a:gd name="T4" fmla="*/ 0 w 16"/>
                <a:gd name="T5" fmla="*/ 9 h 51"/>
                <a:gd name="T6" fmla="*/ 8 w 16"/>
                <a:gd name="T7" fmla="*/ 0 h 51"/>
                <a:gd name="T8" fmla="*/ 16 w 16"/>
                <a:gd name="T9" fmla="*/ 9 h 51"/>
                <a:gd name="T10" fmla="*/ 16 w 16"/>
                <a:gd name="T11" fmla="*/ 43 h 51"/>
                <a:gd name="T12" fmla="*/ 8 w 16"/>
                <a:gd name="T13" fmla="*/ 51 h 51"/>
              </a:gdLst>
              <a:ahLst/>
              <a:cxnLst>
                <a:cxn ang="0">
                  <a:pos x="T0" y="T1"/>
                </a:cxn>
                <a:cxn ang="0">
                  <a:pos x="T2" y="T3"/>
                </a:cxn>
                <a:cxn ang="0">
                  <a:pos x="T4" y="T5"/>
                </a:cxn>
                <a:cxn ang="0">
                  <a:pos x="T6" y="T7"/>
                </a:cxn>
                <a:cxn ang="0">
                  <a:pos x="T8" y="T9"/>
                </a:cxn>
                <a:cxn ang="0">
                  <a:pos x="T10" y="T11"/>
                </a:cxn>
                <a:cxn ang="0">
                  <a:pos x="T12" y="T13"/>
                </a:cxn>
              </a:cxnLst>
              <a:rect l="0" t="0" r="r" b="b"/>
              <a:pathLst>
                <a:path w="16" h="51">
                  <a:moveTo>
                    <a:pt x="8" y="51"/>
                  </a:moveTo>
                  <a:cubicBezTo>
                    <a:pt x="4" y="51"/>
                    <a:pt x="0" y="47"/>
                    <a:pt x="0" y="43"/>
                  </a:cubicBezTo>
                  <a:cubicBezTo>
                    <a:pt x="0" y="9"/>
                    <a:pt x="0" y="9"/>
                    <a:pt x="0" y="9"/>
                  </a:cubicBezTo>
                  <a:cubicBezTo>
                    <a:pt x="0" y="4"/>
                    <a:pt x="4" y="0"/>
                    <a:pt x="8" y="0"/>
                  </a:cubicBezTo>
                  <a:cubicBezTo>
                    <a:pt x="13" y="0"/>
                    <a:pt x="16" y="4"/>
                    <a:pt x="16" y="9"/>
                  </a:cubicBezTo>
                  <a:cubicBezTo>
                    <a:pt x="16" y="43"/>
                    <a:pt x="16" y="43"/>
                    <a:pt x="16" y="43"/>
                  </a:cubicBezTo>
                  <a:cubicBezTo>
                    <a:pt x="16" y="47"/>
                    <a:pt x="13" y="51"/>
                    <a:pt x="8" y="51"/>
                  </a:cubicBezTo>
                </a:path>
              </a:pathLst>
            </a:custGeom>
            <a:grpFill/>
            <a:ln>
              <a:noFill/>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79" name="Group 78">
            <a:extLst>
              <a:ext uri="{FF2B5EF4-FFF2-40B4-BE49-F238E27FC236}">
                <a16:creationId xmlns:a16="http://schemas.microsoft.com/office/drawing/2014/main" id="{CCE3F55B-2862-EA48-834F-39CD11F19D64}"/>
              </a:ext>
            </a:extLst>
          </p:cNvPr>
          <p:cNvGrpSpPr>
            <a:grpSpLocks noChangeAspect="1"/>
          </p:cNvGrpSpPr>
          <p:nvPr/>
        </p:nvGrpSpPr>
        <p:grpSpPr>
          <a:xfrm>
            <a:off x="7193394" y="2940995"/>
            <a:ext cx="599285" cy="665512"/>
            <a:chOff x="3539654" y="3386522"/>
            <a:chExt cx="370990" cy="411988"/>
          </a:xfrm>
          <a:solidFill>
            <a:schemeClr val="accent1"/>
          </a:solidFill>
        </p:grpSpPr>
        <p:sp>
          <p:nvSpPr>
            <p:cNvPr id="80" name="Freeform 655">
              <a:extLst>
                <a:ext uri="{FF2B5EF4-FFF2-40B4-BE49-F238E27FC236}">
                  <a16:creationId xmlns:a16="http://schemas.microsoft.com/office/drawing/2014/main" id="{C28677EC-F491-5E4E-B4A5-8C7F5A5BB5AC}"/>
                </a:ext>
              </a:extLst>
            </p:cNvPr>
            <p:cNvSpPr>
              <a:spLocks noChangeAspect="1" noEditPoints="1"/>
            </p:cNvSpPr>
            <p:nvPr/>
          </p:nvSpPr>
          <p:spPr bwMode="auto">
            <a:xfrm>
              <a:off x="3539656" y="3433521"/>
              <a:ext cx="370988" cy="364989"/>
            </a:xfrm>
            <a:custGeom>
              <a:avLst/>
              <a:gdLst>
                <a:gd name="T0" fmla="*/ 135 w 157"/>
                <a:gd name="T1" fmla="*/ 13 h 154"/>
                <a:gd name="T2" fmla="*/ 145 w 157"/>
                <a:gd name="T3" fmla="*/ 22 h 154"/>
                <a:gd name="T4" fmla="*/ 145 w 157"/>
                <a:gd name="T5" fmla="*/ 132 h 154"/>
                <a:gd name="T6" fmla="*/ 135 w 157"/>
                <a:gd name="T7" fmla="*/ 141 h 154"/>
                <a:gd name="T8" fmla="*/ 22 w 157"/>
                <a:gd name="T9" fmla="*/ 141 h 154"/>
                <a:gd name="T10" fmla="*/ 13 w 157"/>
                <a:gd name="T11" fmla="*/ 132 h 154"/>
                <a:gd name="T12" fmla="*/ 13 w 157"/>
                <a:gd name="T13" fmla="*/ 22 h 154"/>
                <a:gd name="T14" fmla="*/ 22 w 157"/>
                <a:gd name="T15" fmla="*/ 13 h 154"/>
                <a:gd name="T16" fmla="*/ 135 w 157"/>
                <a:gd name="T17" fmla="*/ 13 h 154"/>
                <a:gd name="T18" fmla="*/ 135 w 157"/>
                <a:gd name="T19" fmla="*/ 0 h 154"/>
                <a:gd name="T20" fmla="*/ 22 w 157"/>
                <a:gd name="T21" fmla="*/ 0 h 154"/>
                <a:gd name="T22" fmla="*/ 0 w 157"/>
                <a:gd name="T23" fmla="*/ 22 h 154"/>
                <a:gd name="T24" fmla="*/ 0 w 157"/>
                <a:gd name="T25" fmla="*/ 132 h 154"/>
                <a:gd name="T26" fmla="*/ 22 w 157"/>
                <a:gd name="T27" fmla="*/ 154 h 154"/>
                <a:gd name="T28" fmla="*/ 135 w 157"/>
                <a:gd name="T29" fmla="*/ 154 h 154"/>
                <a:gd name="T30" fmla="*/ 157 w 157"/>
                <a:gd name="T31" fmla="*/ 132 h 154"/>
                <a:gd name="T32" fmla="*/ 157 w 157"/>
                <a:gd name="T33" fmla="*/ 22 h 154"/>
                <a:gd name="T34" fmla="*/ 135 w 157"/>
                <a:gd name="T35"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7" h="154">
                  <a:moveTo>
                    <a:pt x="135" y="13"/>
                  </a:moveTo>
                  <a:cubicBezTo>
                    <a:pt x="141" y="13"/>
                    <a:pt x="145" y="17"/>
                    <a:pt x="145" y="22"/>
                  </a:cubicBezTo>
                  <a:cubicBezTo>
                    <a:pt x="145" y="132"/>
                    <a:pt x="145" y="132"/>
                    <a:pt x="145" y="132"/>
                  </a:cubicBezTo>
                  <a:cubicBezTo>
                    <a:pt x="145" y="137"/>
                    <a:pt x="141" y="141"/>
                    <a:pt x="135" y="141"/>
                  </a:cubicBezTo>
                  <a:cubicBezTo>
                    <a:pt x="22" y="141"/>
                    <a:pt x="22" y="141"/>
                    <a:pt x="22" y="141"/>
                  </a:cubicBezTo>
                  <a:cubicBezTo>
                    <a:pt x="17" y="141"/>
                    <a:pt x="13" y="137"/>
                    <a:pt x="13" y="132"/>
                  </a:cubicBezTo>
                  <a:cubicBezTo>
                    <a:pt x="13" y="22"/>
                    <a:pt x="13" y="22"/>
                    <a:pt x="13" y="22"/>
                  </a:cubicBezTo>
                  <a:cubicBezTo>
                    <a:pt x="13" y="17"/>
                    <a:pt x="17" y="13"/>
                    <a:pt x="22" y="13"/>
                  </a:cubicBezTo>
                  <a:cubicBezTo>
                    <a:pt x="135" y="13"/>
                    <a:pt x="135" y="13"/>
                    <a:pt x="135" y="13"/>
                  </a:cubicBezTo>
                  <a:moveTo>
                    <a:pt x="135" y="0"/>
                  </a:moveTo>
                  <a:cubicBezTo>
                    <a:pt x="22" y="0"/>
                    <a:pt x="22" y="0"/>
                    <a:pt x="22" y="0"/>
                  </a:cubicBezTo>
                  <a:cubicBezTo>
                    <a:pt x="10" y="0"/>
                    <a:pt x="0" y="10"/>
                    <a:pt x="0" y="22"/>
                  </a:cubicBezTo>
                  <a:cubicBezTo>
                    <a:pt x="0" y="132"/>
                    <a:pt x="0" y="132"/>
                    <a:pt x="0" y="132"/>
                  </a:cubicBezTo>
                  <a:cubicBezTo>
                    <a:pt x="0" y="144"/>
                    <a:pt x="10" y="154"/>
                    <a:pt x="22" y="154"/>
                  </a:cubicBezTo>
                  <a:cubicBezTo>
                    <a:pt x="135" y="154"/>
                    <a:pt x="135" y="154"/>
                    <a:pt x="135" y="154"/>
                  </a:cubicBezTo>
                  <a:cubicBezTo>
                    <a:pt x="147" y="154"/>
                    <a:pt x="157" y="144"/>
                    <a:pt x="157" y="132"/>
                  </a:cubicBezTo>
                  <a:cubicBezTo>
                    <a:pt x="157" y="22"/>
                    <a:pt x="157" y="22"/>
                    <a:pt x="157" y="22"/>
                  </a:cubicBezTo>
                  <a:cubicBezTo>
                    <a:pt x="157" y="10"/>
                    <a:pt x="147" y="0"/>
                    <a:pt x="135" y="0"/>
                  </a:cubicBezTo>
                </a:path>
              </a:pathLst>
            </a:custGeom>
            <a:grpFill/>
            <a:ln>
              <a:noFill/>
            </a:ln>
          </p:spPr>
          <p:txBody>
            <a:bodyPr vert="horz" wrap="square" lIns="121920" tIns="60960" rIns="121920" bIns="60960" numCol="1" anchor="t" anchorCtr="0" compatLnSpc="1">
              <a:prstTxWarp prst="textNoShape">
                <a:avLst/>
              </a:prstTxWarp>
            </a:bodyPr>
            <a:lstStyle/>
            <a:p>
              <a:endParaRPr lang="en-US" sz="2400" dirty="0"/>
            </a:p>
          </p:txBody>
        </p:sp>
        <p:sp>
          <p:nvSpPr>
            <p:cNvPr id="81" name="Freeform 656">
              <a:extLst>
                <a:ext uri="{FF2B5EF4-FFF2-40B4-BE49-F238E27FC236}">
                  <a16:creationId xmlns:a16="http://schemas.microsoft.com/office/drawing/2014/main" id="{183047E3-A402-C841-8BB5-EE0B3D5E2693}"/>
                </a:ext>
              </a:extLst>
            </p:cNvPr>
            <p:cNvSpPr>
              <a:spLocks noChangeAspect="1"/>
            </p:cNvSpPr>
            <p:nvPr/>
          </p:nvSpPr>
          <p:spPr bwMode="auto">
            <a:xfrm>
              <a:off x="3539654" y="3436518"/>
              <a:ext cx="370988" cy="72998"/>
            </a:xfrm>
            <a:custGeom>
              <a:avLst/>
              <a:gdLst>
                <a:gd name="T0" fmla="*/ 157 w 157"/>
                <a:gd name="T1" fmla="*/ 31 h 31"/>
                <a:gd name="T2" fmla="*/ 157 w 157"/>
                <a:gd name="T3" fmla="*/ 22 h 31"/>
                <a:gd name="T4" fmla="*/ 135 w 157"/>
                <a:gd name="T5" fmla="*/ 0 h 31"/>
                <a:gd name="T6" fmla="*/ 22 w 157"/>
                <a:gd name="T7" fmla="*/ 0 h 31"/>
                <a:gd name="T8" fmla="*/ 0 w 157"/>
                <a:gd name="T9" fmla="*/ 22 h 31"/>
                <a:gd name="T10" fmla="*/ 0 w 157"/>
                <a:gd name="T11" fmla="*/ 31 h 31"/>
                <a:gd name="T12" fmla="*/ 157 w 157"/>
                <a:gd name="T13" fmla="*/ 31 h 31"/>
              </a:gdLst>
              <a:ahLst/>
              <a:cxnLst>
                <a:cxn ang="0">
                  <a:pos x="T0" y="T1"/>
                </a:cxn>
                <a:cxn ang="0">
                  <a:pos x="T2" y="T3"/>
                </a:cxn>
                <a:cxn ang="0">
                  <a:pos x="T4" y="T5"/>
                </a:cxn>
                <a:cxn ang="0">
                  <a:pos x="T6" y="T7"/>
                </a:cxn>
                <a:cxn ang="0">
                  <a:pos x="T8" y="T9"/>
                </a:cxn>
                <a:cxn ang="0">
                  <a:pos x="T10" y="T11"/>
                </a:cxn>
                <a:cxn ang="0">
                  <a:pos x="T12" y="T13"/>
                </a:cxn>
              </a:cxnLst>
              <a:rect l="0" t="0" r="r" b="b"/>
              <a:pathLst>
                <a:path w="157" h="31">
                  <a:moveTo>
                    <a:pt x="157" y="31"/>
                  </a:moveTo>
                  <a:cubicBezTo>
                    <a:pt x="157" y="22"/>
                    <a:pt x="157" y="22"/>
                    <a:pt x="157" y="22"/>
                  </a:cubicBezTo>
                  <a:cubicBezTo>
                    <a:pt x="157" y="10"/>
                    <a:pt x="147" y="0"/>
                    <a:pt x="135" y="0"/>
                  </a:cubicBezTo>
                  <a:cubicBezTo>
                    <a:pt x="22" y="0"/>
                    <a:pt x="22" y="0"/>
                    <a:pt x="22" y="0"/>
                  </a:cubicBezTo>
                  <a:cubicBezTo>
                    <a:pt x="10" y="0"/>
                    <a:pt x="0" y="10"/>
                    <a:pt x="0" y="22"/>
                  </a:cubicBezTo>
                  <a:cubicBezTo>
                    <a:pt x="0" y="31"/>
                    <a:pt x="0" y="31"/>
                    <a:pt x="0" y="31"/>
                  </a:cubicBezTo>
                  <a:lnTo>
                    <a:pt x="157" y="31"/>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dirty="0"/>
            </a:p>
          </p:txBody>
        </p:sp>
        <p:sp>
          <p:nvSpPr>
            <p:cNvPr id="82" name="Freeform 657">
              <a:extLst>
                <a:ext uri="{FF2B5EF4-FFF2-40B4-BE49-F238E27FC236}">
                  <a16:creationId xmlns:a16="http://schemas.microsoft.com/office/drawing/2014/main" id="{93052D41-0E30-B949-95EA-2DCF9EE241EC}"/>
                </a:ext>
              </a:extLst>
            </p:cNvPr>
            <p:cNvSpPr>
              <a:spLocks noChangeAspect="1"/>
            </p:cNvSpPr>
            <p:nvPr/>
          </p:nvSpPr>
          <p:spPr bwMode="auto">
            <a:xfrm>
              <a:off x="3638651" y="3386522"/>
              <a:ext cx="37999" cy="120996"/>
            </a:xfrm>
            <a:custGeom>
              <a:avLst/>
              <a:gdLst>
                <a:gd name="T0" fmla="*/ 8 w 16"/>
                <a:gd name="T1" fmla="*/ 51 h 51"/>
                <a:gd name="T2" fmla="*/ 0 w 16"/>
                <a:gd name="T3" fmla="*/ 43 h 51"/>
                <a:gd name="T4" fmla="*/ 0 w 16"/>
                <a:gd name="T5" fmla="*/ 9 h 51"/>
                <a:gd name="T6" fmla="*/ 8 w 16"/>
                <a:gd name="T7" fmla="*/ 0 h 51"/>
                <a:gd name="T8" fmla="*/ 16 w 16"/>
                <a:gd name="T9" fmla="*/ 9 h 51"/>
                <a:gd name="T10" fmla="*/ 16 w 16"/>
                <a:gd name="T11" fmla="*/ 43 h 51"/>
                <a:gd name="T12" fmla="*/ 8 w 16"/>
                <a:gd name="T13" fmla="*/ 51 h 51"/>
              </a:gdLst>
              <a:ahLst/>
              <a:cxnLst>
                <a:cxn ang="0">
                  <a:pos x="T0" y="T1"/>
                </a:cxn>
                <a:cxn ang="0">
                  <a:pos x="T2" y="T3"/>
                </a:cxn>
                <a:cxn ang="0">
                  <a:pos x="T4" y="T5"/>
                </a:cxn>
                <a:cxn ang="0">
                  <a:pos x="T6" y="T7"/>
                </a:cxn>
                <a:cxn ang="0">
                  <a:pos x="T8" y="T9"/>
                </a:cxn>
                <a:cxn ang="0">
                  <a:pos x="T10" y="T11"/>
                </a:cxn>
                <a:cxn ang="0">
                  <a:pos x="T12" y="T13"/>
                </a:cxn>
              </a:cxnLst>
              <a:rect l="0" t="0" r="r" b="b"/>
              <a:pathLst>
                <a:path w="16" h="51">
                  <a:moveTo>
                    <a:pt x="8" y="51"/>
                  </a:moveTo>
                  <a:cubicBezTo>
                    <a:pt x="4" y="51"/>
                    <a:pt x="0" y="47"/>
                    <a:pt x="0" y="43"/>
                  </a:cubicBezTo>
                  <a:cubicBezTo>
                    <a:pt x="0" y="9"/>
                    <a:pt x="0" y="9"/>
                    <a:pt x="0" y="9"/>
                  </a:cubicBezTo>
                  <a:cubicBezTo>
                    <a:pt x="0" y="4"/>
                    <a:pt x="4" y="0"/>
                    <a:pt x="8" y="0"/>
                  </a:cubicBezTo>
                  <a:cubicBezTo>
                    <a:pt x="13" y="0"/>
                    <a:pt x="16" y="4"/>
                    <a:pt x="16" y="9"/>
                  </a:cubicBezTo>
                  <a:cubicBezTo>
                    <a:pt x="16" y="43"/>
                    <a:pt x="16" y="43"/>
                    <a:pt x="16" y="43"/>
                  </a:cubicBezTo>
                  <a:cubicBezTo>
                    <a:pt x="16" y="47"/>
                    <a:pt x="13" y="51"/>
                    <a:pt x="8" y="51"/>
                  </a:cubicBezTo>
                </a:path>
              </a:pathLst>
            </a:custGeom>
            <a:grpFill/>
            <a:ln>
              <a:noFill/>
            </a:ln>
          </p:spPr>
          <p:txBody>
            <a:bodyPr vert="horz" wrap="square" lIns="121920" tIns="60960" rIns="121920" bIns="60960" numCol="1" anchor="t" anchorCtr="0" compatLnSpc="1">
              <a:prstTxWarp prst="textNoShape">
                <a:avLst/>
              </a:prstTxWarp>
            </a:bodyPr>
            <a:lstStyle/>
            <a:p>
              <a:endParaRPr lang="en-US" sz="2400" dirty="0"/>
            </a:p>
          </p:txBody>
        </p:sp>
        <p:sp>
          <p:nvSpPr>
            <p:cNvPr id="83" name="Freeform 658">
              <a:extLst>
                <a:ext uri="{FF2B5EF4-FFF2-40B4-BE49-F238E27FC236}">
                  <a16:creationId xmlns:a16="http://schemas.microsoft.com/office/drawing/2014/main" id="{E15DD58A-9BE3-C641-A18F-DE4D159A48CD}"/>
                </a:ext>
              </a:extLst>
            </p:cNvPr>
            <p:cNvSpPr>
              <a:spLocks noChangeAspect="1"/>
            </p:cNvSpPr>
            <p:nvPr/>
          </p:nvSpPr>
          <p:spPr bwMode="auto">
            <a:xfrm>
              <a:off x="3773658" y="3386525"/>
              <a:ext cx="37999" cy="120996"/>
            </a:xfrm>
            <a:custGeom>
              <a:avLst/>
              <a:gdLst>
                <a:gd name="T0" fmla="*/ 8 w 16"/>
                <a:gd name="T1" fmla="*/ 51 h 51"/>
                <a:gd name="T2" fmla="*/ 0 w 16"/>
                <a:gd name="T3" fmla="*/ 43 h 51"/>
                <a:gd name="T4" fmla="*/ 0 w 16"/>
                <a:gd name="T5" fmla="*/ 9 h 51"/>
                <a:gd name="T6" fmla="*/ 8 w 16"/>
                <a:gd name="T7" fmla="*/ 0 h 51"/>
                <a:gd name="T8" fmla="*/ 16 w 16"/>
                <a:gd name="T9" fmla="*/ 9 h 51"/>
                <a:gd name="T10" fmla="*/ 16 w 16"/>
                <a:gd name="T11" fmla="*/ 43 h 51"/>
                <a:gd name="T12" fmla="*/ 8 w 16"/>
                <a:gd name="T13" fmla="*/ 51 h 51"/>
              </a:gdLst>
              <a:ahLst/>
              <a:cxnLst>
                <a:cxn ang="0">
                  <a:pos x="T0" y="T1"/>
                </a:cxn>
                <a:cxn ang="0">
                  <a:pos x="T2" y="T3"/>
                </a:cxn>
                <a:cxn ang="0">
                  <a:pos x="T4" y="T5"/>
                </a:cxn>
                <a:cxn ang="0">
                  <a:pos x="T6" y="T7"/>
                </a:cxn>
                <a:cxn ang="0">
                  <a:pos x="T8" y="T9"/>
                </a:cxn>
                <a:cxn ang="0">
                  <a:pos x="T10" y="T11"/>
                </a:cxn>
                <a:cxn ang="0">
                  <a:pos x="T12" y="T13"/>
                </a:cxn>
              </a:cxnLst>
              <a:rect l="0" t="0" r="r" b="b"/>
              <a:pathLst>
                <a:path w="16" h="51">
                  <a:moveTo>
                    <a:pt x="8" y="51"/>
                  </a:moveTo>
                  <a:cubicBezTo>
                    <a:pt x="4" y="51"/>
                    <a:pt x="0" y="47"/>
                    <a:pt x="0" y="43"/>
                  </a:cubicBezTo>
                  <a:cubicBezTo>
                    <a:pt x="0" y="9"/>
                    <a:pt x="0" y="9"/>
                    <a:pt x="0" y="9"/>
                  </a:cubicBezTo>
                  <a:cubicBezTo>
                    <a:pt x="0" y="4"/>
                    <a:pt x="4" y="0"/>
                    <a:pt x="8" y="0"/>
                  </a:cubicBezTo>
                  <a:cubicBezTo>
                    <a:pt x="13" y="0"/>
                    <a:pt x="16" y="4"/>
                    <a:pt x="16" y="9"/>
                  </a:cubicBezTo>
                  <a:cubicBezTo>
                    <a:pt x="16" y="43"/>
                    <a:pt x="16" y="43"/>
                    <a:pt x="16" y="43"/>
                  </a:cubicBezTo>
                  <a:cubicBezTo>
                    <a:pt x="16" y="47"/>
                    <a:pt x="13" y="51"/>
                    <a:pt x="8" y="51"/>
                  </a:cubicBezTo>
                </a:path>
              </a:pathLst>
            </a:custGeom>
            <a:grpFill/>
            <a:ln>
              <a:noFill/>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84" name="Group 83">
            <a:extLst>
              <a:ext uri="{FF2B5EF4-FFF2-40B4-BE49-F238E27FC236}">
                <a16:creationId xmlns:a16="http://schemas.microsoft.com/office/drawing/2014/main" id="{A5A7605F-1FA8-9B49-AF1E-2277B104786D}"/>
              </a:ext>
            </a:extLst>
          </p:cNvPr>
          <p:cNvGrpSpPr>
            <a:grpSpLocks noChangeAspect="1"/>
          </p:cNvGrpSpPr>
          <p:nvPr/>
        </p:nvGrpSpPr>
        <p:grpSpPr>
          <a:xfrm>
            <a:off x="8257484" y="2952229"/>
            <a:ext cx="599285" cy="665512"/>
            <a:chOff x="3539654" y="3386522"/>
            <a:chExt cx="370990" cy="411988"/>
          </a:xfrm>
          <a:solidFill>
            <a:schemeClr val="accent1"/>
          </a:solidFill>
        </p:grpSpPr>
        <p:sp>
          <p:nvSpPr>
            <p:cNvPr id="85" name="Freeform 655">
              <a:extLst>
                <a:ext uri="{FF2B5EF4-FFF2-40B4-BE49-F238E27FC236}">
                  <a16:creationId xmlns:a16="http://schemas.microsoft.com/office/drawing/2014/main" id="{9CA5206B-771E-3A4F-95A5-65667476D7BE}"/>
                </a:ext>
              </a:extLst>
            </p:cNvPr>
            <p:cNvSpPr>
              <a:spLocks noChangeAspect="1" noEditPoints="1"/>
            </p:cNvSpPr>
            <p:nvPr/>
          </p:nvSpPr>
          <p:spPr bwMode="auto">
            <a:xfrm>
              <a:off x="3539656" y="3433521"/>
              <a:ext cx="370988" cy="364989"/>
            </a:xfrm>
            <a:custGeom>
              <a:avLst/>
              <a:gdLst>
                <a:gd name="T0" fmla="*/ 135 w 157"/>
                <a:gd name="T1" fmla="*/ 13 h 154"/>
                <a:gd name="T2" fmla="*/ 145 w 157"/>
                <a:gd name="T3" fmla="*/ 22 h 154"/>
                <a:gd name="T4" fmla="*/ 145 w 157"/>
                <a:gd name="T5" fmla="*/ 132 h 154"/>
                <a:gd name="T6" fmla="*/ 135 w 157"/>
                <a:gd name="T7" fmla="*/ 141 h 154"/>
                <a:gd name="T8" fmla="*/ 22 w 157"/>
                <a:gd name="T9" fmla="*/ 141 h 154"/>
                <a:gd name="T10" fmla="*/ 13 w 157"/>
                <a:gd name="T11" fmla="*/ 132 h 154"/>
                <a:gd name="T12" fmla="*/ 13 w 157"/>
                <a:gd name="T13" fmla="*/ 22 h 154"/>
                <a:gd name="T14" fmla="*/ 22 w 157"/>
                <a:gd name="T15" fmla="*/ 13 h 154"/>
                <a:gd name="T16" fmla="*/ 135 w 157"/>
                <a:gd name="T17" fmla="*/ 13 h 154"/>
                <a:gd name="T18" fmla="*/ 135 w 157"/>
                <a:gd name="T19" fmla="*/ 0 h 154"/>
                <a:gd name="T20" fmla="*/ 22 w 157"/>
                <a:gd name="T21" fmla="*/ 0 h 154"/>
                <a:gd name="T22" fmla="*/ 0 w 157"/>
                <a:gd name="T23" fmla="*/ 22 h 154"/>
                <a:gd name="T24" fmla="*/ 0 w 157"/>
                <a:gd name="T25" fmla="*/ 132 h 154"/>
                <a:gd name="T26" fmla="*/ 22 w 157"/>
                <a:gd name="T27" fmla="*/ 154 h 154"/>
                <a:gd name="T28" fmla="*/ 135 w 157"/>
                <a:gd name="T29" fmla="*/ 154 h 154"/>
                <a:gd name="T30" fmla="*/ 157 w 157"/>
                <a:gd name="T31" fmla="*/ 132 h 154"/>
                <a:gd name="T32" fmla="*/ 157 w 157"/>
                <a:gd name="T33" fmla="*/ 22 h 154"/>
                <a:gd name="T34" fmla="*/ 135 w 157"/>
                <a:gd name="T35"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7" h="154">
                  <a:moveTo>
                    <a:pt x="135" y="13"/>
                  </a:moveTo>
                  <a:cubicBezTo>
                    <a:pt x="141" y="13"/>
                    <a:pt x="145" y="17"/>
                    <a:pt x="145" y="22"/>
                  </a:cubicBezTo>
                  <a:cubicBezTo>
                    <a:pt x="145" y="132"/>
                    <a:pt x="145" y="132"/>
                    <a:pt x="145" y="132"/>
                  </a:cubicBezTo>
                  <a:cubicBezTo>
                    <a:pt x="145" y="137"/>
                    <a:pt x="141" y="141"/>
                    <a:pt x="135" y="141"/>
                  </a:cubicBezTo>
                  <a:cubicBezTo>
                    <a:pt x="22" y="141"/>
                    <a:pt x="22" y="141"/>
                    <a:pt x="22" y="141"/>
                  </a:cubicBezTo>
                  <a:cubicBezTo>
                    <a:pt x="17" y="141"/>
                    <a:pt x="13" y="137"/>
                    <a:pt x="13" y="132"/>
                  </a:cubicBezTo>
                  <a:cubicBezTo>
                    <a:pt x="13" y="22"/>
                    <a:pt x="13" y="22"/>
                    <a:pt x="13" y="22"/>
                  </a:cubicBezTo>
                  <a:cubicBezTo>
                    <a:pt x="13" y="17"/>
                    <a:pt x="17" y="13"/>
                    <a:pt x="22" y="13"/>
                  </a:cubicBezTo>
                  <a:cubicBezTo>
                    <a:pt x="135" y="13"/>
                    <a:pt x="135" y="13"/>
                    <a:pt x="135" y="13"/>
                  </a:cubicBezTo>
                  <a:moveTo>
                    <a:pt x="135" y="0"/>
                  </a:moveTo>
                  <a:cubicBezTo>
                    <a:pt x="22" y="0"/>
                    <a:pt x="22" y="0"/>
                    <a:pt x="22" y="0"/>
                  </a:cubicBezTo>
                  <a:cubicBezTo>
                    <a:pt x="10" y="0"/>
                    <a:pt x="0" y="10"/>
                    <a:pt x="0" y="22"/>
                  </a:cubicBezTo>
                  <a:cubicBezTo>
                    <a:pt x="0" y="132"/>
                    <a:pt x="0" y="132"/>
                    <a:pt x="0" y="132"/>
                  </a:cubicBezTo>
                  <a:cubicBezTo>
                    <a:pt x="0" y="144"/>
                    <a:pt x="10" y="154"/>
                    <a:pt x="22" y="154"/>
                  </a:cubicBezTo>
                  <a:cubicBezTo>
                    <a:pt x="135" y="154"/>
                    <a:pt x="135" y="154"/>
                    <a:pt x="135" y="154"/>
                  </a:cubicBezTo>
                  <a:cubicBezTo>
                    <a:pt x="147" y="154"/>
                    <a:pt x="157" y="144"/>
                    <a:pt x="157" y="132"/>
                  </a:cubicBezTo>
                  <a:cubicBezTo>
                    <a:pt x="157" y="22"/>
                    <a:pt x="157" y="22"/>
                    <a:pt x="157" y="22"/>
                  </a:cubicBezTo>
                  <a:cubicBezTo>
                    <a:pt x="157" y="10"/>
                    <a:pt x="147" y="0"/>
                    <a:pt x="135" y="0"/>
                  </a:cubicBezTo>
                </a:path>
              </a:pathLst>
            </a:custGeom>
            <a:grpFill/>
            <a:ln>
              <a:noFill/>
            </a:ln>
          </p:spPr>
          <p:txBody>
            <a:bodyPr vert="horz" wrap="square" lIns="121920" tIns="60960" rIns="121920" bIns="60960" numCol="1" anchor="t" anchorCtr="0" compatLnSpc="1">
              <a:prstTxWarp prst="textNoShape">
                <a:avLst/>
              </a:prstTxWarp>
            </a:bodyPr>
            <a:lstStyle/>
            <a:p>
              <a:endParaRPr lang="en-US" sz="2400" dirty="0"/>
            </a:p>
          </p:txBody>
        </p:sp>
        <p:sp>
          <p:nvSpPr>
            <p:cNvPr id="86" name="Freeform 656">
              <a:extLst>
                <a:ext uri="{FF2B5EF4-FFF2-40B4-BE49-F238E27FC236}">
                  <a16:creationId xmlns:a16="http://schemas.microsoft.com/office/drawing/2014/main" id="{96E1DCB6-FFC1-A14F-A2D1-A5237F6DB9F0}"/>
                </a:ext>
              </a:extLst>
            </p:cNvPr>
            <p:cNvSpPr>
              <a:spLocks noChangeAspect="1"/>
            </p:cNvSpPr>
            <p:nvPr/>
          </p:nvSpPr>
          <p:spPr bwMode="auto">
            <a:xfrm>
              <a:off x="3539654" y="3436518"/>
              <a:ext cx="370988" cy="72998"/>
            </a:xfrm>
            <a:custGeom>
              <a:avLst/>
              <a:gdLst>
                <a:gd name="T0" fmla="*/ 157 w 157"/>
                <a:gd name="T1" fmla="*/ 31 h 31"/>
                <a:gd name="T2" fmla="*/ 157 w 157"/>
                <a:gd name="T3" fmla="*/ 22 h 31"/>
                <a:gd name="T4" fmla="*/ 135 w 157"/>
                <a:gd name="T5" fmla="*/ 0 h 31"/>
                <a:gd name="T6" fmla="*/ 22 w 157"/>
                <a:gd name="T7" fmla="*/ 0 h 31"/>
                <a:gd name="T8" fmla="*/ 0 w 157"/>
                <a:gd name="T9" fmla="*/ 22 h 31"/>
                <a:gd name="T10" fmla="*/ 0 w 157"/>
                <a:gd name="T11" fmla="*/ 31 h 31"/>
                <a:gd name="T12" fmla="*/ 157 w 157"/>
                <a:gd name="T13" fmla="*/ 31 h 31"/>
              </a:gdLst>
              <a:ahLst/>
              <a:cxnLst>
                <a:cxn ang="0">
                  <a:pos x="T0" y="T1"/>
                </a:cxn>
                <a:cxn ang="0">
                  <a:pos x="T2" y="T3"/>
                </a:cxn>
                <a:cxn ang="0">
                  <a:pos x="T4" y="T5"/>
                </a:cxn>
                <a:cxn ang="0">
                  <a:pos x="T6" y="T7"/>
                </a:cxn>
                <a:cxn ang="0">
                  <a:pos x="T8" y="T9"/>
                </a:cxn>
                <a:cxn ang="0">
                  <a:pos x="T10" y="T11"/>
                </a:cxn>
                <a:cxn ang="0">
                  <a:pos x="T12" y="T13"/>
                </a:cxn>
              </a:cxnLst>
              <a:rect l="0" t="0" r="r" b="b"/>
              <a:pathLst>
                <a:path w="157" h="31">
                  <a:moveTo>
                    <a:pt x="157" y="31"/>
                  </a:moveTo>
                  <a:cubicBezTo>
                    <a:pt x="157" y="22"/>
                    <a:pt x="157" y="22"/>
                    <a:pt x="157" y="22"/>
                  </a:cubicBezTo>
                  <a:cubicBezTo>
                    <a:pt x="157" y="10"/>
                    <a:pt x="147" y="0"/>
                    <a:pt x="135" y="0"/>
                  </a:cubicBezTo>
                  <a:cubicBezTo>
                    <a:pt x="22" y="0"/>
                    <a:pt x="22" y="0"/>
                    <a:pt x="22" y="0"/>
                  </a:cubicBezTo>
                  <a:cubicBezTo>
                    <a:pt x="10" y="0"/>
                    <a:pt x="0" y="10"/>
                    <a:pt x="0" y="22"/>
                  </a:cubicBezTo>
                  <a:cubicBezTo>
                    <a:pt x="0" y="31"/>
                    <a:pt x="0" y="31"/>
                    <a:pt x="0" y="31"/>
                  </a:cubicBezTo>
                  <a:lnTo>
                    <a:pt x="157" y="31"/>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dirty="0"/>
            </a:p>
          </p:txBody>
        </p:sp>
        <p:sp>
          <p:nvSpPr>
            <p:cNvPr id="87" name="Freeform 657">
              <a:extLst>
                <a:ext uri="{FF2B5EF4-FFF2-40B4-BE49-F238E27FC236}">
                  <a16:creationId xmlns:a16="http://schemas.microsoft.com/office/drawing/2014/main" id="{8B8F6DFF-A2FB-8B48-B476-456643F7219E}"/>
                </a:ext>
              </a:extLst>
            </p:cNvPr>
            <p:cNvSpPr>
              <a:spLocks noChangeAspect="1"/>
            </p:cNvSpPr>
            <p:nvPr/>
          </p:nvSpPr>
          <p:spPr bwMode="auto">
            <a:xfrm>
              <a:off x="3638651" y="3386522"/>
              <a:ext cx="37999" cy="120996"/>
            </a:xfrm>
            <a:custGeom>
              <a:avLst/>
              <a:gdLst>
                <a:gd name="T0" fmla="*/ 8 w 16"/>
                <a:gd name="T1" fmla="*/ 51 h 51"/>
                <a:gd name="T2" fmla="*/ 0 w 16"/>
                <a:gd name="T3" fmla="*/ 43 h 51"/>
                <a:gd name="T4" fmla="*/ 0 w 16"/>
                <a:gd name="T5" fmla="*/ 9 h 51"/>
                <a:gd name="T6" fmla="*/ 8 w 16"/>
                <a:gd name="T7" fmla="*/ 0 h 51"/>
                <a:gd name="T8" fmla="*/ 16 w 16"/>
                <a:gd name="T9" fmla="*/ 9 h 51"/>
                <a:gd name="T10" fmla="*/ 16 w 16"/>
                <a:gd name="T11" fmla="*/ 43 h 51"/>
                <a:gd name="T12" fmla="*/ 8 w 16"/>
                <a:gd name="T13" fmla="*/ 51 h 51"/>
              </a:gdLst>
              <a:ahLst/>
              <a:cxnLst>
                <a:cxn ang="0">
                  <a:pos x="T0" y="T1"/>
                </a:cxn>
                <a:cxn ang="0">
                  <a:pos x="T2" y="T3"/>
                </a:cxn>
                <a:cxn ang="0">
                  <a:pos x="T4" y="T5"/>
                </a:cxn>
                <a:cxn ang="0">
                  <a:pos x="T6" y="T7"/>
                </a:cxn>
                <a:cxn ang="0">
                  <a:pos x="T8" y="T9"/>
                </a:cxn>
                <a:cxn ang="0">
                  <a:pos x="T10" y="T11"/>
                </a:cxn>
                <a:cxn ang="0">
                  <a:pos x="T12" y="T13"/>
                </a:cxn>
              </a:cxnLst>
              <a:rect l="0" t="0" r="r" b="b"/>
              <a:pathLst>
                <a:path w="16" h="51">
                  <a:moveTo>
                    <a:pt x="8" y="51"/>
                  </a:moveTo>
                  <a:cubicBezTo>
                    <a:pt x="4" y="51"/>
                    <a:pt x="0" y="47"/>
                    <a:pt x="0" y="43"/>
                  </a:cubicBezTo>
                  <a:cubicBezTo>
                    <a:pt x="0" y="9"/>
                    <a:pt x="0" y="9"/>
                    <a:pt x="0" y="9"/>
                  </a:cubicBezTo>
                  <a:cubicBezTo>
                    <a:pt x="0" y="4"/>
                    <a:pt x="4" y="0"/>
                    <a:pt x="8" y="0"/>
                  </a:cubicBezTo>
                  <a:cubicBezTo>
                    <a:pt x="13" y="0"/>
                    <a:pt x="16" y="4"/>
                    <a:pt x="16" y="9"/>
                  </a:cubicBezTo>
                  <a:cubicBezTo>
                    <a:pt x="16" y="43"/>
                    <a:pt x="16" y="43"/>
                    <a:pt x="16" y="43"/>
                  </a:cubicBezTo>
                  <a:cubicBezTo>
                    <a:pt x="16" y="47"/>
                    <a:pt x="13" y="51"/>
                    <a:pt x="8" y="51"/>
                  </a:cubicBezTo>
                </a:path>
              </a:pathLst>
            </a:custGeom>
            <a:grpFill/>
            <a:ln>
              <a:noFill/>
            </a:ln>
          </p:spPr>
          <p:txBody>
            <a:bodyPr vert="horz" wrap="square" lIns="121920" tIns="60960" rIns="121920" bIns="60960" numCol="1" anchor="t" anchorCtr="0" compatLnSpc="1">
              <a:prstTxWarp prst="textNoShape">
                <a:avLst/>
              </a:prstTxWarp>
            </a:bodyPr>
            <a:lstStyle/>
            <a:p>
              <a:endParaRPr lang="en-US" sz="2400" dirty="0"/>
            </a:p>
          </p:txBody>
        </p:sp>
        <p:sp>
          <p:nvSpPr>
            <p:cNvPr id="88" name="Freeform 658">
              <a:extLst>
                <a:ext uri="{FF2B5EF4-FFF2-40B4-BE49-F238E27FC236}">
                  <a16:creationId xmlns:a16="http://schemas.microsoft.com/office/drawing/2014/main" id="{F21672B1-2553-CD46-811C-DAA7424597BD}"/>
                </a:ext>
              </a:extLst>
            </p:cNvPr>
            <p:cNvSpPr>
              <a:spLocks noChangeAspect="1"/>
            </p:cNvSpPr>
            <p:nvPr/>
          </p:nvSpPr>
          <p:spPr bwMode="auto">
            <a:xfrm>
              <a:off x="3773658" y="3386525"/>
              <a:ext cx="37999" cy="120996"/>
            </a:xfrm>
            <a:custGeom>
              <a:avLst/>
              <a:gdLst>
                <a:gd name="T0" fmla="*/ 8 w 16"/>
                <a:gd name="T1" fmla="*/ 51 h 51"/>
                <a:gd name="T2" fmla="*/ 0 w 16"/>
                <a:gd name="T3" fmla="*/ 43 h 51"/>
                <a:gd name="T4" fmla="*/ 0 w 16"/>
                <a:gd name="T5" fmla="*/ 9 h 51"/>
                <a:gd name="T6" fmla="*/ 8 w 16"/>
                <a:gd name="T7" fmla="*/ 0 h 51"/>
                <a:gd name="T8" fmla="*/ 16 w 16"/>
                <a:gd name="T9" fmla="*/ 9 h 51"/>
                <a:gd name="T10" fmla="*/ 16 w 16"/>
                <a:gd name="T11" fmla="*/ 43 h 51"/>
                <a:gd name="T12" fmla="*/ 8 w 16"/>
                <a:gd name="T13" fmla="*/ 51 h 51"/>
              </a:gdLst>
              <a:ahLst/>
              <a:cxnLst>
                <a:cxn ang="0">
                  <a:pos x="T0" y="T1"/>
                </a:cxn>
                <a:cxn ang="0">
                  <a:pos x="T2" y="T3"/>
                </a:cxn>
                <a:cxn ang="0">
                  <a:pos x="T4" y="T5"/>
                </a:cxn>
                <a:cxn ang="0">
                  <a:pos x="T6" y="T7"/>
                </a:cxn>
                <a:cxn ang="0">
                  <a:pos x="T8" y="T9"/>
                </a:cxn>
                <a:cxn ang="0">
                  <a:pos x="T10" y="T11"/>
                </a:cxn>
                <a:cxn ang="0">
                  <a:pos x="T12" y="T13"/>
                </a:cxn>
              </a:cxnLst>
              <a:rect l="0" t="0" r="r" b="b"/>
              <a:pathLst>
                <a:path w="16" h="51">
                  <a:moveTo>
                    <a:pt x="8" y="51"/>
                  </a:moveTo>
                  <a:cubicBezTo>
                    <a:pt x="4" y="51"/>
                    <a:pt x="0" y="47"/>
                    <a:pt x="0" y="43"/>
                  </a:cubicBezTo>
                  <a:cubicBezTo>
                    <a:pt x="0" y="9"/>
                    <a:pt x="0" y="9"/>
                    <a:pt x="0" y="9"/>
                  </a:cubicBezTo>
                  <a:cubicBezTo>
                    <a:pt x="0" y="4"/>
                    <a:pt x="4" y="0"/>
                    <a:pt x="8" y="0"/>
                  </a:cubicBezTo>
                  <a:cubicBezTo>
                    <a:pt x="13" y="0"/>
                    <a:pt x="16" y="4"/>
                    <a:pt x="16" y="9"/>
                  </a:cubicBezTo>
                  <a:cubicBezTo>
                    <a:pt x="16" y="43"/>
                    <a:pt x="16" y="43"/>
                    <a:pt x="16" y="43"/>
                  </a:cubicBezTo>
                  <a:cubicBezTo>
                    <a:pt x="16" y="47"/>
                    <a:pt x="13" y="51"/>
                    <a:pt x="8" y="51"/>
                  </a:cubicBezTo>
                </a:path>
              </a:pathLst>
            </a:custGeom>
            <a:grpFill/>
            <a:ln>
              <a:noFill/>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89" name="Group 88">
            <a:extLst>
              <a:ext uri="{FF2B5EF4-FFF2-40B4-BE49-F238E27FC236}">
                <a16:creationId xmlns:a16="http://schemas.microsoft.com/office/drawing/2014/main" id="{B03D117D-E93C-454C-A6AE-6F9BD358A4EE}"/>
              </a:ext>
            </a:extLst>
          </p:cNvPr>
          <p:cNvGrpSpPr>
            <a:grpSpLocks noChangeAspect="1"/>
          </p:cNvGrpSpPr>
          <p:nvPr/>
        </p:nvGrpSpPr>
        <p:grpSpPr>
          <a:xfrm>
            <a:off x="9328780" y="2929565"/>
            <a:ext cx="599285" cy="665512"/>
            <a:chOff x="3539654" y="3386522"/>
            <a:chExt cx="370990" cy="411988"/>
          </a:xfrm>
          <a:solidFill>
            <a:schemeClr val="accent1"/>
          </a:solidFill>
        </p:grpSpPr>
        <p:sp>
          <p:nvSpPr>
            <p:cNvPr id="90" name="Freeform 655">
              <a:extLst>
                <a:ext uri="{FF2B5EF4-FFF2-40B4-BE49-F238E27FC236}">
                  <a16:creationId xmlns:a16="http://schemas.microsoft.com/office/drawing/2014/main" id="{A40802FD-0E0B-BF44-AE4C-E25D6E08376D}"/>
                </a:ext>
              </a:extLst>
            </p:cNvPr>
            <p:cNvSpPr>
              <a:spLocks noChangeAspect="1" noEditPoints="1"/>
            </p:cNvSpPr>
            <p:nvPr/>
          </p:nvSpPr>
          <p:spPr bwMode="auto">
            <a:xfrm>
              <a:off x="3539656" y="3433521"/>
              <a:ext cx="370988" cy="364989"/>
            </a:xfrm>
            <a:custGeom>
              <a:avLst/>
              <a:gdLst>
                <a:gd name="T0" fmla="*/ 135 w 157"/>
                <a:gd name="T1" fmla="*/ 13 h 154"/>
                <a:gd name="T2" fmla="*/ 145 w 157"/>
                <a:gd name="T3" fmla="*/ 22 h 154"/>
                <a:gd name="T4" fmla="*/ 145 w 157"/>
                <a:gd name="T5" fmla="*/ 132 h 154"/>
                <a:gd name="T6" fmla="*/ 135 w 157"/>
                <a:gd name="T7" fmla="*/ 141 h 154"/>
                <a:gd name="T8" fmla="*/ 22 w 157"/>
                <a:gd name="T9" fmla="*/ 141 h 154"/>
                <a:gd name="T10" fmla="*/ 13 w 157"/>
                <a:gd name="T11" fmla="*/ 132 h 154"/>
                <a:gd name="T12" fmla="*/ 13 w 157"/>
                <a:gd name="T13" fmla="*/ 22 h 154"/>
                <a:gd name="T14" fmla="*/ 22 w 157"/>
                <a:gd name="T15" fmla="*/ 13 h 154"/>
                <a:gd name="T16" fmla="*/ 135 w 157"/>
                <a:gd name="T17" fmla="*/ 13 h 154"/>
                <a:gd name="T18" fmla="*/ 135 w 157"/>
                <a:gd name="T19" fmla="*/ 0 h 154"/>
                <a:gd name="T20" fmla="*/ 22 w 157"/>
                <a:gd name="T21" fmla="*/ 0 h 154"/>
                <a:gd name="T22" fmla="*/ 0 w 157"/>
                <a:gd name="T23" fmla="*/ 22 h 154"/>
                <a:gd name="T24" fmla="*/ 0 w 157"/>
                <a:gd name="T25" fmla="*/ 132 h 154"/>
                <a:gd name="T26" fmla="*/ 22 w 157"/>
                <a:gd name="T27" fmla="*/ 154 h 154"/>
                <a:gd name="T28" fmla="*/ 135 w 157"/>
                <a:gd name="T29" fmla="*/ 154 h 154"/>
                <a:gd name="T30" fmla="*/ 157 w 157"/>
                <a:gd name="T31" fmla="*/ 132 h 154"/>
                <a:gd name="T32" fmla="*/ 157 w 157"/>
                <a:gd name="T33" fmla="*/ 22 h 154"/>
                <a:gd name="T34" fmla="*/ 135 w 157"/>
                <a:gd name="T35"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7" h="154">
                  <a:moveTo>
                    <a:pt x="135" y="13"/>
                  </a:moveTo>
                  <a:cubicBezTo>
                    <a:pt x="141" y="13"/>
                    <a:pt x="145" y="17"/>
                    <a:pt x="145" y="22"/>
                  </a:cubicBezTo>
                  <a:cubicBezTo>
                    <a:pt x="145" y="132"/>
                    <a:pt x="145" y="132"/>
                    <a:pt x="145" y="132"/>
                  </a:cubicBezTo>
                  <a:cubicBezTo>
                    <a:pt x="145" y="137"/>
                    <a:pt x="141" y="141"/>
                    <a:pt x="135" y="141"/>
                  </a:cubicBezTo>
                  <a:cubicBezTo>
                    <a:pt x="22" y="141"/>
                    <a:pt x="22" y="141"/>
                    <a:pt x="22" y="141"/>
                  </a:cubicBezTo>
                  <a:cubicBezTo>
                    <a:pt x="17" y="141"/>
                    <a:pt x="13" y="137"/>
                    <a:pt x="13" y="132"/>
                  </a:cubicBezTo>
                  <a:cubicBezTo>
                    <a:pt x="13" y="22"/>
                    <a:pt x="13" y="22"/>
                    <a:pt x="13" y="22"/>
                  </a:cubicBezTo>
                  <a:cubicBezTo>
                    <a:pt x="13" y="17"/>
                    <a:pt x="17" y="13"/>
                    <a:pt x="22" y="13"/>
                  </a:cubicBezTo>
                  <a:cubicBezTo>
                    <a:pt x="135" y="13"/>
                    <a:pt x="135" y="13"/>
                    <a:pt x="135" y="13"/>
                  </a:cubicBezTo>
                  <a:moveTo>
                    <a:pt x="135" y="0"/>
                  </a:moveTo>
                  <a:cubicBezTo>
                    <a:pt x="22" y="0"/>
                    <a:pt x="22" y="0"/>
                    <a:pt x="22" y="0"/>
                  </a:cubicBezTo>
                  <a:cubicBezTo>
                    <a:pt x="10" y="0"/>
                    <a:pt x="0" y="10"/>
                    <a:pt x="0" y="22"/>
                  </a:cubicBezTo>
                  <a:cubicBezTo>
                    <a:pt x="0" y="132"/>
                    <a:pt x="0" y="132"/>
                    <a:pt x="0" y="132"/>
                  </a:cubicBezTo>
                  <a:cubicBezTo>
                    <a:pt x="0" y="144"/>
                    <a:pt x="10" y="154"/>
                    <a:pt x="22" y="154"/>
                  </a:cubicBezTo>
                  <a:cubicBezTo>
                    <a:pt x="135" y="154"/>
                    <a:pt x="135" y="154"/>
                    <a:pt x="135" y="154"/>
                  </a:cubicBezTo>
                  <a:cubicBezTo>
                    <a:pt x="147" y="154"/>
                    <a:pt x="157" y="144"/>
                    <a:pt x="157" y="132"/>
                  </a:cubicBezTo>
                  <a:cubicBezTo>
                    <a:pt x="157" y="22"/>
                    <a:pt x="157" y="22"/>
                    <a:pt x="157" y="22"/>
                  </a:cubicBezTo>
                  <a:cubicBezTo>
                    <a:pt x="157" y="10"/>
                    <a:pt x="147" y="0"/>
                    <a:pt x="135" y="0"/>
                  </a:cubicBezTo>
                </a:path>
              </a:pathLst>
            </a:custGeom>
            <a:grpFill/>
            <a:ln>
              <a:noFill/>
            </a:ln>
          </p:spPr>
          <p:txBody>
            <a:bodyPr vert="horz" wrap="square" lIns="121920" tIns="60960" rIns="121920" bIns="60960" numCol="1" anchor="t" anchorCtr="0" compatLnSpc="1">
              <a:prstTxWarp prst="textNoShape">
                <a:avLst/>
              </a:prstTxWarp>
            </a:bodyPr>
            <a:lstStyle/>
            <a:p>
              <a:endParaRPr lang="en-US" sz="2400" dirty="0"/>
            </a:p>
          </p:txBody>
        </p:sp>
        <p:sp>
          <p:nvSpPr>
            <p:cNvPr id="91" name="Freeform 656">
              <a:extLst>
                <a:ext uri="{FF2B5EF4-FFF2-40B4-BE49-F238E27FC236}">
                  <a16:creationId xmlns:a16="http://schemas.microsoft.com/office/drawing/2014/main" id="{3406ED70-E859-2648-A93A-8C59B1DE5F1A}"/>
                </a:ext>
              </a:extLst>
            </p:cNvPr>
            <p:cNvSpPr>
              <a:spLocks noChangeAspect="1"/>
            </p:cNvSpPr>
            <p:nvPr/>
          </p:nvSpPr>
          <p:spPr bwMode="auto">
            <a:xfrm>
              <a:off x="3539654" y="3436518"/>
              <a:ext cx="370988" cy="72998"/>
            </a:xfrm>
            <a:custGeom>
              <a:avLst/>
              <a:gdLst>
                <a:gd name="T0" fmla="*/ 157 w 157"/>
                <a:gd name="T1" fmla="*/ 31 h 31"/>
                <a:gd name="T2" fmla="*/ 157 w 157"/>
                <a:gd name="T3" fmla="*/ 22 h 31"/>
                <a:gd name="T4" fmla="*/ 135 w 157"/>
                <a:gd name="T5" fmla="*/ 0 h 31"/>
                <a:gd name="T6" fmla="*/ 22 w 157"/>
                <a:gd name="T7" fmla="*/ 0 h 31"/>
                <a:gd name="T8" fmla="*/ 0 w 157"/>
                <a:gd name="T9" fmla="*/ 22 h 31"/>
                <a:gd name="T10" fmla="*/ 0 w 157"/>
                <a:gd name="T11" fmla="*/ 31 h 31"/>
                <a:gd name="T12" fmla="*/ 157 w 157"/>
                <a:gd name="T13" fmla="*/ 31 h 31"/>
              </a:gdLst>
              <a:ahLst/>
              <a:cxnLst>
                <a:cxn ang="0">
                  <a:pos x="T0" y="T1"/>
                </a:cxn>
                <a:cxn ang="0">
                  <a:pos x="T2" y="T3"/>
                </a:cxn>
                <a:cxn ang="0">
                  <a:pos x="T4" y="T5"/>
                </a:cxn>
                <a:cxn ang="0">
                  <a:pos x="T6" y="T7"/>
                </a:cxn>
                <a:cxn ang="0">
                  <a:pos x="T8" y="T9"/>
                </a:cxn>
                <a:cxn ang="0">
                  <a:pos x="T10" y="T11"/>
                </a:cxn>
                <a:cxn ang="0">
                  <a:pos x="T12" y="T13"/>
                </a:cxn>
              </a:cxnLst>
              <a:rect l="0" t="0" r="r" b="b"/>
              <a:pathLst>
                <a:path w="157" h="31">
                  <a:moveTo>
                    <a:pt x="157" y="31"/>
                  </a:moveTo>
                  <a:cubicBezTo>
                    <a:pt x="157" y="22"/>
                    <a:pt x="157" y="22"/>
                    <a:pt x="157" y="22"/>
                  </a:cubicBezTo>
                  <a:cubicBezTo>
                    <a:pt x="157" y="10"/>
                    <a:pt x="147" y="0"/>
                    <a:pt x="135" y="0"/>
                  </a:cubicBezTo>
                  <a:cubicBezTo>
                    <a:pt x="22" y="0"/>
                    <a:pt x="22" y="0"/>
                    <a:pt x="22" y="0"/>
                  </a:cubicBezTo>
                  <a:cubicBezTo>
                    <a:pt x="10" y="0"/>
                    <a:pt x="0" y="10"/>
                    <a:pt x="0" y="22"/>
                  </a:cubicBezTo>
                  <a:cubicBezTo>
                    <a:pt x="0" y="31"/>
                    <a:pt x="0" y="31"/>
                    <a:pt x="0" y="31"/>
                  </a:cubicBezTo>
                  <a:lnTo>
                    <a:pt x="157" y="31"/>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dirty="0"/>
            </a:p>
          </p:txBody>
        </p:sp>
        <p:sp>
          <p:nvSpPr>
            <p:cNvPr id="92" name="Freeform 657">
              <a:extLst>
                <a:ext uri="{FF2B5EF4-FFF2-40B4-BE49-F238E27FC236}">
                  <a16:creationId xmlns:a16="http://schemas.microsoft.com/office/drawing/2014/main" id="{1AE3FCCB-E44B-E64D-9D7D-1F782C29B778}"/>
                </a:ext>
              </a:extLst>
            </p:cNvPr>
            <p:cNvSpPr>
              <a:spLocks noChangeAspect="1"/>
            </p:cNvSpPr>
            <p:nvPr/>
          </p:nvSpPr>
          <p:spPr bwMode="auto">
            <a:xfrm>
              <a:off x="3638651" y="3386522"/>
              <a:ext cx="37999" cy="120996"/>
            </a:xfrm>
            <a:custGeom>
              <a:avLst/>
              <a:gdLst>
                <a:gd name="T0" fmla="*/ 8 w 16"/>
                <a:gd name="T1" fmla="*/ 51 h 51"/>
                <a:gd name="T2" fmla="*/ 0 w 16"/>
                <a:gd name="T3" fmla="*/ 43 h 51"/>
                <a:gd name="T4" fmla="*/ 0 w 16"/>
                <a:gd name="T5" fmla="*/ 9 h 51"/>
                <a:gd name="T6" fmla="*/ 8 w 16"/>
                <a:gd name="T7" fmla="*/ 0 h 51"/>
                <a:gd name="T8" fmla="*/ 16 w 16"/>
                <a:gd name="T9" fmla="*/ 9 h 51"/>
                <a:gd name="T10" fmla="*/ 16 w 16"/>
                <a:gd name="T11" fmla="*/ 43 h 51"/>
                <a:gd name="T12" fmla="*/ 8 w 16"/>
                <a:gd name="T13" fmla="*/ 51 h 51"/>
              </a:gdLst>
              <a:ahLst/>
              <a:cxnLst>
                <a:cxn ang="0">
                  <a:pos x="T0" y="T1"/>
                </a:cxn>
                <a:cxn ang="0">
                  <a:pos x="T2" y="T3"/>
                </a:cxn>
                <a:cxn ang="0">
                  <a:pos x="T4" y="T5"/>
                </a:cxn>
                <a:cxn ang="0">
                  <a:pos x="T6" y="T7"/>
                </a:cxn>
                <a:cxn ang="0">
                  <a:pos x="T8" y="T9"/>
                </a:cxn>
                <a:cxn ang="0">
                  <a:pos x="T10" y="T11"/>
                </a:cxn>
                <a:cxn ang="0">
                  <a:pos x="T12" y="T13"/>
                </a:cxn>
              </a:cxnLst>
              <a:rect l="0" t="0" r="r" b="b"/>
              <a:pathLst>
                <a:path w="16" h="51">
                  <a:moveTo>
                    <a:pt x="8" y="51"/>
                  </a:moveTo>
                  <a:cubicBezTo>
                    <a:pt x="4" y="51"/>
                    <a:pt x="0" y="47"/>
                    <a:pt x="0" y="43"/>
                  </a:cubicBezTo>
                  <a:cubicBezTo>
                    <a:pt x="0" y="9"/>
                    <a:pt x="0" y="9"/>
                    <a:pt x="0" y="9"/>
                  </a:cubicBezTo>
                  <a:cubicBezTo>
                    <a:pt x="0" y="4"/>
                    <a:pt x="4" y="0"/>
                    <a:pt x="8" y="0"/>
                  </a:cubicBezTo>
                  <a:cubicBezTo>
                    <a:pt x="13" y="0"/>
                    <a:pt x="16" y="4"/>
                    <a:pt x="16" y="9"/>
                  </a:cubicBezTo>
                  <a:cubicBezTo>
                    <a:pt x="16" y="43"/>
                    <a:pt x="16" y="43"/>
                    <a:pt x="16" y="43"/>
                  </a:cubicBezTo>
                  <a:cubicBezTo>
                    <a:pt x="16" y="47"/>
                    <a:pt x="13" y="51"/>
                    <a:pt x="8" y="51"/>
                  </a:cubicBezTo>
                </a:path>
              </a:pathLst>
            </a:custGeom>
            <a:grpFill/>
            <a:ln>
              <a:noFill/>
            </a:ln>
          </p:spPr>
          <p:txBody>
            <a:bodyPr vert="horz" wrap="square" lIns="121920" tIns="60960" rIns="121920" bIns="60960" numCol="1" anchor="t" anchorCtr="0" compatLnSpc="1">
              <a:prstTxWarp prst="textNoShape">
                <a:avLst/>
              </a:prstTxWarp>
            </a:bodyPr>
            <a:lstStyle/>
            <a:p>
              <a:endParaRPr lang="en-US" sz="2400" dirty="0"/>
            </a:p>
          </p:txBody>
        </p:sp>
        <p:sp>
          <p:nvSpPr>
            <p:cNvPr id="93" name="Freeform 658">
              <a:extLst>
                <a:ext uri="{FF2B5EF4-FFF2-40B4-BE49-F238E27FC236}">
                  <a16:creationId xmlns:a16="http://schemas.microsoft.com/office/drawing/2014/main" id="{B0AE28EC-52AF-314B-9B30-7C32C9976B2B}"/>
                </a:ext>
              </a:extLst>
            </p:cNvPr>
            <p:cNvSpPr>
              <a:spLocks noChangeAspect="1"/>
            </p:cNvSpPr>
            <p:nvPr/>
          </p:nvSpPr>
          <p:spPr bwMode="auto">
            <a:xfrm>
              <a:off x="3773658" y="3386525"/>
              <a:ext cx="37999" cy="120996"/>
            </a:xfrm>
            <a:custGeom>
              <a:avLst/>
              <a:gdLst>
                <a:gd name="T0" fmla="*/ 8 w 16"/>
                <a:gd name="T1" fmla="*/ 51 h 51"/>
                <a:gd name="T2" fmla="*/ 0 w 16"/>
                <a:gd name="T3" fmla="*/ 43 h 51"/>
                <a:gd name="T4" fmla="*/ 0 w 16"/>
                <a:gd name="T5" fmla="*/ 9 h 51"/>
                <a:gd name="T6" fmla="*/ 8 w 16"/>
                <a:gd name="T7" fmla="*/ 0 h 51"/>
                <a:gd name="T8" fmla="*/ 16 w 16"/>
                <a:gd name="T9" fmla="*/ 9 h 51"/>
                <a:gd name="T10" fmla="*/ 16 w 16"/>
                <a:gd name="T11" fmla="*/ 43 h 51"/>
                <a:gd name="T12" fmla="*/ 8 w 16"/>
                <a:gd name="T13" fmla="*/ 51 h 51"/>
              </a:gdLst>
              <a:ahLst/>
              <a:cxnLst>
                <a:cxn ang="0">
                  <a:pos x="T0" y="T1"/>
                </a:cxn>
                <a:cxn ang="0">
                  <a:pos x="T2" y="T3"/>
                </a:cxn>
                <a:cxn ang="0">
                  <a:pos x="T4" y="T5"/>
                </a:cxn>
                <a:cxn ang="0">
                  <a:pos x="T6" y="T7"/>
                </a:cxn>
                <a:cxn ang="0">
                  <a:pos x="T8" y="T9"/>
                </a:cxn>
                <a:cxn ang="0">
                  <a:pos x="T10" y="T11"/>
                </a:cxn>
                <a:cxn ang="0">
                  <a:pos x="T12" y="T13"/>
                </a:cxn>
              </a:cxnLst>
              <a:rect l="0" t="0" r="r" b="b"/>
              <a:pathLst>
                <a:path w="16" h="51">
                  <a:moveTo>
                    <a:pt x="8" y="51"/>
                  </a:moveTo>
                  <a:cubicBezTo>
                    <a:pt x="4" y="51"/>
                    <a:pt x="0" y="47"/>
                    <a:pt x="0" y="43"/>
                  </a:cubicBezTo>
                  <a:cubicBezTo>
                    <a:pt x="0" y="9"/>
                    <a:pt x="0" y="9"/>
                    <a:pt x="0" y="9"/>
                  </a:cubicBezTo>
                  <a:cubicBezTo>
                    <a:pt x="0" y="4"/>
                    <a:pt x="4" y="0"/>
                    <a:pt x="8" y="0"/>
                  </a:cubicBezTo>
                  <a:cubicBezTo>
                    <a:pt x="13" y="0"/>
                    <a:pt x="16" y="4"/>
                    <a:pt x="16" y="9"/>
                  </a:cubicBezTo>
                  <a:cubicBezTo>
                    <a:pt x="16" y="43"/>
                    <a:pt x="16" y="43"/>
                    <a:pt x="16" y="43"/>
                  </a:cubicBezTo>
                  <a:cubicBezTo>
                    <a:pt x="16" y="47"/>
                    <a:pt x="13" y="51"/>
                    <a:pt x="8" y="51"/>
                  </a:cubicBezTo>
                </a:path>
              </a:pathLst>
            </a:custGeom>
            <a:grpFill/>
            <a:ln>
              <a:noFill/>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94" name="Group 93">
            <a:extLst>
              <a:ext uri="{FF2B5EF4-FFF2-40B4-BE49-F238E27FC236}">
                <a16:creationId xmlns:a16="http://schemas.microsoft.com/office/drawing/2014/main" id="{215B584B-A5DA-2841-A19F-E287C0C10589}"/>
              </a:ext>
            </a:extLst>
          </p:cNvPr>
          <p:cNvGrpSpPr/>
          <p:nvPr/>
        </p:nvGrpSpPr>
        <p:grpSpPr>
          <a:xfrm>
            <a:off x="10904019" y="3595078"/>
            <a:ext cx="164351" cy="272293"/>
            <a:chOff x="2213216" y="4309450"/>
            <a:chExt cx="142875" cy="236712"/>
          </a:xfrm>
        </p:grpSpPr>
        <p:sp>
          <p:nvSpPr>
            <p:cNvPr id="95" name="Oval 23">
              <a:extLst>
                <a:ext uri="{FF2B5EF4-FFF2-40B4-BE49-F238E27FC236}">
                  <a16:creationId xmlns:a16="http://schemas.microsoft.com/office/drawing/2014/main" id="{E27D9602-1184-8C4E-BD99-FAAD2CB8DE09}"/>
                </a:ext>
              </a:extLst>
            </p:cNvPr>
            <p:cNvSpPr>
              <a:spLocks noChangeArrowheads="1"/>
            </p:cNvSpPr>
            <p:nvPr/>
          </p:nvSpPr>
          <p:spPr bwMode="auto">
            <a:xfrm>
              <a:off x="2213216" y="4402144"/>
              <a:ext cx="142875" cy="144018"/>
            </a:xfrm>
            <a:prstGeom prst="ellipse">
              <a:avLst/>
            </a:prstGeom>
            <a:solidFill>
              <a:schemeClr val="accent1"/>
            </a:solidFill>
            <a:ln w="19050">
              <a:solidFill>
                <a:schemeClr val="bg2"/>
              </a:solidFill>
              <a:round/>
              <a:headEnd/>
              <a:tailEnd/>
            </a:ln>
            <a:effectLst/>
          </p:spPr>
          <p:txBody>
            <a:bodyPr wrap="none" lIns="91452" tIns="45727" rIns="91452" bIns="45727" anchor="ctr"/>
            <a:lstStyle/>
            <a:p>
              <a:pPr eaLnBrk="1" hangingPunct="1">
                <a:lnSpc>
                  <a:spcPct val="100000"/>
                </a:lnSpc>
              </a:pPr>
              <a:endParaRPr lang="en-US" sz="2400" dirty="0"/>
            </a:p>
          </p:txBody>
        </p:sp>
        <p:cxnSp>
          <p:nvCxnSpPr>
            <p:cNvPr id="96" name="Straight Connector 95">
              <a:extLst>
                <a:ext uri="{FF2B5EF4-FFF2-40B4-BE49-F238E27FC236}">
                  <a16:creationId xmlns:a16="http://schemas.microsoft.com/office/drawing/2014/main" id="{0C05FE41-9871-764F-BB39-14FAF89B0F20}"/>
                </a:ext>
              </a:extLst>
            </p:cNvPr>
            <p:cNvCxnSpPr/>
            <p:nvPr/>
          </p:nvCxnSpPr>
          <p:spPr>
            <a:xfrm>
              <a:off x="2282497" y="4309450"/>
              <a:ext cx="0" cy="189272"/>
            </a:xfrm>
            <a:prstGeom prst="line">
              <a:avLst/>
            </a:prstGeom>
            <a:ln w="19050"/>
          </p:spPr>
          <p:style>
            <a:lnRef idx="1">
              <a:schemeClr val="accent1"/>
            </a:lnRef>
            <a:fillRef idx="0">
              <a:schemeClr val="accent1"/>
            </a:fillRef>
            <a:effectRef idx="0">
              <a:schemeClr val="accent1"/>
            </a:effectRef>
            <a:fontRef idx="minor">
              <a:schemeClr val="tx1"/>
            </a:fontRef>
          </p:style>
        </p:cxnSp>
      </p:grpSp>
      <p:grpSp>
        <p:nvGrpSpPr>
          <p:cNvPr id="97" name="Group 96">
            <a:extLst>
              <a:ext uri="{FF2B5EF4-FFF2-40B4-BE49-F238E27FC236}">
                <a16:creationId xmlns:a16="http://schemas.microsoft.com/office/drawing/2014/main" id="{1D2B41DC-55AD-3641-9823-ACBAAA988A56}"/>
              </a:ext>
            </a:extLst>
          </p:cNvPr>
          <p:cNvGrpSpPr>
            <a:grpSpLocks noChangeAspect="1"/>
          </p:cNvGrpSpPr>
          <p:nvPr/>
        </p:nvGrpSpPr>
        <p:grpSpPr>
          <a:xfrm>
            <a:off x="10688791" y="2929565"/>
            <a:ext cx="599285" cy="665512"/>
            <a:chOff x="3539654" y="3386522"/>
            <a:chExt cx="370990" cy="411988"/>
          </a:xfrm>
          <a:solidFill>
            <a:schemeClr val="accent1"/>
          </a:solidFill>
        </p:grpSpPr>
        <p:sp>
          <p:nvSpPr>
            <p:cNvPr id="98" name="Freeform 655">
              <a:extLst>
                <a:ext uri="{FF2B5EF4-FFF2-40B4-BE49-F238E27FC236}">
                  <a16:creationId xmlns:a16="http://schemas.microsoft.com/office/drawing/2014/main" id="{4B4007DE-6BF1-7A49-A128-D35C1DFB1DE8}"/>
                </a:ext>
              </a:extLst>
            </p:cNvPr>
            <p:cNvSpPr>
              <a:spLocks noChangeAspect="1" noEditPoints="1"/>
            </p:cNvSpPr>
            <p:nvPr/>
          </p:nvSpPr>
          <p:spPr bwMode="auto">
            <a:xfrm>
              <a:off x="3539656" y="3433521"/>
              <a:ext cx="370988" cy="364989"/>
            </a:xfrm>
            <a:custGeom>
              <a:avLst/>
              <a:gdLst>
                <a:gd name="T0" fmla="*/ 135 w 157"/>
                <a:gd name="T1" fmla="*/ 13 h 154"/>
                <a:gd name="T2" fmla="*/ 145 w 157"/>
                <a:gd name="T3" fmla="*/ 22 h 154"/>
                <a:gd name="T4" fmla="*/ 145 w 157"/>
                <a:gd name="T5" fmla="*/ 132 h 154"/>
                <a:gd name="T6" fmla="*/ 135 w 157"/>
                <a:gd name="T7" fmla="*/ 141 h 154"/>
                <a:gd name="T8" fmla="*/ 22 w 157"/>
                <a:gd name="T9" fmla="*/ 141 h 154"/>
                <a:gd name="T10" fmla="*/ 13 w 157"/>
                <a:gd name="T11" fmla="*/ 132 h 154"/>
                <a:gd name="T12" fmla="*/ 13 w 157"/>
                <a:gd name="T13" fmla="*/ 22 h 154"/>
                <a:gd name="T14" fmla="*/ 22 w 157"/>
                <a:gd name="T15" fmla="*/ 13 h 154"/>
                <a:gd name="T16" fmla="*/ 135 w 157"/>
                <a:gd name="T17" fmla="*/ 13 h 154"/>
                <a:gd name="T18" fmla="*/ 135 w 157"/>
                <a:gd name="T19" fmla="*/ 0 h 154"/>
                <a:gd name="T20" fmla="*/ 22 w 157"/>
                <a:gd name="T21" fmla="*/ 0 h 154"/>
                <a:gd name="T22" fmla="*/ 0 w 157"/>
                <a:gd name="T23" fmla="*/ 22 h 154"/>
                <a:gd name="T24" fmla="*/ 0 w 157"/>
                <a:gd name="T25" fmla="*/ 132 h 154"/>
                <a:gd name="T26" fmla="*/ 22 w 157"/>
                <a:gd name="T27" fmla="*/ 154 h 154"/>
                <a:gd name="T28" fmla="*/ 135 w 157"/>
                <a:gd name="T29" fmla="*/ 154 h 154"/>
                <a:gd name="T30" fmla="*/ 157 w 157"/>
                <a:gd name="T31" fmla="*/ 132 h 154"/>
                <a:gd name="T32" fmla="*/ 157 w 157"/>
                <a:gd name="T33" fmla="*/ 22 h 154"/>
                <a:gd name="T34" fmla="*/ 135 w 157"/>
                <a:gd name="T35"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7" h="154">
                  <a:moveTo>
                    <a:pt x="135" y="13"/>
                  </a:moveTo>
                  <a:cubicBezTo>
                    <a:pt x="141" y="13"/>
                    <a:pt x="145" y="17"/>
                    <a:pt x="145" y="22"/>
                  </a:cubicBezTo>
                  <a:cubicBezTo>
                    <a:pt x="145" y="132"/>
                    <a:pt x="145" y="132"/>
                    <a:pt x="145" y="132"/>
                  </a:cubicBezTo>
                  <a:cubicBezTo>
                    <a:pt x="145" y="137"/>
                    <a:pt x="141" y="141"/>
                    <a:pt x="135" y="141"/>
                  </a:cubicBezTo>
                  <a:cubicBezTo>
                    <a:pt x="22" y="141"/>
                    <a:pt x="22" y="141"/>
                    <a:pt x="22" y="141"/>
                  </a:cubicBezTo>
                  <a:cubicBezTo>
                    <a:pt x="17" y="141"/>
                    <a:pt x="13" y="137"/>
                    <a:pt x="13" y="132"/>
                  </a:cubicBezTo>
                  <a:cubicBezTo>
                    <a:pt x="13" y="22"/>
                    <a:pt x="13" y="22"/>
                    <a:pt x="13" y="22"/>
                  </a:cubicBezTo>
                  <a:cubicBezTo>
                    <a:pt x="13" y="17"/>
                    <a:pt x="17" y="13"/>
                    <a:pt x="22" y="13"/>
                  </a:cubicBezTo>
                  <a:cubicBezTo>
                    <a:pt x="135" y="13"/>
                    <a:pt x="135" y="13"/>
                    <a:pt x="135" y="13"/>
                  </a:cubicBezTo>
                  <a:moveTo>
                    <a:pt x="135" y="0"/>
                  </a:moveTo>
                  <a:cubicBezTo>
                    <a:pt x="22" y="0"/>
                    <a:pt x="22" y="0"/>
                    <a:pt x="22" y="0"/>
                  </a:cubicBezTo>
                  <a:cubicBezTo>
                    <a:pt x="10" y="0"/>
                    <a:pt x="0" y="10"/>
                    <a:pt x="0" y="22"/>
                  </a:cubicBezTo>
                  <a:cubicBezTo>
                    <a:pt x="0" y="132"/>
                    <a:pt x="0" y="132"/>
                    <a:pt x="0" y="132"/>
                  </a:cubicBezTo>
                  <a:cubicBezTo>
                    <a:pt x="0" y="144"/>
                    <a:pt x="10" y="154"/>
                    <a:pt x="22" y="154"/>
                  </a:cubicBezTo>
                  <a:cubicBezTo>
                    <a:pt x="135" y="154"/>
                    <a:pt x="135" y="154"/>
                    <a:pt x="135" y="154"/>
                  </a:cubicBezTo>
                  <a:cubicBezTo>
                    <a:pt x="147" y="154"/>
                    <a:pt x="157" y="144"/>
                    <a:pt x="157" y="132"/>
                  </a:cubicBezTo>
                  <a:cubicBezTo>
                    <a:pt x="157" y="22"/>
                    <a:pt x="157" y="22"/>
                    <a:pt x="157" y="22"/>
                  </a:cubicBezTo>
                  <a:cubicBezTo>
                    <a:pt x="157" y="10"/>
                    <a:pt x="147" y="0"/>
                    <a:pt x="135" y="0"/>
                  </a:cubicBezTo>
                </a:path>
              </a:pathLst>
            </a:custGeom>
            <a:grpFill/>
            <a:ln>
              <a:noFill/>
            </a:ln>
          </p:spPr>
          <p:txBody>
            <a:bodyPr vert="horz" wrap="square" lIns="121920" tIns="60960" rIns="121920" bIns="60960" numCol="1" anchor="t" anchorCtr="0" compatLnSpc="1">
              <a:prstTxWarp prst="textNoShape">
                <a:avLst/>
              </a:prstTxWarp>
            </a:bodyPr>
            <a:lstStyle/>
            <a:p>
              <a:endParaRPr lang="en-US" sz="2400" dirty="0"/>
            </a:p>
          </p:txBody>
        </p:sp>
        <p:sp>
          <p:nvSpPr>
            <p:cNvPr id="99" name="Freeform 656">
              <a:extLst>
                <a:ext uri="{FF2B5EF4-FFF2-40B4-BE49-F238E27FC236}">
                  <a16:creationId xmlns:a16="http://schemas.microsoft.com/office/drawing/2014/main" id="{6D6E2EB4-A485-C341-ABDB-F066F9E06C3A}"/>
                </a:ext>
              </a:extLst>
            </p:cNvPr>
            <p:cNvSpPr>
              <a:spLocks noChangeAspect="1"/>
            </p:cNvSpPr>
            <p:nvPr/>
          </p:nvSpPr>
          <p:spPr bwMode="auto">
            <a:xfrm>
              <a:off x="3539654" y="3436518"/>
              <a:ext cx="370988" cy="72998"/>
            </a:xfrm>
            <a:custGeom>
              <a:avLst/>
              <a:gdLst>
                <a:gd name="T0" fmla="*/ 157 w 157"/>
                <a:gd name="T1" fmla="*/ 31 h 31"/>
                <a:gd name="T2" fmla="*/ 157 w 157"/>
                <a:gd name="T3" fmla="*/ 22 h 31"/>
                <a:gd name="T4" fmla="*/ 135 w 157"/>
                <a:gd name="T5" fmla="*/ 0 h 31"/>
                <a:gd name="T6" fmla="*/ 22 w 157"/>
                <a:gd name="T7" fmla="*/ 0 h 31"/>
                <a:gd name="T8" fmla="*/ 0 w 157"/>
                <a:gd name="T9" fmla="*/ 22 h 31"/>
                <a:gd name="T10" fmla="*/ 0 w 157"/>
                <a:gd name="T11" fmla="*/ 31 h 31"/>
                <a:gd name="T12" fmla="*/ 157 w 157"/>
                <a:gd name="T13" fmla="*/ 31 h 31"/>
              </a:gdLst>
              <a:ahLst/>
              <a:cxnLst>
                <a:cxn ang="0">
                  <a:pos x="T0" y="T1"/>
                </a:cxn>
                <a:cxn ang="0">
                  <a:pos x="T2" y="T3"/>
                </a:cxn>
                <a:cxn ang="0">
                  <a:pos x="T4" y="T5"/>
                </a:cxn>
                <a:cxn ang="0">
                  <a:pos x="T6" y="T7"/>
                </a:cxn>
                <a:cxn ang="0">
                  <a:pos x="T8" y="T9"/>
                </a:cxn>
                <a:cxn ang="0">
                  <a:pos x="T10" y="T11"/>
                </a:cxn>
                <a:cxn ang="0">
                  <a:pos x="T12" y="T13"/>
                </a:cxn>
              </a:cxnLst>
              <a:rect l="0" t="0" r="r" b="b"/>
              <a:pathLst>
                <a:path w="157" h="31">
                  <a:moveTo>
                    <a:pt x="157" y="31"/>
                  </a:moveTo>
                  <a:cubicBezTo>
                    <a:pt x="157" y="22"/>
                    <a:pt x="157" y="22"/>
                    <a:pt x="157" y="22"/>
                  </a:cubicBezTo>
                  <a:cubicBezTo>
                    <a:pt x="157" y="10"/>
                    <a:pt x="147" y="0"/>
                    <a:pt x="135" y="0"/>
                  </a:cubicBezTo>
                  <a:cubicBezTo>
                    <a:pt x="22" y="0"/>
                    <a:pt x="22" y="0"/>
                    <a:pt x="22" y="0"/>
                  </a:cubicBezTo>
                  <a:cubicBezTo>
                    <a:pt x="10" y="0"/>
                    <a:pt x="0" y="10"/>
                    <a:pt x="0" y="22"/>
                  </a:cubicBezTo>
                  <a:cubicBezTo>
                    <a:pt x="0" y="31"/>
                    <a:pt x="0" y="31"/>
                    <a:pt x="0" y="31"/>
                  </a:cubicBezTo>
                  <a:lnTo>
                    <a:pt x="157" y="31"/>
                  </a:lnTo>
                  <a:close/>
                </a:path>
              </a:pathLst>
            </a:custGeom>
            <a:grpFill/>
            <a:ln>
              <a:noFill/>
            </a:ln>
          </p:spPr>
          <p:txBody>
            <a:bodyPr vert="horz" wrap="square" lIns="121920" tIns="60960" rIns="121920" bIns="60960" numCol="1" anchor="t" anchorCtr="0" compatLnSpc="1">
              <a:prstTxWarp prst="textNoShape">
                <a:avLst/>
              </a:prstTxWarp>
            </a:bodyPr>
            <a:lstStyle/>
            <a:p>
              <a:endParaRPr lang="en-US" sz="2400" dirty="0"/>
            </a:p>
          </p:txBody>
        </p:sp>
        <p:sp>
          <p:nvSpPr>
            <p:cNvPr id="100" name="Freeform 657">
              <a:extLst>
                <a:ext uri="{FF2B5EF4-FFF2-40B4-BE49-F238E27FC236}">
                  <a16:creationId xmlns:a16="http://schemas.microsoft.com/office/drawing/2014/main" id="{07A93AAF-2948-FA46-8F0C-A41FFF0F0005}"/>
                </a:ext>
              </a:extLst>
            </p:cNvPr>
            <p:cNvSpPr>
              <a:spLocks noChangeAspect="1"/>
            </p:cNvSpPr>
            <p:nvPr/>
          </p:nvSpPr>
          <p:spPr bwMode="auto">
            <a:xfrm>
              <a:off x="3638651" y="3386522"/>
              <a:ext cx="37999" cy="120996"/>
            </a:xfrm>
            <a:custGeom>
              <a:avLst/>
              <a:gdLst>
                <a:gd name="T0" fmla="*/ 8 w 16"/>
                <a:gd name="T1" fmla="*/ 51 h 51"/>
                <a:gd name="T2" fmla="*/ 0 w 16"/>
                <a:gd name="T3" fmla="*/ 43 h 51"/>
                <a:gd name="T4" fmla="*/ 0 w 16"/>
                <a:gd name="T5" fmla="*/ 9 h 51"/>
                <a:gd name="T6" fmla="*/ 8 w 16"/>
                <a:gd name="T7" fmla="*/ 0 h 51"/>
                <a:gd name="T8" fmla="*/ 16 w 16"/>
                <a:gd name="T9" fmla="*/ 9 h 51"/>
                <a:gd name="T10" fmla="*/ 16 w 16"/>
                <a:gd name="T11" fmla="*/ 43 h 51"/>
                <a:gd name="T12" fmla="*/ 8 w 16"/>
                <a:gd name="T13" fmla="*/ 51 h 51"/>
              </a:gdLst>
              <a:ahLst/>
              <a:cxnLst>
                <a:cxn ang="0">
                  <a:pos x="T0" y="T1"/>
                </a:cxn>
                <a:cxn ang="0">
                  <a:pos x="T2" y="T3"/>
                </a:cxn>
                <a:cxn ang="0">
                  <a:pos x="T4" y="T5"/>
                </a:cxn>
                <a:cxn ang="0">
                  <a:pos x="T6" y="T7"/>
                </a:cxn>
                <a:cxn ang="0">
                  <a:pos x="T8" y="T9"/>
                </a:cxn>
                <a:cxn ang="0">
                  <a:pos x="T10" y="T11"/>
                </a:cxn>
                <a:cxn ang="0">
                  <a:pos x="T12" y="T13"/>
                </a:cxn>
              </a:cxnLst>
              <a:rect l="0" t="0" r="r" b="b"/>
              <a:pathLst>
                <a:path w="16" h="51">
                  <a:moveTo>
                    <a:pt x="8" y="51"/>
                  </a:moveTo>
                  <a:cubicBezTo>
                    <a:pt x="4" y="51"/>
                    <a:pt x="0" y="47"/>
                    <a:pt x="0" y="43"/>
                  </a:cubicBezTo>
                  <a:cubicBezTo>
                    <a:pt x="0" y="9"/>
                    <a:pt x="0" y="9"/>
                    <a:pt x="0" y="9"/>
                  </a:cubicBezTo>
                  <a:cubicBezTo>
                    <a:pt x="0" y="4"/>
                    <a:pt x="4" y="0"/>
                    <a:pt x="8" y="0"/>
                  </a:cubicBezTo>
                  <a:cubicBezTo>
                    <a:pt x="13" y="0"/>
                    <a:pt x="16" y="4"/>
                    <a:pt x="16" y="9"/>
                  </a:cubicBezTo>
                  <a:cubicBezTo>
                    <a:pt x="16" y="43"/>
                    <a:pt x="16" y="43"/>
                    <a:pt x="16" y="43"/>
                  </a:cubicBezTo>
                  <a:cubicBezTo>
                    <a:pt x="16" y="47"/>
                    <a:pt x="13" y="51"/>
                    <a:pt x="8" y="51"/>
                  </a:cubicBezTo>
                </a:path>
              </a:pathLst>
            </a:custGeom>
            <a:grpFill/>
            <a:ln>
              <a:noFill/>
            </a:ln>
          </p:spPr>
          <p:txBody>
            <a:bodyPr vert="horz" wrap="square" lIns="121920" tIns="60960" rIns="121920" bIns="60960" numCol="1" anchor="t" anchorCtr="0" compatLnSpc="1">
              <a:prstTxWarp prst="textNoShape">
                <a:avLst/>
              </a:prstTxWarp>
            </a:bodyPr>
            <a:lstStyle/>
            <a:p>
              <a:endParaRPr lang="en-US" sz="2400" dirty="0"/>
            </a:p>
          </p:txBody>
        </p:sp>
        <p:sp>
          <p:nvSpPr>
            <p:cNvPr id="101" name="Freeform 658">
              <a:extLst>
                <a:ext uri="{FF2B5EF4-FFF2-40B4-BE49-F238E27FC236}">
                  <a16:creationId xmlns:a16="http://schemas.microsoft.com/office/drawing/2014/main" id="{B46E95E2-7A0F-4544-BE50-F5F223870753}"/>
                </a:ext>
              </a:extLst>
            </p:cNvPr>
            <p:cNvSpPr>
              <a:spLocks noChangeAspect="1"/>
            </p:cNvSpPr>
            <p:nvPr/>
          </p:nvSpPr>
          <p:spPr bwMode="auto">
            <a:xfrm>
              <a:off x="3773658" y="3386525"/>
              <a:ext cx="37999" cy="120996"/>
            </a:xfrm>
            <a:custGeom>
              <a:avLst/>
              <a:gdLst>
                <a:gd name="T0" fmla="*/ 8 w 16"/>
                <a:gd name="T1" fmla="*/ 51 h 51"/>
                <a:gd name="T2" fmla="*/ 0 w 16"/>
                <a:gd name="T3" fmla="*/ 43 h 51"/>
                <a:gd name="T4" fmla="*/ 0 w 16"/>
                <a:gd name="T5" fmla="*/ 9 h 51"/>
                <a:gd name="T6" fmla="*/ 8 w 16"/>
                <a:gd name="T7" fmla="*/ 0 h 51"/>
                <a:gd name="T8" fmla="*/ 16 w 16"/>
                <a:gd name="T9" fmla="*/ 9 h 51"/>
                <a:gd name="T10" fmla="*/ 16 w 16"/>
                <a:gd name="T11" fmla="*/ 43 h 51"/>
                <a:gd name="T12" fmla="*/ 8 w 16"/>
                <a:gd name="T13" fmla="*/ 51 h 51"/>
              </a:gdLst>
              <a:ahLst/>
              <a:cxnLst>
                <a:cxn ang="0">
                  <a:pos x="T0" y="T1"/>
                </a:cxn>
                <a:cxn ang="0">
                  <a:pos x="T2" y="T3"/>
                </a:cxn>
                <a:cxn ang="0">
                  <a:pos x="T4" y="T5"/>
                </a:cxn>
                <a:cxn ang="0">
                  <a:pos x="T6" y="T7"/>
                </a:cxn>
                <a:cxn ang="0">
                  <a:pos x="T8" y="T9"/>
                </a:cxn>
                <a:cxn ang="0">
                  <a:pos x="T10" y="T11"/>
                </a:cxn>
                <a:cxn ang="0">
                  <a:pos x="T12" y="T13"/>
                </a:cxn>
              </a:cxnLst>
              <a:rect l="0" t="0" r="r" b="b"/>
              <a:pathLst>
                <a:path w="16" h="51">
                  <a:moveTo>
                    <a:pt x="8" y="51"/>
                  </a:moveTo>
                  <a:cubicBezTo>
                    <a:pt x="4" y="51"/>
                    <a:pt x="0" y="47"/>
                    <a:pt x="0" y="43"/>
                  </a:cubicBezTo>
                  <a:cubicBezTo>
                    <a:pt x="0" y="9"/>
                    <a:pt x="0" y="9"/>
                    <a:pt x="0" y="9"/>
                  </a:cubicBezTo>
                  <a:cubicBezTo>
                    <a:pt x="0" y="4"/>
                    <a:pt x="4" y="0"/>
                    <a:pt x="8" y="0"/>
                  </a:cubicBezTo>
                  <a:cubicBezTo>
                    <a:pt x="13" y="0"/>
                    <a:pt x="16" y="4"/>
                    <a:pt x="16" y="9"/>
                  </a:cubicBezTo>
                  <a:cubicBezTo>
                    <a:pt x="16" y="43"/>
                    <a:pt x="16" y="43"/>
                    <a:pt x="16" y="43"/>
                  </a:cubicBezTo>
                  <a:cubicBezTo>
                    <a:pt x="16" y="47"/>
                    <a:pt x="13" y="51"/>
                    <a:pt x="8" y="51"/>
                  </a:cubicBezTo>
                </a:path>
              </a:pathLst>
            </a:custGeom>
            <a:grpFill/>
            <a:ln>
              <a:noFill/>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102" name="Group 101">
            <a:extLst>
              <a:ext uri="{FF2B5EF4-FFF2-40B4-BE49-F238E27FC236}">
                <a16:creationId xmlns:a16="http://schemas.microsoft.com/office/drawing/2014/main" id="{DD3789E9-B16A-0440-BBFB-9547ABFAA31A}"/>
              </a:ext>
            </a:extLst>
          </p:cNvPr>
          <p:cNvGrpSpPr>
            <a:grpSpLocks noChangeAspect="1"/>
          </p:cNvGrpSpPr>
          <p:nvPr/>
        </p:nvGrpSpPr>
        <p:grpSpPr>
          <a:xfrm>
            <a:off x="10766867" y="3250901"/>
            <a:ext cx="433693" cy="165667"/>
            <a:chOff x="3060428" y="2579450"/>
            <a:chExt cx="758659" cy="289800"/>
          </a:xfrm>
        </p:grpSpPr>
        <p:pic>
          <p:nvPicPr>
            <p:cNvPr id="103" name="Picture 102">
              <a:extLst>
                <a:ext uri="{FF2B5EF4-FFF2-40B4-BE49-F238E27FC236}">
                  <a16:creationId xmlns:a16="http://schemas.microsoft.com/office/drawing/2014/main" id="{8CAAA48A-4AE8-3540-96E3-3ACCF8C2378B}"/>
                </a:ext>
              </a:extLst>
            </p:cNvPr>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3287212" y="2579450"/>
              <a:ext cx="246692" cy="289800"/>
            </a:xfrm>
            <a:prstGeom prst="rect">
              <a:avLst/>
            </a:prstGeom>
          </p:spPr>
        </p:pic>
        <p:pic>
          <p:nvPicPr>
            <p:cNvPr id="104" name="Picture 103">
              <a:extLst>
                <a:ext uri="{FF2B5EF4-FFF2-40B4-BE49-F238E27FC236}">
                  <a16:creationId xmlns:a16="http://schemas.microsoft.com/office/drawing/2014/main" id="{C17477C5-1A29-D643-900A-EC504998C937}"/>
                </a:ext>
              </a:extLst>
            </p:cNvPr>
            <p:cNvPicPr>
              <a:picLocks noChangeAspect="1"/>
            </p:cNvPicPr>
            <p:nvPr/>
          </p:nvPicPr>
          <p:blipFill>
            <a:blip r:embed="rId7">
              <a:extLst>
                <a:ext uri="{28A0092B-C50C-407E-A947-70E740481C1C}">
                  <a14:useLocalDpi xmlns:a14="http://schemas.microsoft.com/office/drawing/2010/main"/>
                </a:ext>
              </a:extLst>
            </a:blip>
            <a:stretch>
              <a:fillRect/>
            </a:stretch>
          </p:blipFill>
          <p:spPr>
            <a:xfrm>
              <a:off x="3060428" y="2579450"/>
              <a:ext cx="179676" cy="289800"/>
            </a:xfrm>
            <a:prstGeom prst="rect">
              <a:avLst/>
            </a:prstGeom>
          </p:spPr>
        </p:pic>
        <p:pic>
          <p:nvPicPr>
            <p:cNvPr id="105" name="Picture 104">
              <a:extLst>
                <a:ext uri="{FF2B5EF4-FFF2-40B4-BE49-F238E27FC236}">
                  <a16:creationId xmlns:a16="http://schemas.microsoft.com/office/drawing/2014/main" id="{21B9949C-43BD-864F-B832-C246142A8C34}"/>
                </a:ext>
              </a:extLst>
            </p:cNvPr>
            <p:cNvPicPr>
              <a:picLocks noChangeAspect="1"/>
            </p:cNvPicPr>
            <p:nvPr/>
          </p:nvPicPr>
          <p:blipFill>
            <a:blip r:embed="rId8">
              <a:extLst>
                <a:ext uri="{28A0092B-C50C-407E-A947-70E740481C1C}">
                  <a14:useLocalDpi xmlns:a14="http://schemas.microsoft.com/office/drawing/2010/main"/>
                </a:ext>
              </a:extLst>
            </a:blip>
            <a:stretch>
              <a:fillRect/>
            </a:stretch>
          </p:blipFill>
          <p:spPr>
            <a:xfrm>
              <a:off x="3582538" y="2579450"/>
              <a:ext cx="236549" cy="289800"/>
            </a:xfrm>
            <a:prstGeom prst="rect">
              <a:avLst/>
            </a:prstGeom>
          </p:spPr>
        </p:pic>
      </p:grpSp>
      <p:grpSp>
        <p:nvGrpSpPr>
          <p:cNvPr id="106" name="Group 105">
            <a:extLst>
              <a:ext uri="{FF2B5EF4-FFF2-40B4-BE49-F238E27FC236}">
                <a16:creationId xmlns:a16="http://schemas.microsoft.com/office/drawing/2014/main" id="{95166B0B-A7FA-7246-85B1-57EE77069AB6}"/>
              </a:ext>
            </a:extLst>
          </p:cNvPr>
          <p:cNvGrpSpPr>
            <a:grpSpLocks noChangeAspect="1"/>
          </p:cNvGrpSpPr>
          <p:nvPr/>
        </p:nvGrpSpPr>
        <p:grpSpPr>
          <a:xfrm>
            <a:off x="880623" y="3250901"/>
            <a:ext cx="419828" cy="165667"/>
            <a:chOff x="3069800" y="3779600"/>
            <a:chExt cx="734404" cy="289800"/>
          </a:xfrm>
        </p:grpSpPr>
        <p:pic>
          <p:nvPicPr>
            <p:cNvPr id="107" name="Picture 106">
              <a:extLst>
                <a:ext uri="{FF2B5EF4-FFF2-40B4-BE49-F238E27FC236}">
                  <a16:creationId xmlns:a16="http://schemas.microsoft.com/office/drawing/2014/main" id="{D4FC598F-6659-CD47-99BE-87751CCA1401}"/>
                </a:ext>
              </a:extLst>
            </p:cNvPr>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3069800" y="3779600"/>
              <a:ext cx="246692" cy="289800"/>
            </a:xfrm>
            <a:prstGeom prst="rect">
              <a:avLst/>
            </a:prstGeom>
          </p:spPr>
        </p:pic>
        <p:pic>
          <p:nvPicPr>
            <p:cNvPr id="108" name="Picture 107">
              <a:extLst>
                <a:ext uri="{FF2B5EF4-FFF2-40B4-BE49-F238E27FC236}">
                  <a16:creationId xmlns:a16="http://schemas.microsoft.com/office/drawing/2014/main" id="{C8FD41C7-A084-6D49-8C94-0EDA8ED65C46}"/>
                </a:ext>
              </a:extLst>
            </p:cNvPr>
            <p:cNvPicPr>
              <a:picLocks noChangeAspect="1"/>
            </p:cNvPicPr>
            <p:nvPr/>
          </p:nvPicPr>
          <p:blipFill>
            <a:blip r:embed="rId9">
              <a:extLst>
                <a:ext uri="{28A0092B-C50C-407E-A947-70E740481C1C}">
                  <a14:useLocalDpi xmlns:a14="http://schemas.microsoft.com/office/drawing/2010/main"/>
                </a:ext>
              </a:extLst>
            </a:blip>
            <a:stretch>
              <a:fillRect/>
            </a:stretch>
          </p:blipFill>
          <p:spPr>
            <a:xfrm>
              <a:off x="3369928" y="3779600"/>
              <a:ext cx="180038" cy="289800"/>
            </a:xfrm>
            <a:prstGeom prst="rect">
              <a:avLst/>
            </a:prstGeom>
          </p:spPr>
        </p:pic>
        <p:pic>
          <p:nvPicPr>
            <p:cNvPr id="109" name="Picture 108">
              <a:extLst>
                <a:ext uri="{FF2B5EF4-FFF2-40B4-BE49-F238E27FC236}">
                  <a16:creationId xmlns:a16="http://schemas.microsoft.com/office/drawing/2014/main" id="{CA160484-2DA6-D74F-B45A-D95B29378E73}"/>
                </a:ext>
              </a:extLst>
            </p:cNvPr>
            <p:cNvPicPr>
              <a:picLocks noChangeAspect="1"/>
            </p:cNvPicPr>
            <p:nvPr/>
          </p:nvPicPr>
          <p:blipFill>
            <a:blip r:embed="rId10">
              <a:extLst>
                <a:ext uri="{28A0092B-C50C-407E-A947-70E740481C1C}">
                  <a14:useLocalDpi xmlns:a14="http://schemas.microsoft.com/office/drawing/2010/main"/>
                </a:ext>
              </a:extLst>
            </a:blip>
            <a:stretch>
              <a:fillRect/>
            </a:stretch>
          </p:blipFill>
          <p:spPr>
            <a:xfrm>
              <a:off x="3608952" y="3779600"/>
              <a:ext cx="195252" cy="289800"/>
            </a:xfrm>
            <a:prstGeom prst="rect">
              <a:avLst/>
            </a:prstGeom>
          </p:spPr>
        </p:pic>
      </p:grpSp>
      <p:grpSp>
        <p:nvGrpSpPr>
          <p:cNvPr id="110" name="Group 109">
            <a:extLst>
              <a:ext uri="{FF2B5EF4-FFF2-40B4-BE49-F238E27FC236}">
                <a16:creationId xmlns:a16="http://schemas.microsoft.com/office/drawing/2014/main" id="{2633BCEE-E657-A745-AF64-EAE8137D127A}"/>
              </a:ext>
            </a:extLst>
          </p:cNvPr>
          <p:cNvGrpSpPr>
            <a:grpSpLocks noChangeAspect="1"/>
          </p:cNvGrpSpPr>
          <p:nvPr/>
        </p:nvGrpSpPr>
        <p:grpSpPr>
          <a:xfrm>
            <a:off x="1933763" y="3250901"/>
            <a:ext cx="451700" cy="165667"/>
            <a:chOff x="3054183" y="4174330"/>
            <a:chExt cx="790159" cy="289800"/>
          </a:xfrm>
        </p:grpSpPr>
        <p:pic>
          <p:nvPicPr>
            <p:cNvPr id="111" name="Picture 110">
              <a:extLst>
                <a:ext uri="{FF2B5EF4-FFF2-40B4-BE49-F238E27FC236}">
                  <a16:creationId xmlns:a16="http://schemas.microsoft.com/office/drawing/2014/main" id="{865033B3-406C-FE43-8543-136E52920419}"/>
                </a:ext>
              </a:extLst>
            </p:cNvPr>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3377131" y="4174330"/>
              <a:ext cx="246692" cy="289800"/>
            </a:xfrm>
            <a:prstGeom prst="rect">
              <a:avLst/>
            </a:prstGeom>
          </p:spPr>
        </p:pic>
        <p:pic>
          <p:nvPicPr>
            <p:cNvPr id="112" name="Picture 111">
              <a:extLst>
                <a:ext uri="{FF2B5EF4-FFF2-40B4-BE49-F238E27FC236}">
                  <a16:creationId xmlns:a16="http://schemas.microsoft.com/office/drawing/2014/main" id="{89E8F934-202C-7144-A740-404B78ABA0AF}"/>
                </a:ext>
              </a:extLst>
            </p:cNvPr>
            <p:cNvPicPr>
              <a:picLocks noChangeAspect="1"/>
            </p:cNvPicPr>
            <p:nvPr/>
          </p:nvPicPr>
          <p:blipFill>
            <a:blip r:embed="rId11">
              <a:extLst>
                <a:ext uri="{28A0092B-C50C-407E-A947-70E740481C1C}">
                  <a14:useLocalDpi xmlns:a14="http://schemas.microsoft.com/office/drawing/2010/main"/>
                </a:ext>
              </a:extLst>
            </a:blip>
            <a:stretch>
              <a:fillRect/>
            </a:stretch>
          </p:blipFill>
          <p:spPr>
            <a:xfrm>
              <a:off x="3054183" y="4174330"/>
              <a:ext cx="270600" cy="289800"/>
            </a:xfrm>
            <a:prstGeom prst="rect">
              <a:avLst/>
            </a:prstGeom>
          </p:spPr>
        </p:pic>
        <p:pic>
          <p:nvPicPr>
            <p:cNvPr id="113" name="Picture 112">
              <a:extLst>
                <a:ext uri="{FF2B5EF4-FFF2-40B4-BE49-F238E27FC236}">
                  <a16:creationId xmlns:a16="http://schemas.microsoft.com/office/drawing/2014/main" id="{B01CA8EA-4788-8E49-A6B9-1DF3AB612B09}"/>
                </a:ext>
              </a:extLst>
            </p:cNvPr>
            <p:cNvPicPr>
              <a:picLocks noChangeAspect="1"/>
            </p:cNvPicPr>
            <p:nvPr/>
          </p:nvPicPr>
          <p:blipFill>
            <a:blip r:embed="rId12">
              <a:extLst>
                <a:ext uri="{28A0092B-C50C-407E-A947-70E740481C1C}">
                  <a14:useLocalDpi xmlns:a14="http://schemas.microsoft.com/office/drawing/2010/main"/>
                </a:ext>
              </a:extLst>
            </a:blip>
            <a:stretch>
              <a:fillRect/>
            </a:stretch>
          </p:blipFill>
          <p:spPr>
            <a:xfrm>
              <a:off x="3618299" y="4174330"/>
              <a:ext cx="226043" cy="289800"/>
            </a:xfrm>
            <a:prstGeom prst="rect">
              <a:avLst/>
            </a:prstGeom>
          </p:spPr>
        </p:pic>
      </p:grpSp>
      <p:grpSp>
        <p:nvGrpSpPr>
          <p:cNvPr id="114" name="Group 113">
            <a:extLst>
              <a:ext uri="{FF2B5EF4-FFF2-40B4-BE49-F238E27FC236}">
                <a16:creationId xmlns:a16="http://schemas.microsoft.com/office/drawing/2014/main" id="{CDDD2E28-E3D4-EF41-8411-509CCC0904DB}"/>
              </a:ext>
            </a:extLst>
          </p:cNvPr>
          <p:cNvGrpSpPr>
            <a:grpSpLocks noChangeAspect="1"/>
          </p:cNvGrpSpPr>
          <p:nvPr/>
        </p:nvGrpSpPr>
        <p:grpSpPr>
          <a:xfrm>
            <a:off x="3006904" y="3250902"/>
            <a:ext cx="421145" cy="165665"/>
            <a:chOff x="3060428" y="4567950"/>
            <a:chExt cx="736712" cy="289800"/>
          </a:xfrm>
        </p:grpSpPr>
        <p:pic>
          <p:nvPicPr>
            <p:cNvPr id="115" name="Picture 114">
              <a:extLst>
                <a:ext uri="{FF2B5EF4-FFF2-40B4-BE49-F238E27FC236}">
                  <a16:creationId xmlns:a16="http://schemas.microsoft.com/office/drawing/2014/main" id="{67557123-F555-4C4C-BCBA-40B2E66F01DE}"/>
                </a:ext>
              </a:extLst>
            </p:cNvPr>
            <p:cNvPicPr>
              <a:picLocks noChangeAspect="1"/>
            </p:cNvPicPr>
            <p:nvPr/>
          </p:nvPicPr>
          <p:blipFill>
            <a:blip r:embed="rId7">
              <a:extLst>
                <a:ext uri="{28A0092B-C50C-407E-A947-70E740481C1C}">
                  <a14:useLocalDpi xmlns:a14="http://schemas.microsoft.com/office/drawing/2010/main"/>
                </a:ext>
              </a:extLst>
            </a:blip>
            <a:stretch>
              <a:fillRect/>
            </a:stretch>
          </p:blipFill>
          <p:spPr>
            <a:xfrm>
              <a:off x="3060428" y="4567950"/>
              <a:ext cx="179676" cy="289800"/>
            </a:xfrm>
            <a:prstGeom prst="rect">
              <a:avLst/>
            </a:prstGeom>
          </p:spPr>
        </p:pic>
        <p:pic>
          <p:nvPicPr>
            <p:cNvPr id="116" name="Picture 115">
              <a:extLst>
                <a:ext uri="{FF2B5EF4-FFF2-40B4-BE49-F238E27FC236}">
                  <a16:creationId xmlns:a16="http://schemas.microsoft.com/office/drawing/2014/main" id="{579BC35C-0431-8849-9E86-9977BDFD7872}"/>
                </a:ext>
              </a:extLst>
            </p:cNvPr>
            <p:cNvPicPr>
              <a:picLocks noChangeAspect="1"/>
            </p:cNvPicPr>
            <p:nvPr/>
          </p:nvPicPr>
          <p:blipFill>
            <a:blip r:embed="rId8">
              <a:extLst>
                <a:ext uri="{28A0092B-C50C-407E-A947-70E740481C1C}">
                  <a14:useLocalDpi xmlns:a14="http://schemas.microsoft.com/office/drawing/2010/main"/>
                </a:ext>
              </a:extLst>
            </a:blip>
            <a:stretch>
              <a:fillRect/>
            </a:stretch>
          </p:blipFill>
          <p:spPr>
            <a:xfrm>
              <a:off x="3560591" y="4567950"/>
              <a:ext cx="236549" cy="289800"/>
            </a:xfrm>
            <a:prstGeom prst="rect">
              <a:avLst/>
            </a:prstGeom>
          </p:spPr>
        </p:pic>
        <p:pic>
          <p:nvPicPr>
            <p:cNvPr id="117" name="Picture 116">
              <a:extLst>
                <a:ext uri="{FF2B5EF4-FFF2-40B4-BE49-F238E27FC236}">
                  <a16:creationId xmlns:a16="http://schemas.microsoft.com/office/drawing/2014/main" id="{DF44094E-3E52-A94E-AD98-9BA65E548C66}"/>
                </a:ext>
              </a:extLst>
            </p:cNvPr>
            <p:cNvPicPr>
              <a:picLocks noChangeAspect="1"/>
            </p:cNvPicPr>
            <p:nvPr/>
          </p:nvPicPr>
          <p:blipFill>
            <a:blip r:embed="rId13">
              <a:extLst>
                <a:ext uri="{28A0092B-C50C-407E-A947-70E740481C1C}">
                  <a14:useLocalDpi xmlns:a14="http://schemas.microsoft.com/office/drawing/2010/main"/>
                </a:ext>
              </a:extLst>
            </a:blip>
            <a:stretch>
              <a:fillRect/>
            </a:stretch>
          </p:blipFill>
          <p:spPr>
            <a:xfrm>
              <a:off x="3290184" y="4567950"/>
              <a:ext cx="218798" cy="289800"/>
            </a:xfrm>
            <a:prstGeom prst="rect">
              <a:avLst/>
            </a:prstGeom>
          </p:spPr>
        </p:pic>
      </p:grpSp>
      <p:grpSp>
        <p:nvGrpSpPr>
          <p:cNvPr id="118" name="Group 117">
            <a:extLst>
              <a:ext uri="{FF2B5EF4-FFF2-40B4-BE49-F238E27FC236}">
                <a16:creationId xmlns:a16="http://schemas.microsoft.com/office/drawing/2014/main" id="{9A55D0D0-AB73-AD4C-B997-D9449E4B4201}"/>
              </a:ext>
            </a:extLst>
          </p:cNvPr>
          <p:cNvGrpSpPr>
            <a:grpSpLocks noChangeAspect="1"/>
          </p:cNvGrpSpPr>
          <p:nvPr/>
        </p:nvGrpSpPr>
        <p:grpSpPr>
          <a:xfrm>
            <a:off x="4096077" y="3250901"/>
            <a:ext cx="391879" cy="165667"/>
            <a:chOff x="4103416" y="2579450"/>
            <a:chExt cx="685513" cy="289800"/>
          </a:xfrm>
        </p:grpSpPr>
        <p:pic>
          <p:nvPicPr>
            <p:cNvPr id="119" name="Picture 118">
              <a:extLst>
                <a:ext uri="{FF2B5EF4-FFF2-40B4-BE49-F238E27FC236}">
                  <a16:creationId xmlns:a16="http://schemas.microsoft.com/office/drawing/2014/main" id="{471F8BFF-F010-704D-91F7-DC351E6B53DF}"/>
                </a:ext>
              </a:extLst>
            </p:cNvPr>
            <p:cNvPicPr>
              <a:picLocks noChangeAspect="1"/>
            </p:cNvPicPr>
            <p:nvPr/>
          </p:nvPicPr>
          <p:blipFill>
            <a:blip r:embed="rId7">
              <a:extLst>
                <a:ext uri="{28A0092B-C50C-407E-A947-70E740481C1C}">
                  <a14:useLocalDpi xmlns:a14="http://schemas.microsoft.com/office/drawing/2010/main"/>
                </a:ext>
              </a:extLst>
            </a:blip>
            <a:stretch>
              <a:fillRect/>
            </a:stretch>
          </p:blipFill>
          <p:spPr>
            <a:xfrm>
              <a:off x="4103416" y="2579450"/>
              <a:ext cx="179676" cy="289800"/>
            </a:xfrm>
            <a:prstGeom prst="rect">
              <a:avLst/>
            </a:prstGeom>
          </p:spPr>
        </p:pic>
        <p:pic>
          <p:nvPicPr>
            <p:cNvPr id="120" name="Picture 119">
              <a:extLst>
                <a:ext uri="{FF2B5EF4-FFF2-40B4-BE49-F238E27FC236}">
                  <a16:creationId xmlns:a16="http://schemas.microsoft.com/office/drawing/2014/main" id="{A482CC59-B6DC-6C40-86EA-4777B0042773}"/>
                </a:ext>
              </a:extLst>
            </p:cNvPr>
            <p:cNvPicPr>
              <a:picLocks noChangeAspect="1"/>
            </p:cNvPicPr>
            <p:nvPr/>
          </p:nvPicPr>
          <p:blipFill>
            <a:blip r:embed="rId13">
              <a:extLst>
                <a:ext uri="{28A0092B-C50C-407E-A947-70E740481C1C}">
                  <a14:useLocalDpi xmlns:a14="http://schemas.microsoft.com/office/drawing/2010/main"/>
                </a:ext>
              </a:extLst>
            </a:blip>
            <a:stretch>
              <a:fillRect/>
            </a:stretch>
          </p:blipFill>
          <p:spPr>
            <a:xfrm>
              <a:off x="4336581" y="2579450"/>
              <a:ext cx="218798" cy="289800"/>
            </a:xfrm>
            <a:prstGeom prst="rect">
              <a:avLst/>
            </a:prstGeom>
          </p:spPr>
        </p:pic>
        <p:pic>
          <p:nvPicPr>
            <p:cNvPr id="121" name="Picture 120">
              <a:extLst>
                <a:ext uri="{FF2B5EF4-FFF2-40B4-BE49-F238E27FC236}">
                  <a16:creationId xmlns:a16="http://schemas.microsoft.com/office/drawing/2014/main" id="{CA246417-AD4C-8E4B-BDF1-9E3F904DE741}"/>
                </a:ext>
              </a:extLst>
            </p:cNvPr>
            <p:cNvPicPr>
              <a:picLocks noChangeAspect="1"/>
            </p:cNvPicPr>
            <p:nvPr/>
          </p:nvPicPr>
          <p:blipFill>
            <a:blip r:embed="rId14">
              <a:extLst>
                <a:ext uri="{28A0092B-C50C-407E-A947-70E740481C1C}">
                  <a14:useLocalDpi xmlns:a14="http://schemas.microsoft.com/office/drawing/2010/main"/>
                </a:ext>
              </a:extLst>
            </a:blip>
            <a:stretch>
              <a:fillRect/>
            </a:stretch>
          </p:blipFill>
          <p:spPr>
            <a:xfrm>
              <a:off x="4608891" y="2579450"/>
              <a:ext cx="180038" cy="289800"/>
            </a:xfrm>
            <a:prstGeom prst="rect">
              <a:avLst/>
            </a:prstGeom>
          </p:spPr>
        </p:pic>
      </p:grpSp>
      <p:grpSp>
        <p:nvGrpSpPr>
          <p:cNvPr id="122" name="Group 121">
            <a:extLst>
              <a:ext uri="{FF2B5EF4-FFF2-40B4-BE49-F238E27FC236}">
                <a16:creationId xmlns:a16="http://schemas.microsoft.com/office/drawing/2014/main" id="{523B8CDF-0C6B-EE41-A8AC-82CAC3A1A95F}"/>
              </a:ext>
            </a:extLst>
          </p:cNvPr>
          <p:cNvGrpSpPr>
            <a:grpSpLocks noChangeAspect="1"/>
          </p:cNvGrpSpPr>
          <p:nvPr/>
        </p:nvGrpSpPr>
        <p:grpSpPr>
          <a:xfrm>
            <a:off x="5114603" y="3250901"/>
            <a:ext cx="469587" cy="165667"/>
            <a:chOff x="4051141" y="2979500"/>
            <a:chExt cx="821449" cy="289800"/>
          </a:xfrm>
        </p:grpSpPr>
        <p:pic>
          <p:nvPicPr>
            <p:cNvPr id="123" name="Picture 122">
              <a:extLst>
                <a:ext uri="{FF2B5EF4-FFF2-40B4-BE49-F238E27FC236}">
                  <a16:creationId xmlns:a16="http://schemas.microsoft.com/office/drawing/2014/main" id="{F7450D49-729E-244C-883E-FB55BC7A2FF6}"/>
                </a:ext>
              </a:extLst>
            </p:cNvPr>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4051141" y="2979500"/>
              <a:ext cx="246692" cy="289800"/>
            </a:xfrm>
            <a:prstGeom prst="rect">
              <a:avLst/>
            </a:prstGeom>
          </p:spPr>
        </p:pic>
        <p:pic>
          <p:nvPicPr>
            <p:cNvPr id="124" name="Picture 123">
              <a:extLst>
                <a:ext uri="{FF2B5EF4-FFF2-40B4-BE49-F238E27FC236}">
                  <a16:creationId xmlns:a16="http://schemas.microsoft.com/office/drawing/2014/main" id="{CA945FDC-46DB-BE47-9B9E-B2D5DD5011EC}"/>
                </a:ext>
              </a:extLst>
            </p:cNvPr>
            <p:cNvPicPr>
              <a:picLocks noChangeAspect="1"/>
            </p:cNvPicPr>
            <p:nvPr/>
          </p:nvPicPr>
          <p:blipFill>
            <a:blip r:embed="rId15">
              <a:extLst>
                <a:ext uri="{28A0092B-C50C-407E-A947-70E740481C1C}">
                  <a14:useLocalDpi xmlns:a14="http://schemas.microsoft.com/office/drawing/2010/main"/>
                </a:ext>
              </a:extLst>
            </a:blip>
            <a:stretch>
              <a:fillRect/>
            </a:stretch>
          </p:blipFill>
          <p:spPr>
            <a:xfrm>
              <a:off x="4611046" y="2979500"/>
              <a:ext cx="261544" cy="289800"/>
            </a:xfrm>
            <a:prstGeom prst="rect">
              <a:avLst/>
            </a:prstGeom>
          </p:spPr>
        </p:pic>
        <p:pic>
          <p:nvPicPr>
            <p:cNvPr id="125" name="Picture 124">
              <a:extLst>
                <a:ext uri="{FF2B5EF4-FFF2-40B4-BE49-F238E27FC236}">
                  <a16:creationId xmlns:a16="http://schemas.microsoft.com/office/drawing/2014/main" id="{2B82DC2A-7C19-3C4E-B544-7B0C6A90DB40}"/>
                </a:ext>
              </a:extLst>
            </p:cNvPr>
            <p:cNvPicPr>
              <a:picLocks noChangeAspect="1"/>
            </p:cNvPicPr>
            <p:nvPr/>
          </p:nvPicPr>
          <p:blipFill>
            <a:blip r:embed="rId13">
              <a:extLst>
                <a:ext uri="{28A0092B-C50C-407E-A947-70E740481C1C}">
                  <a14:useLocalDpi xmlns:a14="http://schemas.microsoft.com/office/drawing/2010/main"/>
                </a:ext>
              </a:extLst>
            </a:blip>
            <a:stretch>
              <a:fillRect/>
            </a:stretch>
          </p:blipFill>
          <p:spPr>
            <a:xfrm>
              <a:off x="4334971" y="2979500"/>
              <a:ext cx="218798" cy="289800"/>
            </a:xfrm>
            <a:prstGeom prst="rect">
              <a:avLst/>
            </a:prstGeom>
          </p:spPr>
        </p:pic>
      </p:grpSp>
      <p:grpSp>
        <p:nvGrpSpPr>
          <p:cNvPr id="126" name="Group 125">
            <a:extLst>
              <a:ext uri="{FF2B5EF4-FFF2-40B4-BE49-F238E27FC236}">
                <a16:creationId xmlns:a16="http://schemas.microsoft.com/office/drawing/2014/main" id="{EAD0ED7B-2D61-D24A-8FE6-44DD092AF17E}"/>
              </a:ext>
            </a:extLst>
          </p:cNvPr>
          <p:cNvGrpSpPr>
            <a:grpSpLocks noChangeAspect="1"/>
          </p:cNvGrpSpPr>
          <p:nvPr/>
        </p:nvGrpSpPr>
        <p:grpSpPr>
          <a:xfrm>
            <a:off x="6233844" y="3250901"/>
            <a:ext cx="365785" cy="165667"/>
            <a:chOff x="4150889" y="3374229"/>
            <a:chExt cx="639867" cy="289800"/>
          </a:xfrm>
        </p:grpSpPr>
        <p:pic>
          <p:nvPicPr>
            <p:cNvPr id="127" name="Picture 126">
              <a:extLst>
                <a:ext uri="{FF2B5EF4-FFF2-40B4-BE49-F238E27FC236}">
                  <a16:creationId xmlns:a16="http://schemas.microsoft.com/office/drawing/2014/main" id="{403353DE-A417-7545-897C-51680A3C21D4}"/>
                </a:ext>
              </a:extLst>
            </p:cNvPr>
            <p:cNvPicPr>
              <a:picLocks noChangeAspect="1"/>
            </p:cNvPicPr>
            <p:nvPr/>
          </p:nvPicPr>
          <p:blipFill>
            <a:blip r:embed="rId16">
              <a:extLst>
                <a:ext uri="{28A0092B-C50C-407E-A947-70E740481C1C}">
                  <a14:useLocalDpi xmlns:a14="http://schemas.microsoft.com/office/drawing/2010/main"/>
                </a:ext>
              </a:extLst>
            </a:blip>
            <a:stretch>
              <a:fillRect/>
            </a:stretch>
          </p:blipFill>
          <p:spPr>
            <a:xfrm>
              <a:off x="4383450" y="3374229"/>
              <a:ext cx="173880" cy="289800"/>
            </a:xfrm>
            <a:prstGeom prst="rect">
              <a:avLst/>
            </a:prstGeom>
          </p:spPr>
        </p:pic>
        <p:pic>
          <p:nvPicPr>
            <p:cNvPr id="128" name="Picture 127">
              <a:extLst>
                <a:ext uri="{FF2B5EF4-FFF2-40B4-BE49-F238E27FC236}">
                  <a16:creationId xmlns:a16="http://schemas.microsoft.com/office/drawing/2014/main" id="{2388C21B-67BF-2A44-B65C-D6961ECFB654}"/>
                </a:ext>
              </a:extLst>
            </p:cNvPr>
            <p:cNvPicPr>
              <a:picLocks noChangeAspect="1"/>
            </p:cNvPicPr>
            <p:nvPr/>
          </p:nvPicPr>
          <p:blipFill>
            <a:blip r:embed="rId9">
              <a:extLst>
                <a:ext uri="{28A0092B-C50C-407E-A947-70E740481C1C}">
                  <a14:useLocalDpi xmlns:a14="http://schemas.microsoft.com/office/drawing/2010/main"/>
                </a:ext>
              </a:extLst>
            </a:blip>
            <a:stretch>
              <a:fillRect/>
            </a:stretch>
          </p:blipFill>
          <p:spPr>
            <a:xfrm>
              <a:off x="4610718" y="3374229"/>
              <a:ext cx="180038" cy="289800"/>
            </a:xfrm>
            <a:prstGeom prst="rect">
              <a:avLst/>
            </a:prstGeom>
          </p:spPr>
        </p:pic>
        <p:pic>
          <p:nvPicPr>
            <p:cNvPr id="129" name="Picture 128">
              <a:extLst>
                <a:ext uri="{FF2B5EF4-FFF2-40B4-BE49-F238E27FC236}">
                  <a16:creationId xmlns:a16="http://schemas.microsoft.com/office/drawing/2014/main" id="{AE60CBDB-E250-9F47-AEA0-2DF03F68D8D5}"/>
                </a:ext>
              </a:extLst>
            </p:cNvPr>
            <p:cNvPicPr>
              <a:picLocks noChangeAspect="1"/>
            </p:cNvPicPr>
            <p:nvPr/>
          </p:nvPicPr>
          <p:blipFill>
            <a:blip r:embed="rId17">
              <a:extLst>
                <a:ext uri="{28A0092B-C50C-407E-A947-70E740481C1C}">
                  <a14:useLocalDpi xmlns:a14="http://schemas.microsoft.com/office/drawing/2010/main"/>
                </a:ext>
              </a:extLst>
            </a:blip>
            <a:stretch>
              <a:fillRect/>
            </a:stretch>
          </p:blipFill>
          <p:spPr>
            <a:xfrm>
              <a:off x="4150889" y="3374229"/>
              <a:ext cx="181849" cy="289800"/>
            </a:xfrm>
            <a:prstGeom prst="rect">
              <a:avLst/>
            </a:prstGeom>
          </p:spPr>
        </p:pic>
      </p:grpSp>
      <p:grpSp>
        <p:nvGrpSpPr>
          <p:cNvPr id="130" name="Group 129">
            <a:extLst>
              <a:ext uri="{FF2B5EF4-FFF2-40B4-BE49-F238E27FC236}">
                <a16:creationId xmlns:a16="http://schemas.microsoft.com/office/drawing/2014/main" id="{546A83B0-31A4-AE41-B97D-00FFA36A7B90}"/>
              </a:ext>
            </a:extLst>
          </p:cNvPr>
          <p:cNvGrpSpPr>
            <a:grpSpLocks noChangeAspect="1"/>
          </p:cNvGrpSpPr>
          <p:nvPr/>
        </p:nvGrpSpPr>
        <p:grpSpPr>
          <a:xfrm>
            <a:off x="7257059" y="3250901"/>
            <a:ext cx="484103" cy="165667"/>
            <a:chOff x="4074469" y="3779600"/>
            <a:chExt cx="846840" cy="289800"/>
          </a:xfrm>
        </p:grpSpPr>
        <p:pic>
          <p:nvPicPr>
            <p:cNvPr id="131" name="Picture 130">
              <a:extLst>
                <a:ext uri="{FF2B5EF4-FFF2-40B4-BE49-F238E27FC236}">
                  <a16:creationId xmlns:a16="http://schemas.microsoft.com/office/drawing/2014/main" id="{53E94E78-9E0D-4A46-8CEC-AB5571AFB311}"/>
                </a:ext>
              </a:extLst>
            </p:cNvPr>
            <p:cNvPicPr>
              <a:picLocks noChangeAspect="1"/>
            </p:cNvPicPr>
            <p:nvPr/>
          </p:nvPicPr>
          <p:blipFill>
            <a:blip r:embed="rId18">
              <a:extLst>
                <a:ext uri="{28A0092B-C50C-407E-A947-70E740481C1C}">
                  <a14:useLocalDpi xmlns:a14="http://schemas.microsoft.com/office/drawing/2010/main"/>
                </a:ext>
              </a:extLst>
            </a:blip>
            <a:stretch>
              <a:fillRect/>
            </a:stretch>
          </p:blipFill>
          <p:spPr>
            <a:xfrm>
              <a:off x="4384338" y="3779600"/>
              <a:ext cx="239085" cy="289800"/>
            </a:xfrm>
            <a:prstGeom prst="rect">
              <a:avLst/>
            </a:prstGeom>
          </p:spPr>
        </p:pic>
        <p:pic>
          <p:nvPicPr>
            <p:cNvPr id="132" name="Picture 131">
              <a:extLst>
                <a:ext uri="{FF2B5EF4-FFF2-40B4-BE49-F238E27FC236}">
                  <a16:creationId xmlns:a16="http://schemas.microsoft.com/office/drawing/2014/main" id="{1ACE5109-9DDE-D84C-8B20-92E4EDA54D37}"/>
                </a:ext>
              </a:extLst>
            </p:cNvPr>
            <p:cNvPicPr>
              <a:picLocks noChangeAspect="1"/>
            </p:cNvPicPr>
            <p:nvPr/>
          </p:nvPicPr>
          <p:blipFill>
            <a:blip r:embed="rId19">
              <a:extLst>
                <a:ext uri="{28A0092B-C50C-407E-A947-70E740481C1C}">
                  <a14:useLocalDpi xmlns:a14="http://schemas.microsoft.com/office/drawing/2010/main"/>
                </a:ext>
              </a:extLst>
            </a:blip>
            <a:stretch>
              <a:fillRect/>
            </a:stretch>
          </p:blipFill>
          <p:spPr>
            <a:xfrm>
              <a:off x="4074469" y="3779600"/>
              <a:ext cx="266253" cy="289800"/>
            </a:xfrm>
            <a:prstGeom prst="rect">
              <a:avLst/>
            </a:prstGeom>
          </p:spPr>
        </p:pic>
        <p:pic>
          <p:nvPicPr>
            <p:cNvPr id="133" name="Picture 132">
              <a:extLst>
                <a:ext uri="{FF2B5EF4-FFF2-40B4-BE49-F238E27FC236}">
                  <a16:creationId xmlns:a16="http://schemas.microsoft.com/office/drawing/2014/main" id="{8BAE1AEB-D0AA-974B-8721-68A4D0D86256}"/>
                </a:ext>
              </a:extLst>
            </p:cNvPr>
            <p:cNvPicPr>
              <a:picLocks noChangeAspect="1"/>
            </p:cNvPicPr>
            <p:nvPr/>
          </p:nvPicPr>
          <p:blipFill>
            <a:blip r:embed="rId20">
              <a:extLst>
                <a:ext uri="{28A0092B-C50C-407E-A947-70E740481C1C}">
                  <a14:useLocalDpi xmlns:a14="http://schemas.microsoft.com/office/drawing/2010/main"/>
                </a:ext>
              </a:extLst>
            </a:blip>
            <a:stretch>
              <a:fillRect/>
            </a:stretch>
          </p:blipFill>
          <p:spPr>
            <a:xfrm>
              <a:off x="4666286" y="3779600"/>
              <a:ext cx="255023" cy="289800"/>
            </a:xfrm>
            <a:prstGeom prst="rect">
              <a:avLst/>
            </a:prstGeom>
          </p:spPr>
        </p:pic>
      </p:grpSp>
      <p:grpSp>
        <p:nvGrpSpPr>
          <p:cNvPr id="134" name="Group 133">
            <a:extLst>
              <a:ext uri="{FF2B5EF4-FFF2-40B4-BE49-F238E27FC236}">
                <a16:creationId xmlns:a16="http://schemas.microsoft.com/office/drawing/2014/main" id="{8F8272D2-70C3-BB42-822F-32B7285A38F3}"/>
              </a:ext>
            </a:extLst>
          </p:cNvPr>
          <p:cNvGrpSpPr>
            <a:grpSpLocks noChangeAspect="1"/>
          </p:cNvGrpSpPr>
          <p:nvPr/>
        </p:nvGrpSpPr>
        <p:grpSpPr>
          <a:xfrm>
            <a:off x="8328806" y="3250902"/>
            <a:ext cx="468708" cy="165665"/>
            <a:chOff x="4089804" y="4169006"/>
            <a:chExt cx="819913" cy="289800"/>
          </a:xfrm>
        </p:grpSpPr>
        <p:pic>
          <p:nvPicPr>
            <p:cNvPr id="135" name="Picture 134">
              <a:extLst>
                <a:ext uri="{FF2B5EF4-FFF2-40B4-BE49-F238E27FC236}">
                  <a16:creationId xmlns:a16="http://schemas.microsoft.com/office/drawing/2014/main" id="{F8464ED6-9774-9449-AC21-D944B9E12C30}"/>
                </a:ext>
              </a:extLst>
            </p:cNvPr>
            <p:cNvPicPr>
              <a:picLocks noChangeAspect="1"/>
            </p:cNvPicPr>
            <p:nvPr/>
          </p:nvPicPr>
          <p:blipFill>
            <a:blip r:embed="rId8">
              <a:extLst>
                <a:ext uri="{28A0092B-C50C-407E-A947-70E740481C1C}">
                  <a14:useLocalDpi xmlns:a14="http://schemas.microsoft.com/office/drawing/2010/main"/>
                </a:ext>
              </a:extLst>
            </a:blip>
            <a:stretch>
              <a:fillRect/>
            </a:stretch>
          </p:blipFill>
          <p:spPr>
            <a:xfrm>
              <a:off x="4089804" y="4169006"/>
              <a:ext cx="236549" cy="289800"/>
            </a:xfrm>
            <a:prstGeom prst="rect">
              <a:avLst/>
            </a:prstGeom>
          </p:spPr>
        </p:pic>
        <p:pic>
          <p:nvPicPr>
            <p:cNvPr id="136" name="Picture 135">
              <a:extLst>
                <a:ext uri="{FF2B5EF4-FFF2-40B4-BE49-F238E27FC236}">
                  <a16:creationId xmlns:a16="http://schemas.microsoft.com/office/drawing/2014/main" id="{36DA2D17-1102-C143-89DC-08B1A21AB49A}"/>
                </a:ext>
              </a:extLst>
            </p:cNvPr>
            <p:cNvPicPr>
              <a:picLocks noChangeAspect="1"/>
            </p:cNvPicPr>
            <p:nvPr/>
          </p:nvPicPr>
          <p:blipFill>
            <a:blip r:embed="rId19">
              <a:extLst>
                <a:ext uri="{28A0092B-C50C-407E-A947-70E740481C1C}">
                  <a14:useLocalDpi xmlns:a14="http://schemas.microsoft.com/office/drawing/2010/main"/>
                </a:ext>
              </a:extLst>
            </a:blip>
            <a:stretch>
              <a:fillRect/>
            </a:stretch>
          </p:blipFill>
          <p:spPr>
            <a:xfrm>
              <a:off x="4386098" y="4169006"/>
              <a:ext cx="266253" cy="289800"/>
            </a:xfrm>
            <a:prstGeom prst="rect">
              <a:avLst/>
            </a:prstGeom>
          </p:spPr>
        </p:pic>
        <p:pic>
          <p:nvPicPr>
            <p:cNvPr id="137" name="Picture 136">
              <a:extLst>
                <a:ext uri="{FF2B5EF4-FFF2-40B4-BE49-F238E27FC236}">
                  <a16:creationId xmlns:a16="http://schemas.microsoft.com/office/drawing/2014/main" id="{F40A80CE-289E-1B4B-B720-D55A873CEA75}"/>
                </a:ext>
              </a:extLst>
            </p:cNvPr>
            <p:cNvPicPr>
              <a:picLocks noChangeAspect="1"/>
            </p:cNvPicPr>
            <p:nvPr/>
          </p:nvPicPr>
          <p:blipFill>
            <a:blip r:embed="rId21">
              <a:extLst>
                <a:ext uri="{28A0092B-C50C-407E-A947-70E740481C1C}">
                  <a14:useLocalDpi xmlns:a14="http://schemas.microsoft.com/office/drawing/2010/main"/>
                </a:ext>
              </a:extLst>
            </a:blip>
            <a:stretch>
              <a:fillRect/>
            </a:stretch>
          </p:blipFill>
          <p:spPr>
            <a:xfrm>
              <a:off x="4677877" y="4169006"/>
              <a:ext cx="231840" cy="289800"/>
            </a:xfrm>
            <a:prstGeom prst="rect">
              <a:avLst/>
            </a:prstGeom>
          </p:spPr>
        </p:pic>
      </p:grpSp>
      <p:grpSp>
        <p:nvGrpSpPr>
          <p:cNvPr id="138" name="Group 137">
            <a:extLst>
              <a:ext uri="{FF2B5EF4-FFF2-40B4-BE49-F238E27FC236}">
                <a16:creationId xmlns:a16="http://schemas.microsoft.com/office/drawing/2014/main" id="{59D3F1B9-785F-334B-9561-04630709CCAD}"/>
              </a:ext>
            </a:extLst>
          </p:cNvPr>
          <p:cNvGrpSpPr>
            <a:grpSpLocks noChangeAspect="1"/>
          </p:cNvGrpSpPr>
          <p:nvPr/>
        </p:nvGrpSpPr>
        <p:grpSpPr>
          <a:xfrm>
            <a:off x="9421657" y="3250901"/>
            <a:ext cx="409052" cy="165667"/>
            <a:chOff x="4089566" y="4567950"/>
            <a:chExt cx="715555" cy="289800"/>
          </a:xfrm>
        </p:grpSpPr>
        <p:pic>
          <p:nvPicPr>
            <p:cNvPr id="139" name="Picture 138">
              <a:extLst>
                <a:ext uri="{FF2B5EF4-FFF2-40B4-BE49-F238E27FC236}">
                  <a16:creationId xmlns:a16="http://schemas.microsoft.com/office/drawing/2014/main" id="{B96A8A98-E7BA-674E-8010-38B2DF1C2DAD}"/>
                </a:ext>
              </a:extLst>
            </p:cNvPr>
            <p:cNvPicPr>
              <a:picLocks noChangeAspect="1"/>
            </p:cNvPicPr>
            <p:nvPr/>
          </p:nvPicPr>
          <p:blipFill>
            <a:blip r:embed="rId18">
              <a:extLst>
                <a:ext uri="{28A0092B-C50C-407E-A947-70E740481C1C}">
                  <a14:useLocalDpi xmlns:a14="http://schemas.microsoft.com/office/drawing/2010/main"/>
                </a:ext>
              </a:extLst>
            </a:blip>
            <a:stretch>
              <a:fillRect/>
            </a:stretch>
          </p:blipFill>
          <p:spPr>
            <a:xfrm>
              <a:off x="4566036" y="4567950"/>
              <a:ext cx="239085" cy="289800"/>
            </a:xfrm>
            <a:prstGeom prst="rect">
              <a:avLst/>
            </a:prstGeom>
          </p:spPr>
        </p:pic>
        <p:pic>
          <p:nvPicPr>
            <p:cNvPr id="140" name="Picture 139">
              <a:extLst>
                <a:ext uri="{FF2B5EF4-FFF2-40B4-BE49-F238E27FC236}">
                  <a16:creationId xmlns:a16="http://schemas.microsoft.com/office/drawing/2014/main" id="{80B82847-0BA6-2E4A-88E3-0DA1A2860276}"/>
                </a:ext>
              </a:extLst>
            </p:cNvPr>
            <p:cNvPicPr>
              <a:picLocks noChangeAspect="1"/>
            </p:cNvPicPr>
            <p:nvPr/>
          </p:nvPicPr>
          <p:blipFill>
            <a:blip r:embed="rId22">
              <a:extLst>
                <a:ext uri="{28A0092B-C50C-407E-A947-70E740481C1C}">
                  <a14:useLocalDpi xmlns:a14="http://schemas.microsoft.com/office/drawing/2010/main"/>
                </a:ext>
              </a:extLst>
            </a:blip>
            <a:stretch>
              <a:fillRect/>
            </a:stretch>
          </p:blipFill>
          <p:spPr>
            <a:xfrm>
              <a:off x="4089566" y="4567950"/>
              <a:ext cx="231115" cy="289800"/>
            </a:xfrm>
            <a:prstGeom prst="rect">
              <a:avLst/>
            </a:prstGeom>
          </p:spPr>
        </p:pic>
        <p:pic>
          <p:nvPicPr>
            <p:cNvPr id="141" name="Picture 140">
              <a:extLst>
                <a:ext uri="{FF2B5EF4-FFF2-40B4-BE49-F238E27FC236}">
                  <a16:creationId xmlns:a16="http://schemas.microsoft.com/office/drawing/2014/main" id="{15ADA796-DEDC-4941-AC3E-BA5DEFB3F5F4}"/>
                </a:ext>
              </a:extLst>
            </p:cNvPr>
            <p:cNvPicPr>
              <a:picLocks noChangeAspect="1"/>
            </p:cNvPicPr>
            <p:nvPr/>
          </p:nvPicPr>
          <p:blipFill>
            <a:blip r:embed="rId16">
              <a:extLst>
                <a:ext uri="{28A0092B-C50C-407E-A947-70E740481C1C}">
                  <a14:useLocalDpi xmlns:a14="http://schemas.microsoft.com/office/drawing/2010/main"/>
                </a:ext>
              </a:extLst>
            </a:blip>
            <a:stretch>
              <a:fillRect/>
            </a:stretch>
          </p:blipFill>
          <p:spPr>
            <a:xfrm>
              <a:off x="4355573" y="4567950"/>
              <a:ext cx="173880" cy="289800"/>
            </a:xfrm>
            <a:prstGeom prst="rect">
              <a:avLst/>
            </a:prstGeom>
          </p:spPr>
        </p:pic>
      </p:grpSp>
      <p:sp>
        <p:nvSpPr>
          <p:cNvPr id="142" name="TextBox 141">
            <a:extLst>
              <a:ext uri="{FF2B5EF4-FFF2-40B4-BE49-F238E27FC236}">
                <a16:creationId xmlns:a16="http://schemas.microsoft.com/office/drawing/2014/main" id="{8D486D99-AD80-8643-A306-1607EAD4C8D2}"/>
              </a:ext>
            </a:extLst>
          </p:cNvPr>
          <p:cNvSpPr txBox="1"/>
          <p:nvPr/>
        </p:nvSpPr>
        <p:spPr>
          <a:xfrm>
            <a:off x="557254" y="3995736"/>
            <a:ext cx="1066567" cy="420756"/>
          </a:xfrm>
          <a:prstGeom prst="rect">
            <a:avLst/>
          </a:prstGeom>
          <a:noFill/>
        </p:spPr>
        <p:txBody>
          <a:bodyPr wrap="square" rtlCol="0">
            <a:spAutoFit/>
          </a:bodyPr>
          <a:lstStyle/>
          <a:p>
            <a:pPr algn="ctr"/>
            <a:r>
              <a:rPr lang="en-US" sz="1067" dirty="0">
                <a:solidFill>
                  <a:schemeClr val="bg1"/>
                </a:solidFill>
              </a:rPr>
              <a:t>Financing commences</a:t>
            </a:r>
          </a:p>
        </p:txBody>
      </p:sp>
      <p:sp>
        <p:nvSpPr>
          <p:cNvPr id="143" name="TextBox 142">
            <a:extLst>
              <a:ext uri="{FF2B5EF4-FFF2-40B4-BE49-F238E27FC236}">
                <a16:creationId xmlns:a16="http://schemas.microsoft.com/office/drawing/2014/main" id="{CD72FA05-A312-1042-A3F0-F110DC6D5D6C}"/>
              </a:ext>
            </a:extLst>
          </p:cNvPr>
          <p:cNvSpPr txBox="1"/>
          <p:nvPr/>
        </p:nvSpPr>
        <p:spPr>
          <a:xfrm>
            <a:off x="1623865" y="3995736"/>
            <a:ext cx="1066567" cy="420756"/>
          </a:xfrm>
          <a:prstGeom prst="rect">
            <a:avLst/>
          </a:prstGeom>
          <a:noFill/>
        </p:spPr>
        <p:txBody>
          <a:bodyPr wrap="square" rtlCol="0">
            <a:spAutoFit/>
          </a:bodyPr>
          <a:lstStyle/>
          <a:p>
            <a:pPr algn="ctr"/>
            <a:r>
              <a:rPr lang="en-US" sz="1067" dirty="0">
                <a:solidFill>
                  <a:schemeClr val="bg1"/>
                </a:solidFill>
              </a:rPr>
              <a:t>First payment deferred</a:t>
            </a:r>
          </a:p>
        </p:txBody>
      </p:sp>
      <p:sp>
        <p:nvSpPr>
          <p:cNvPr id="144" name="TextBox 143">
            <a:extLst>
              <a:ext uri="{FF2B5EF4-FFF2-40B4-BE49-F238E27FC236}">
                <a16:creationId xmlns:a16="http://schemas.microsoft.com/office/drawing/2014/main" id="{07D99C60-5F1E-DE4A-8393-F5C5BBC90CAA}"/>
              </a:ext>
            </a:extLst>
          </p:cNvPr>
          <p:cNvSpPr txBox="1"/>
          <p:nvPr/>
        </p:nvSpPr>
        <p:spPr>
          <a:xfrm>
            <a:off x="2690475" y="3995736"/>
            <a:ext cx="1066567" cy="584968"/>
          </a:xfrm>
          <a:prstGeom prst="rect">
            <a:avLst/>
          </a:prstGeom>
          <a:noFill/>
        </p:spPr>
        <p:txBody>
          <a:bodyPr wrap="square" rtlCol="0">
            <a:spAutoFit/>
          </a:bodyPr>
          <a:lstStyle/>
          <a:p>
            <a:pPr algn="ctr"/>
            <a:r>
              <a:rPr lang="en-US" sz="1067" dirty="0">
                <a:solidFill>
                  <a:schemeClr val="bg1"/>
                </a:solidFill>
              </a:rPr>
              <a:t>Second payment deferred</a:t>
            </a:r>
          </a:p>
        </p:txBody>
      </p:sp>
      <p:sp>
        <p:nvSpPr>
          <p:cNvPr id="145" name="TextBox 144">
            <a:extLst>
              <a:ext uri="{FF2B5EF4-FFF2-40B4-BE49-F238E27FC236}">
                <a16:creationId xmlns:a16="http://schemas.microsoft.com/office/drawing/2014/main" id="{293A7524-65D1-AB46-86BB-984FE0A619FD}"/>
              </a:ext>
            </a:extLst>
          </p:cNvPr>
          <p:cNvSpPr txBox="1"/>
          <p:nvPr/>
        </p:nvSpPr>
        <p:spPr>
          <a:xfrm>
            <a:off x="3757086" y="3995736"/>
            <a:ext cx="1066567" cy="420756"/>
          </a:xfrm>
          <a:prstGeom prst="rect">
            <a:avLst/>
          </a:prstGeom>
          <a:noFill/>
        </p:spPr>
        <p:txBody>
          <a:bodyPr wrap="square" rtlCol="0">
            <a:spAutoFit/>
          </a:bodyPr>
          <a:lstStyle/>
          <a:p>
            <a:pPr algn="ctr"/>
            <a:r>
              <a:rPr lang="en-US" sz="1067" dirty="0">
                <a:solidFill>
                  <a:schemeClr val="bg1"/>
                </a:solidFill>
              </a:rPr>
              <a:t>Third payment deferred</a:t>
            </a:r>
          </a:p>
        </p:txBody>
      </p:sp>
      <p:sp>
        <p:nvSpPr>
          <p:cNvPr id="146" name="TextBox 145">
            <a:extLst>
              <a:ext uri="{FF2B5EF4-FFF2-40B4-BE49-F238E27FC236}">
                <a16:creationId xmlns:a16="http://schemas.microsoft.com/office/drawing/2014/main" id="{546174DE-4336-834A-8C3F-67CF55634CDF}"/>
              </a:ext>
            </a:extLst>
          </p:cNvPr>
          <p:cNvSpPr txBox="1"/>
          <p:nvPr/>
        </p:nvSpPr>
        <p:spPr>
          <a:xfrm>
            <a:off x="4823697" y="3995736"/>
            <a:ext cx="1066567" cy="584968"/>
          </a:xfrm>
          <a:prstGeom prst="rect">
            <a:avLst/>
          </a:prstGeom>
          <a:noFill/>
        </p:spPr>
        <p:txBody>
          <a:bodyPr wrap="square" rtlCol="0">
            <a:spAutoFit/>
          </a:bodyPr>
          <a:lstStyle/>
          <a:p>
            <a:pPr algn="ctr"/>
            <a:r>
              <a:rPr lang="en-US" sz="1067" dirty="0">
                <a:solidFill>
                  <a:schemeClr val="bg1"/>
                </a:solidFill>
              </a:rPr>
              <a:t>Pay 1% of total contract value</a:t>
            </a:r>
          </a:p>
        </p:txBody>
      </p:sp>
      <p:sp>
        <p:nvSpPr>
          <p:cNvPr id="147" name="TextBox 146">
            <a:extLst>
              <a:ext uri="{FF2B5EF4-FFF2-40B4-BE49-F238E27FC236}">
                <a16:creationId xmlns:a16="http://schemas.microsoft.com/office/drawing/2014/main" id="{34716DFC-FCEF-4B45-8409-125F2073C50F}"/>
              </a:ext>
            </a:extLst>
          </p:cNvPr>
          <p:cNvSpPr txBox="1"/>
          <p:nvPr/>
        </p:nvSpPr>
        <p:spPr>
          <a:xfrm>
            <a:off x="5890307" y="3995736"/>
            <a:ext cx="1066567" cy="584968"/>
          </a:xfrm>
          <a:prstGeom prst="rect">
            <a:avLst/>
          </a:prstGeom>
          <a:noFill/>
        </p:spPr>
        <p:txBody>
          <a:bodyPr wrap="square" rtlCol="0">
            <a:spAutoFit/>
          </a:bodyPr>
          <a:lstStyle/>
          <a:p>
            <a:pPr algn="ctr"/>
            <a:r>
              <a:rPr lang="en-US" sz="1067" dirty="0">
                <a:solidFill>
                  <a:schemeClr val="bg1"/>
                </a:solidFill>
              </a:rPr>
              <a:t>Pay 1% of total contract value</a:t>
            </a:r>
          </a:p>
        </p:txBody>
      </p:sp>
      <p:sp>
        <p:nvSpPr>
          <p:cNvPr id="148" name="TextBox 147">
            <a:extLst>
              <a:ext uri="{FF2B5EF4-FFF2-40B4-BE49-F238E27FC236}">
                <a16:creationId xmlns:a16="http://schemas.microsoft.com/office/drawing/2014/main" id="{F931F166-8E44-6A4A-82F8-1CE637A69649}"/>
              </a:ext>
            </a:extLst>
          </p:cNvPr>
          <p:cNvSpPr txBox="1"/>
          <p:nvPr/>
        </p:nvSpPr>
        <p:spPr>
          <a:xfrm>
            <a:off x="6956918" y="3995736"/>
            <a:ext cx="1066567" cy="584968"/>
          </a:xfrm>
          <a:prstGeom prst="rect">
            <a:avLst/>
          </a:prstGeom>
          <a:noFill/>
        </p:spPr>
        <p:txBody>
          <a:bodyPr wrap="square" rtlCol="0">
            <a:spAutoFit/>
          </a:bodyPr>
          <a:lstStyle/>
          <a:p>
            <a:pPr algn="ctr"/>
            <a:r>
              <a:rPr lang="en-US" sz="1067" dirty="0">
                <a:solidFill>
                  <a:schemeClr val="bg1"/>
                </a:solidFill>
              </a:rPr>
              <a:t>Pay 1% of total contract value</a:t>
            </a:r>
          </a:p>
        </p:txBody>
      </p:sp>
      <p:sp>
        <p:nvSpPr>
          <p:cNvPr id="149" name="TextBox 148">
            <a:extLst>
              <a:ext uri="{FF2B5EF4-FFF2-40B4-BE49-F238E27FC236}">
                <a16:creationId xmlns:a16="http://schemas.microsoft.com/office/drawing/2014/main" id="{51034139-8D04-C042-A7D4-5483962D1966}"/>
              </a:ext>
            </a:extLst>
          </p:cNvPr>
          <p:cNvSpPr txBox="1"/>
          <p:nvPr/>
        </p:nvSpPr>
        <p:spPr>
          <a:xfrm>
            <a:off x="8023529" y="3995736"/>
            <a:ext cx="1066567" cy="584968"/>
          </a:xfrm>
          <a:prstGeom prst="rect">
            <a:avLst/>
          </a:prstGeom>
          <a:noFill/>
        </p:spPr>
        <p:txBody>
          <a:bodyPr wrap="square" rtlCol="0">
            <a:spAutoFit/>
          </a:bodyPr>
          <a:lstStyle/>
          <a:p>
            <a:pPr algn="ctr"/>
            <a:r>
              <a:rPr lang="en-US" sz="1067" dirty="0">
                <a:solidFill>
                  <a:schemeClr val="bg1"/>
                </a:solidFill>
              </a:rPr>
              <a:t>Pay 1% of total contract value</a:t>
            </a:r>
          </a:p>
        </p:txBody>
      </p:sp>
      <p:sp>
        <p:nvSpPr>
          <p:cNvPr id="150" name="TextBox 149">
            <a:extLst>
              <a:ext uri="{FF2B5EF4-FFF2-40B4-BE49-F238E27FC236}">
                <a16:creationId xmlns:a16="http://schemas.microsoft.com/office/drawing/2014/main" id="{DA86DEB2-953A-0D44-91E2-C0C0F43E12C2}"/>
              </a:ext>
            </a:extLst>
          </p:cNvPr>
          <p:cNvSpPr txBox="1"/>
          <p:nvPr/>
        </p:nvSpPr>
        <p:spPr>
          <a:xfrm>
            <a:off x="9090138" y="3995736"/>
            <a:ext cx="1066567" cy="584968"/>
          </a:xfrm>
          <a:prstGeom prst="rect">
            <a:avLst/>
          </a:prstGeom>
          <a:noFill/>
        </p:spPr>
        <p:txBody>
          <a:bodyPr wrap="square" rtlCol="0">
            <a:spAutoFit/>
          </a:bodyPr>
          <a:lstStyle/>
          <a:p>
            <a:pPr algn="ctr"/>
            <a:r>
              <a:rPr lang="en-US" sz="1067" dirty="0">
                <a:solidFill>
                  <a:schemeClr val="bg1"/>
                </a:solidFill>
              </a:rPr>
              <a:t>Pay 1% of total contract value</a:t>
            </a:r>
          </a:p>
        </p:txBody>
      </p:sp>
      <p:sp>
        <p:nvSpPr>
          <p:cNvPr id="151" name="TextBox 150">
            <a:extLst>
              <a:ext uri="{FF2B5EF4-FFF2-40B4-BE49-F238E27FC236}">
                <a16:creationId xmlns:a16="http://schemas.microsoft.com/office/drawing/2014/main" id="{345418D1-32C7-244C-AA66-7FC570C30F86}"/>
              </a:ext>
            </a:extLst>
          </p:cNvPr>
          <p:cNvSpPr txBox="1"/>
          <p:nvPr/>
        </p:nvSpPr>
        <p:spPr>
          <a:xfrm>
            <a:off x="10450430" y="4003716"/>
            <a:ext cx="1066567" cy="749179"/>
          </a:xfrm>
          <a:prstGeom prst="rect">
            <a:avLst/>
          </a:prstGeom>
          <a:noFill/>
        </p:spPr>
        <p:txBody>
          <a:bodyPr wrap="square" rtlCol="0">
            <a:spAutoFit/>
          </a:bodyPr>
          <a:lstStyle/>
          <a:p>
            <a:pPr algn="ctr"/>
            <a:r>
              <a:rPr lang="en-US" sz="1067" dirty="0">
                <a:solidFill>
                  <a:schemeClr val="accent2"/>
                </a:solidFill>
              </a:rPr>
              <a:t>Remaining monthly payments commence</a:t>
            </a:r>
          </a:p>
        </p:txBody>
      </p:sp>
      <p:sp>
        <p:nvSpPr>
          <p:cNvPr id="152" name="Rectangle 151">
            <a:extLst>
              <a:ext uri="{FF2B5EF4-FFF2-40B4-BE49-F238E27FC236}">
                <a16:creationId xmlns:a16="http://schemas.microsoft.com/office/drawing/2014/main" id="{8B836131-A466-8D45-8557-9BB2EC0B5E0E}"/>
              </a:ext>
            </a:extLst>
          </p:cNvPr>
          <p:cNvSpPr/>
          <p:nvPr/>
        </p:nvSpPr>
        <p:spPr>
          <a:xfrm>
            <a:off x="616665" y="6179355"/>
            <a:ext cx="11053745" cy="215444"/>
          </a:xfrm>
          <a:prstGeom prst="rect">
            <a:avLst/>
          </a:prstGeom>
        </p:spPr>
        <p:txBody>
          <a:bodyPr wrap="square">
            <a:spAutoFit/>
          </a:bodyPr>
          <a:lstStyle/>
          <a:p>
            <a:pPr defTabSz="609585" fontAlgn="base">
              <a:spcBef>
                <a:spcPct val="0"/>
              </a:spcBef>
              <a:spcAft>
                <a:spcPct val="0"/>
              </a:spcAft>
              <a:defRPr/>
            </a:pPr>
            <a:r>
              <a:rPr lang="en-AU" sz="800" dirty="0">
                <a:solidFill>
                  <a:schemeClr val="bg1"/>
                </a:solidFill>
                <a:ea typeface="ＭＳ Ｐゴシック"/>
              </a:rPr>
              <a:t>*Note: Additional terms and conditions apply to all financing offers. Consult Cisco Capital’s financing professionals for details of the offer.</a:t>
            </a:r>
            <a:r>
              <a:rPr lang="en-AU" sz="800" dirty="0">
                <a:solidFill>
                  <a:schemeClr val="bg1"/>
                </a:solidFill>
                <a:ea typeface="ＭＳ Ｐゴシック" charset="0"/>
              </a:rPr>
              <a:t> </a:t>
            </a:r>
            <a:r>
              <a:rPr lang="en-AU" sz="800" dirty="0">
                <a:solidFill>
                  <a:schemeClr val="bg1"/>
                </a:solidFill>
                <a:ea typeface="ＭＳ Ｐゴシック"/>
              </a:rPr>
              <a:t>All offers are subject to credit approval. Market rates apply.</a:t>
            </a:r>
            <a:endParaRPr lang="en-SG" sz="900" dirty="0">
              <a:solidFill>
                <a:schemeClr val="bg1"/>
              </a:solidFill>
              <a:ea typeface="ＭＳ Ｐゴシック" charset="0"/>
            </a:endParaRPr>
          </a:p>
        </p:txBody>
      </p:sp>
    </p:spTree>
    <p:extLst>
      <p:ext uri="{BB962C8B-B14F-4D97-AF65-F5344CB8AC3E}">
        <p14:creationId xmlns:p14="http://schemas.microsoft.com/office/powerpoint/2010/main" val="3131695432"/>
      </p:ext>
    </p:extLst>
  </p:cSld>
  <p:clrMapOvr>
    <a:masterClrMapping/>
  </p:clrMapOvr>
</p:sld>
</file>

<file path=ppt/theme/theme1.xml><?xml version="1.0" encoding="utf-8"?>
<a:theme xmlns:a="http://schemas.openxmlformats.org/drawingml/2006/main" name="Blue theme 2015 16x9">
  <a:themeElements>
    <a:clrScheme name="Cisco Core Palette_2019_default">
      <a:dk1>
        <a:srgbClr val="282828"/>
      </a:dk1>
      <a:lt1>
        <a:srgbClr val="0D274D"/>
      </a:lt1>
      <a:dk2>
        <a:srgbClr val="1E4471"/>
      </a:dk2>
      <a:lt2>
        <a:srgbClr val="FFFFFF"/>
      </a:lt2>
      <a:accent1>
        <a:srgbClr val="00BCEB"/>
      </a:accent1>
      <a:accent2>
        <a:srgbClr val="6EBE4A"/>
      </a:accent2>
      <a:accent3>
        <a:srgbClr val="1E4471"/>
      </a:accent3>
      <a:accent4>
        <a:srgbClr val="9E9EA2"/>
      </a:accent4>
      <a:accent5>
        <a:srgbClr val="FBAB18"/>
      </a:accent5>
      <a:accent6>
        <a:srgbClr val="E3241B"/>
      </a:accent6>
      <a:hlink>
        <a:srgbClr val="00BCEB"/>
      </a:hlink>
      <a:folHlink>
        <a:srgbClr val="1E4471"/>
      </a:folHlink>
    </a:clrScheme>
    <a:fontScheme name="CiscoSans True Type">
      <a:majorFont>
        <a:latin typeface="CiscoSansTT ExtraLight"/>
        <a:ea typeface=""/>
        <a:cs typeface=""/>
      </a:majorFont>
      <a:minorFont>
        <a:latin typeface="CiscoSansTT Extra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dirty="0" smtClean="0">
            <a:latin typeface="+mn-lt"/>
          </a:defRPr>
        </a:defPPr>
      </a:lstStyle>
    </a:txDef>
  </a:objectDefaults>
  <a:extraClrSchemeLst/>
  <a:extLst>
    <a:ext uri="{05A4C25C-085E-4340-85A3-A5531E510DB2}">
      <thm15:themeFamily xmlns:thm15="http://schemas.microsoft.com/office/thememl/2012/main" name="Cisco Corporate Template Prototype_Aug_2017" id="{4E692306-BB5E-4389-8512-B70B45577D04}" vid="{BDAD62F5-9CDD-42BF-A677-E02F4F07310C}"/>
    </a:ext>
  </a:extLst>
</a:theme>
</file>

<file path=ppt/theme/theme2.xml><?xml version="1.0" encoding="utf-8"?>
<a:theme xmlns:a="http://schemas.openxmlformats.org/drawingml/2006/main" name="3_Blue theme 2015 16x9">
  <a:themeElements>
    <a:clrScheme name="Custom 1">
      <a:dk1>
        <a:srgbClr val="282828"/>
      </a:dk1>
      <a:lt1>
        <a:srgbClr val="0D274D"/>
      </a:lt1>
      <a:dk2>
        <a:srgbClr val="1E4471"/>
      </a:dk2>
      <a:lt2>
        <a:srgbClr val="FFFFFF"/>
      </a:lt2>
      <a:accent1>
        <a:srgbClr val="00BCEB"/>
      </a:accent1>
      <a:accent2>
        <a:srgbClr val="6EBE4A"/>
      </a:accent2>
      <a:accent3>
        <a:srgbClr val="1E4471"/>
      </a:accent3>
      <a:accent4>
        <a:srgbClr val="9E9EA2"/>
      </a:accent4>
      <a:accent5>
        <a:srgbClr val="FBAB18"/>
      </a:accent5>
      <a:accent6>
        <a:srgbClr val="E3241B"/>
      </a:accent6>
      <a:hlink>
        <a:srgbClr val="00BCEB"/>
      </a:hlink>
      <a:folHlink>
        <a:srgbClr val="00BCEB"/>
      </a:folHlink>
    </a:clrScheme>
    <a:fontScheme name="CiscoSans True Type">
      <a:majorFont>
        <a:latin typeface="CiscoSansTT ExtraLight"/>
        <a:ea typeface=""/>
        <a:cs typeface=""/>
      </a:majorFont>
      <a:minorFont>
        <a:latin typeface="CiscoSansTT Extra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dirty="0" smtClean="0">
            <a:latin typeface="+mn-lt"/>
          </a:defRPr>
        </a:defPPr>
      </a:lstStyle>
    </a:txDef>
  </a:objectDefaults>
  <a:extraClrSchemeLst/>
  <a:extLst>
    <a:ext uri="{05A4C25C-085E-4340-85A3-A5531E510DB2}">
      <thm15:themeFamily xmlns:thm15="http://schemas.microsoft.com/office/thememl/2012/main" name="Cisco Corporate Template Prototype_Aug_2017" id="{4E692306-BB5E-4389-8512-B70B45577D04}" vid="{BDAD62F5-9CDD-42BF-A677-E02F4F07310C}"/>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470C517BCE96F4AB70EE82E2383C1B6" ma:contentTypeVersion="11" ma:contentTypeDescription="Create a new document." ma:contentTypeScope="" ma:versionID="ec8a56fa72fa394f72636639203b7931">
  <xsd:schema xmlns:xsd="http://www.w3.org/2001/XMLSchema" xmlns:xs="http://www.w3.org/2001/XMLSchema" xmlns:p="http://schemas.microsoft.com/office/2006/metadata/properties" xmlns:ns2="e1a75469-195b-484c-a46b-4152005ff847" xmlns:ns3="1693ebba-1121-4b6f-881f-65a96047c31c" targetNamespace="http://schemas.microsoft.com/office/2006/metadata/properties" ma:root="true" ma:fieldsID="3254ac57443812303a8570932c5b3eba" ns2:_="" ns3:_="">
    <xsd:import namespace="e1a75469-195b-484c-a46b-4152005ff847"/>
    <xsd:import namespace="1693ebba-1121-4b6f-881f-65a96047c31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1a75469-195b-484c-a46b-4152005ff84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693ebba-1121-4b6f-881f-65a96047c31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A8AE9AD-4A4E-489E-9662-FABF61689DDB}">
  <ds:schemaRefs>
    <ds:schemaRef ds:uri="http://purl.org/dc/terms/"/>
    <ds:schemaRef ds:uri="http://schemas.microsoft.com/office/2006/documentManagement/types"/>
    <ds:schemaRef ds:uri="http://schemas.microsoft.com/office/2006/metadata/properties"/>
    <ds:schemaRef ds:uri="http://schemas.microsoft.com/office/infopath/2007/PartnerControls"/>
    <ds:schemaRef ds:uri="http://purl.org/dc/dcmitype/"/>
    <ds:schemaRef ds:uri="http://purl.org/dc/elements/1.1/"/>
    <ds:schemaRef ds:uri="e1a75469-195b-484c-a46b-4152005ff847"/>
    <ds:schemaRef ds:uri="1693ebba-1121-4b6f-881f-65a96047c31c"/>
    <ds:schemaRef ds:uri="http://www.w3.org/XML/1998/namespace"/>
    <ds:schemaRef ds:uri="http://schemas.openxmlformats.org/package/2006/metadata/core-properties"/>
  </ds:schemaRefs>
</ds:datastoreItem>
</file>

<file path=customXml/itemProps2.xml><?xml version="1.0" encoding="utf-8"?>
<ds:datastoreItem xmlns:ds="http://schemas.openxmlformats.org/officeDocument/2006/customXml" ds:itemID="{A18D3A0E-950B-4B71-9C79-4290A84DE638}">
  <ds:schemaRefs>
    <ds:schemaRef ds:uri="http://schemas.microsoft.com/sharepoint/v3/contenttype/forms"/>
  </ds:schemaRefs>
</ds:datastoreItem>
</file>

<file path=customXml/itemProps3.xml><?xml version="1.0" encoding="utf-8"?>
<ds:datastoreItem xmlns:ds="http://schemas.openxmlformats.org/officeDocument/2006/customXml" ds:itemID="{52393FF1-8E35-4B3C-B163-192C90DE458A}">
  <ds:schemaRefs>
    <ds:schemaRef ds:uri="1693ebba-1121-4b6f-881f-65a96047c31c"/>
    <ds:schemaRef ds:uri="e1a75469-195b-484c-a46b-4152005ff84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299</TotalTime>
  <Words>504</Words>
  <Application>Microsoft Macintosh PowerPoint</Application>
  <PresentationFormat>Widescreen</PresentationFormat>
  <Paragraphs>44</Paragraphs>
  <Slides>3</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vt:i4>
      </vt:variant>
    </vt:vector>
  </HeadingPairs>
  <TitlesOfParts>
    <vt:vector size="8" baseType="lpstr">
      <vt:lpstr>Arial</vt:lpstr>
      <vt:lpstr>Calibri</vt:lpstr>
      <vt:lpstr>CiscoSansTT ExtraLight</vt:lpstr>
      <vt:lpstr>Blue theme 2015 16x9</vt:lpstr>
      <vt:lpstr>3_Blue theme 2015 16x9</vt:lpstr>
      <vt:lpstr>Cisco Capital 2020  Business Resiliency Program Turtl Content: Partner to Customer</vt:lpstr>
      <vt:lpstr>2020 Business Resiliency Program overview for customers Alleviate financial strain and defer 95% of payments until 2021 </vt:lpstr>
      <vt:lpstr>Cisco Capital Business Resiliency Program What does this payment structure look like for 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Financing support</dc:title>
  <dc:creator>Alex Maidment (amaidmen)</dc:creator>
  <cp:lastModifiedBy>Sarah Walker (sarwalke)</cp:lastModifiedBy>
  <cp:revision>24</cp:revision>
  <dcterms:created xsi:type="dcterms:W3CDTF">2020-04-02T23:21:17Z</dcterms:created>
  <dcterms:modified xsi:type="dcterms:W3CDTF">2020-06-02T02:11:02Z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0x010100C470C517BCE96F4AB70EE82E2383C1B6</vt:lpwstr>
  </property>
</Properties>
</file>