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64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24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720840"/>
            <a:ext cx="12192000" cy="137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444" y="6356603"/>
            <a:ext cx="1325879" cy="257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191" y="5779008"/>
            <a:ext cx="1804670" cy="914400"/>
          </a:xfrm>
          <a:custGeom>
            <a:avLst/>
            <a:gdLst/>
            <a:ahLst/>
            <a:cxnLst/>
            <a:rect l="l" t="t" r="r" b="b"/>
            <a:pathLst>
              <a:path w="1804670" h="914400">
                <a:moveTo>
                  <a:pt x="0" y="914400"/>
                </a:moveTo>
                <a:lnTo>
                  <a:pt x="1804403" y="914400"/>
                </a:lnTo>
                <a:lnTo>
                  <a:pt x="1804403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7B3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64666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7B3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7B3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720840"/>
            <a:ext cx="5559552" cy="137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444" y="6356603"/>
            <a:ext cx="1325879" cy="257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720840"/>
            <a:ext cx="12192000" cy="137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444" y="6356603"/>
            <a:ext cx="1325879" cy="2575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7300" y="798798"/>
            <a:ext cx="9157398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67B3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3304" y="2308157"/>
            <a:ext cx="10405391" cy="275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64666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05171" y="6396146"/>
            <a:ext cx="2381884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63.png"/><Relationship Id="rId4" Type="http://schemas.openxmlformats.org/officeDocument/2006/relationships/image" Target="../media/image6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8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59.png"/><Relationship Id="rId4" Type="http://schemas.openxmlformats.org/officeDocument/2006/relationships/image" Target="../media/image8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jpg"/><Relationship Id="rId5" Type="http://schemas.openxmlformats.org/officeDocument/2006/relationships/image" Target="../media/image90.png"/><Relationship Id="rId4" Type="http://schemas.openxmlformats.org/officeDocument/2006/relationships/image" Target="../media/image8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jp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g"/><Relationship Id="rId11" Type="http://schemas.openxmlformats.org/officeDocument/2006/relationships/image" Target="../media/image102.jpg"/><Relationship Id="rId5" Type="http://schemas.openxmlformats.org/officeDocument/2006/relationships/image" Target="../media/image96.jpg"/><Relationship Id="rId10" Type="http://schemas.openxmlformats.org/officeDocument/2006/relationships/image" Target="../media/image101.jpg"/><Relationship Id="rId4" Type="http://schemas.openxmlformats.org/officeDocument/2006/relationships/image" Target="../media/image95.png"/><Relationship Id="rId9" Type="http://schemas.openxmlformats.org/officeDocument/2006/relationships/image" Target="../media/image10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20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1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4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jpg"/><Relationship Id="rId5" Type="http://schemas.openxmlformats.org/officeDocument/2006/relationships/image" Target="../media/image125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9.jpg"/><Relationship Id="rId5" Type="http://schemas.openxmlformats.org/officeDocument/2006/relationships/image" Target="../media/image126.jp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g"/><Relationship Id="rId3" Type="http://schemas.openxmlformats.org/officeDocument/2006/relationships/image" Target="../media/image124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7.png"/><Relationship Id="rId9" Type="http://schemas.openxmlformats.org/officeDocument/2006/relationships/image" Target="../media/image13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416"/>
            <a:ext cx="12192000" cy="4477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08659"/>
            <a:ext cx="12191999" cy="4430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6254" y="2571882"/>
            <a:ext cx="316039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120" dirty="0">
                <a:solidFill>
                  <a:srgbClr val="FFFFFF"/>
                </a:solidFill>
                <a:latin typeface="Calibri"/>
                <a:cs typeface="Calibri"/>
              </a:rPr>
              <a:t>Cis</a:t>
            </a:r>
            <a:r>
              <a:rPr sz="4000" spc="9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1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000" spc="125" dirty="0">
                <a:solidFill>
                  <a:srgbClr val="FFFFFF"/>
                </a:solidFill>
                <a:latin typeface="Calibri"/>
                <a:cs typeface="Calibri"/>
              </a:rPr>
              <a:t>D-</a:t>
            </a:r>
            <a:r>
              <a:rPr sz="4000" spc="-8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4000" spc="1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6254" y="3327000"/>
            <a:ext cx="26631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25880" algn="l"/>
              </a:tabLst>
            </a:pPr>
            <a:r>
              <a:rPr sz="1800" spc="-10" dirty="0">
                <a:solidFill>
                  <a:srgbClr val="67B346"/>
                </a:solidFill>
                <a:latin typeface="Calibri"/>
                <a:cs typeface="Calibri"/>
              </a:rPr>
              <a:t>P</a:t>
            </a:r>
            <a:r>
              <a:rPr sz="1800" spc="-114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7B346"/>
                </a:solidFill>
                <a:latin typeface="Calibri"/>
                <a:cs typeface="Calibri"/>
              </a:rPr>
              <a:t>O</a:t>
            </a:r>
            <a:r>
              <a:rPr sz="1800" spc="-135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7B346"/>
                </a:solidFill>
                <a:latin typeface="Calibri"/>
                <a:cs typeface="Calibri"/>
              </a:rPr>
              <a:t>W</a:t>
            </a:r>
            <a:r>
              <a:rPr sz="1800" spc="-114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1800" spc="295" dirty="0">
                <a:solidFill>
                  <a:srgbClr val="67B346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67B346"/>
                </a:solidFill>
                <a:latin typeface="Calibri"/>
                <a:cs typeface="Calibri"/>
              </a:rPr>
              <a:t>R</a:t>
            </a:r>
            <a:r>
              <a:rPr sz="1800" spc="-114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1800" spc="295" dirty="0">
                <a:solidFill>
                  <a:srgbClr val="67B346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67B346"/>
                </a:solidFill>
                <a:latin typeface="Calibri"/>
                <a:cs typeface="Calibri"/>
              </a:rPr>
              <a:t>D	</a:t>
            </a:r>
            <a:r>
              <a:rPr sz="1800" spc="-10" dirty="0">
                <a:solidFill>
                  <a:srgbClr val="67B346"/>
                </a:solidFill>
                <a:latin typeface="Calibri"/>
                <a:cs typeface="Calibri"/>
              </a:rPr>
              <a:t>B</a:t>
            </a:r>
            <a:r>
              <a:rPr sz="1800" spc="-150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7B346"/>
                </a:solidFill>
                <a:latin typeface="Calibri"/>
                <a:cs typeface="Calibri"/>
              </a:rPr>
              <a:t>Y </a:t>
            </a:r>
            <a:r>
              <a:rPr sz="1800" spc="180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1800" spc="295" dirty="0">
                <a:solidFill>
                  <a:srgbClr val="67B346"/>
                </a:solidFill>
                <a:latin typeface="Calibri"/>
                <a:cs typeface="Calibri"/>
              </a:rPr>
              <a:t>ME</a:t>
            </a:r>
            <a:r>
              <a:rPr sz="1800" dirty="0">
                <a:solidFill>
                  <a:srgbClr val="67B346"/>
                </a:solidFill>
                <a:latin typeface="Calibri"/>
                <a:cs typeface="Calibri"/>
              </a:rPr>
              <a:t>R</a:t>
            </a:r>
            <a:r>
              <a:rPr sz="1800" spc="-114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67B346"/>
                </a:solidFill>
                <a:latin typeface="Calibri"/>
                <a:cs typeface="Calibri"/>
              </a:rPr>
              <a:t>A</a:t>
            </a:r>
            <a:r>
              <a:rPr sz="1800" spc="-105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7B346"/>
                </a:solidFill>
                <a:latin typeface="Calibri"/>
                <a:cs typeface="Calibri"/>
              </a:rPr>
              <a:t>K</a:t>
            </a:r>
            <a:r>
              <a:rPr sz="1800" spc="-110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7B346"/>
                </a:solidFill>
                <a:latin typeface="Calibri"/>
                <a:cs typeface="Calibri"/>
              </a:rPr>
              <a:t>I</a:t>
            </a:r>
            <a:r>
              <a:rPr lang="en-US" sz="1800" spc="-5" dirty="0">
                <a:solidFill>
                  <a:srgbClr val="67B346"/>
                </a:solidFill>
                <a:latin typeface="Calibri"/>
                <a:cs typeface="Calibri"/>
              </a:rPr>
              <a:t> SD-WAN and MX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6254" y="5447243"/>
            <a:ext cx="794258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sz="4000" spc="-10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4000" spc="-40" dirty="0">
                <a:solidFill>
                  <a:srgbClr val="808080"/>
                </a:solidFill>
                <a:latin typeface="Calibri"/>
                <a:cs typeface="Calibri"/>
              </a:rPr>
              <a:t>m</a:t>
            </a:r>
            <a:r>
              <a:rPr sz="4000" spc="-25" dirty="0">
                <a:solidFill>
                  <a:srgbClr val="808080"/>
                </a:solidFill>
                <a:latin typeface="Calibri"/>
                <a:cs typeface="Calibri"/>
              </a:rPr>
              <a:t>p</a:t>
            </a:r>
            <a:r>
              <a:rPr sz="4000" spc="-10" dirty="0">
                <a:solidFill>
                  <a:srgbClr val="808080"/>
                </a:solidFill>
                <a:latin typeface="Calibri"/>
                <a:cs typeface="Calibri"/>
              </a:rPr>
              <a:t>l</a:t>
            </a:r>
            <a:r>
              <a:rPr sz="4000" spc="-15" dirty="0">
                <a:solidFill>
                  <a:srgbClr val="808080"/>
                </a:solidFill>
                <a:latin typeface="Calibri"/>
                <a:cs typeface="Calibri"/>
              </a:rPr>
              <a:t>e,</a:t>
            </a:r>
            <a:r>
              <a:rPr sz="4000" spc="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sz="4000" spc="-20" dirty="0">
                <a:solidFill>
                  <a:srgbClr val="808080"/>
                </a:solidFill>
                <a:latin typeface="Calibri"/>
                <a:cs typeface="Calibri"/>
              </a:rPr>
              <a:t>ecu</a:t>
            </a:r>
            <a:r>
              <a:rPr sz="4000" spc="-65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4000" spc="-15" dirty="0">
                <a:solidFill>
                  <a:srgbClr val="808080"/>
                </a:solidFill>
                <a:latin typeface="Calibri"/>
                <a:cs typeface="Calibri"/>
              </a:rPr>
              <a:t>e,</a:t>
            </a:r>
            <a:r>
              <a:rPr sz="4000" spc="-2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4000" spc="-65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sz="4000" spc="-60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4000" spc="-2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4000" spc="-10" dirty="0">
                <a:solidFill>
                  <a:srgbClr val="808080"/>
                </a:solidFill>
                <a:latin typeface="Calibri"/>
                <a:cs typeface="Calibri"/>
              </a:rPr>
              <a:t>ll</a:t>
            </a:r>
            <a:r>
              <a:rPr sz="4000" spc="-5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4000" spc="-55" dirty="0">
                <a:solidFill>
                  <a:srgbClr val="808080"/>
                </a:solidFill>
                <a:latin typeface="Calibri"/>
                <a:cs typeface="Calibri"/>
              </a:rPr>
              <a:t>g</a:t>
            </a:r>
            <a:r>
              <a:rPr sz="4000" spc="-2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4000" spc="-65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sz="4000" spc="-15" dirty="0">
                <a:solidFill>
                  <a:srgbClr val="808080"/>
                </a:solidFill>
                <a:latin typeface="Calibri"/>
                <a:cs typeface="Calibri"/>
              </a:rPr>
              <a:t>tl</a:t>
            </a:r>
            <a:r>
              <a:rPr sz="4000" spc="-20" dirty="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sz="4000" spc="-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4000" spc="-40" dirty="0">
                <a:solidFill>
                  <a:srgbClr val="808080"/>
                </a:solidFill>
                <a:latin typeface="Calibri"/>
                <a:cs typeface="Calibri"/>
              </a:rPr>
              <a:t>Op</a:t>
            </a:r>
            <a:r>
              <a:rPr sz="4000" spc="-1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4000" spc="-20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4000" spc="-40" dirty="0">
                <a:solidFill>
                  <a:srgbClr val="808080"/>
                </a:solidFill>
                <a:latin typeface="Calibri"/>
                <a:cs typeface="Calibri"/>
              </a:rPr>
              <a:t>m</a:t>
            </a:r>
            <a:r>
              <a:rPr sz="4000" spc="-5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4000" spc="-100" dirty="0">
                <a:solidFill>
                  <a:srgbClr val="808080"/>
                </a:solidFill>
                <a:latin typeface="Calibri"/>
                <a:cs typeface="Calibri"/>
              </a:rPr>
              <a:t>z</a:t>
            </a:r>
            <a:r>
              <a:rPr sz="4000" spc="-25" dirty="0">
                <a:solidFill>
                  <a:srgbClr val="808080"/>
                </a:solidFill>
                <a:latin typeface="Calibri"/>
                <a:cs typeface="Calibri"/>
              </a:rPr>
              <a:t>ed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" y="6356603"/>
            <a:ext cx="1322831" cy="256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0589" y="3859784"/>
            <a:ext cx="3691254" cy="661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0" spc="-4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000" spc="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5000" spc="-229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4910">
              <a:lnSpc>
                <a:spcPct val="100000"/>
              </a:lnSpc>
            </a:pPr>
            <a:r>
              <a:rPr spc="-25" dirty="0"/>
              <a:t>A</a:t>
            </a:r>
            <a:r>
              <a:rPr spc="5" dirty="0"/>
              <a:t> </a:t>
            </a:r>
            <a:r>
              <a:rPr dirty="0"/>
              <a:t>C</a:t>
            </a:r>
            <a:r>
              <a:rPr spc="-5" dirty="0"/>
              <a:t>o</a:t>
            </a:r>
            <a:r>
              <a:rPr dirty="0"/>
              <a:t>mpl</a:t>
            </a:r>
            <a:r>
              <a:rPr spc="-30" dirty="0"/>
              <a:t>e</a:t>
            </a:r>
            <a:r>
              <a:rPr spc="-60" dirty="0"/>
              <a:t>t</a:t>
            </a:r>
            <a:r>
              <a:rPr spc="-20" dirty="0"/>
              <a:t>e</a:t>
            </a:r>
            <a:r>
              <a:rPr spc="-15" dirty="0"/>
              <a:t> </a:t>
            </a:r>
            <a:r>
              <a:rPr spc="-30" dirty="0"/>
              <a:t>M</a:t>
            </a:r>
            <a:r>
              <a:rPr spc="-15" dirty="0"/>
              <a:t>ar</a:t>
            </a:r>
            <a:r>
              <a:rPr spc="-145" dirty="0"/>
              <a:t>k</a:t>
            </a:r>
            <a:r>
              <a:rPr spc="-50" dirty="0"/>
              <a:t>e</a:t>
            </a:r>
            <a:r>
              <a:rPr spc="-15" dirty="0"/>
              <a:t>t</a:t>
            </a:r>
            <a:r>
              <a:rPr spc="-20" dirty="0"/>
              <a:t> </a:t>
            </a:r>
            <a:r>
              <a:rPr spc="-5" dirty="0"/>
              <a:t>L</a:t>
            </a:r>
            <a:r>
              <a:rPr spc="-25" dirty="0"/>
              <a:t>e</a:t>
            </a:r>
            <a:r>
              <a:rPr dirty="0"/>
              <a:t>adin</a:t>
            </a:r>
            <a:r>
              <a:rPr spc="-20" dirty="0"/>
              <a:t>g</a:t>
            </a:r>
            <a:r>
              <a:rPr spc="-25" dirty="0"/>
              <a:t> </a:t>
            </a:r>
            <a:r>
              <a:rPr dirty="0"/>
              <a:t>S</a:t>
            </a:r>
            <a:r>
              <a:rPr spc="-5" dirty="0"/>
              <a:t>o</a:t>
            </a:r>
            <a:r>
              <a:rPr dirty="0"/>
              <a:t>lu</a:t>
            </a:r>
            <a:r>
              <a:rPr spc="-25" dirty="0"/>
              <a:t>t</a:t>
            </a:r>
            <a:r>
              <a:rPr dirty="0"/>
              <a:t>i</a:t>
            </a:r>
            <a:r>
              <a:rPr spc="-5" dirty="0"/>
              <a:t>o</a:t>
            </a:r>
            <a:r>
              <a:rPr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746759" y="1891283"/>
            <a:ext cx="10677143" cy="4332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92270"/>
            <a:ext cx="5356860" cy="401320"/>
          </a:xfrm>
          <a:custGeom>
            <a:avLst/>
            <a:gdLst/>
            <a:ahLst/>
            <a:cxnLst/>
            <a:rect l="l" t="t" r="r" b="b"/>
            <a:pathLst>
              <a:path w="5356860" h="401320">
                <a:moveTo>
                  <a:pt x="5156454" y="0"/>
                </a:moveTo>
                <a:lnTo>
                  <a:pt x="0" y="0"/>
                </a:lnTo>
                <a:lnTo>
                  <a:pt x="0" y="400812"/>
                </a:lnTo>
                <a:lnTo>
                  <a:pt x="5156454" y="400812"/>
                </a:lnTo>
                <a:lnTo>
                  <a:pt x="5172890" y="400147"/>
                </a:lnTo>
                <a:lnTo>
                  <a:pt x="5219797" y="390595"/>
                </a:lnTo>
                <a:lnTo>
                  <a:pt x="5262019" y="370786"/>
                </a:lnTo>
                <a:lnTo>
                  <a:pt x="5298162" y="342114"/>
                </a:lnTo>
                <a:lnTo>
                  <a:pt x="5326834" y="305971"/>
                </a:lnTo>
                <a:lnTo>
                  <a:pt x="5346643" y="263749"/>
                </a:lnTo>
                <a:lnTo>
                  <a:pt x="5356195" y="216842"/>
                </a:lnTo>
                <a:lnTo>
                  <a:pt x="5356860" y="200406"/>
                </a:lnTo>
                <a:lnTo>
                  <a:pt x="5356195" y="183969"/>
                </a:lnTo>
                <a:lnTo>
                  <a:pt x="5346643" y="137062"/>
                </a:lnTo>
                <a:lnTo>
                  <a:pt x="5326834" y="94840"/>
                </a:lnTo>
                <a:lnTo>
                  <a:pt x="5298162" y="58697"/>
                </a:lnTo>
                <a:lnTo>
                  <a:pt x="5262019" y="30025"/>
                </a:lnTo>
                <a:lnTo>
                  <a:pt x="5219797" y="10216"/>
                </a:lnTo>
                <a:lnTo>
                  <a:pt x="5172890" y="664"/>
                </a:lnTo>
                <a:lnTo>
                  <a:pt x="5156454" y="0"/>
                </a:lnTo>
                <a:close/>
              </a:path>
            </a:pathLst>
          </a:custGeom>
          <a:solidFill>
            <a:srgbClr val="67B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973579"/>
            <a:ext cx="5990843" cy="3200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8040" y="2062906"/>
            <a:ext cx="11236960" cy="3446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94070">
              <a:lnSpc>
                <a:spcPct val="100000"/>
              </a:lnSpc>
            </a:pP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Ha</a:t>
            </a:r>
            <a:r>
              <a:rPr sz="1800" spc="-40" dirty="0">
                <a:solidFill>
                  <a:srgbClr val="7D7D7D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d</a:t>
            </a:r>
            <a:r>
              <a:rPr sz="1800" spc="-45" dirty="0">
                <a:solidFill>
                  <a:srgbClr val="7D7D7D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7D7D7D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e</a:t>
            </a:r>
            <a:r>
              <a:rPr sz="1800" spc="2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h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gh</a:t>
            </a:r>
            <a:r>
              <a:rPr sz="1800" spc="-15" dirty="0">
                <a:solidFill>
                  <a:srgbClr val="7D7D7D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s</a:t>
            </a:r>
            <a:r>
              <a:rPr sz="1800" spc="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7D7D7D"/>
                </a:solidFill>
                <a:latin typeface="Calibri"/>
                <a:cs typeface="Calibri"/>
              </a:rPr>
              <a:t>c</a:t>
            </a:r>
            <a:r>
              <a:rPr sz="1800" spc="-40" dirty="0">
                <a:solidFill>
                  <a:srgbClr val="7D7D7D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ss</a:t>
            </a:r>
            <a:r>
              <a:rPr sz="1800" spc="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l</a:t>
            </a:r>
            <a:r>
              <a:rPr sz="1800" spc="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7D7D7D"/>
                </a:solidFill>
                <a:latin typeface="Calibri"/>
                <a:cs typeface="Calibri"/>
              </a:rPr>
              <a:t>M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X m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550">
              <a:latin typeface="Times New Roman"/>
              <a:cs typeface="Times New Roman"/>
            </a:endParaRPr>
          </a:p>
          <a:p>
            <a:pPr marL="6503670">
              <a:lnSpc>
                <a:spcPct val="100000"/>
              </a:lnSpc>
            </a:pPr>
            <a:r>
              <a:rPr sz="1800" spc="-5" dirty="0">
                <a:solidFill>
                  <a:srgbClr val="7D7D7D"/>
                </a:solidFill>
                <a:latin typeface="Tahoma"/>
                <a:cs typeface="Tahoma"/>
              </a:rPr>
              <a:t>×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2</a:t>
            </a:r>
            <a:r>
              <a:rPr sz="1800" spc="10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spc="-110" dirty="0">
                <a:solidFill>
                  <a:srgbClr val="7D7D7D"/>
                </a:solidFill>
                <a:latin typeface="Calibri"/>
                <a:cs typeface="Calibri"/>
              </a:rPr>
              <a:t>W</a:t>
            </a:r>
            <a:r>
              <a:rPr sz="1800" spc="-15" dirty="0">
                <a:solidFill>
                  <a:srgbClr val="7D7D7D"/>
                </a:solidFill>
                <a:latin typeface="Calibri"/>
                <a:cs typeface="Calibri"/>
              </a:rPr>
              <a:t>AN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 p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7D7D7D"/>
                </a:solidFill>
                <a:latin typeface="Calibri"/>
                <a:cs typeface="Calibri"/>
              </a:rPr>
              <a:t>rt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6503670" marR="706755">
              <a:lnSpc>
                <a:spcPts val="3960"/>
              </a:lnSpc>
              <a:spcBef>
                <a:spcPts val="405"/>
              </a:spcBef>
            </a:pPr>
            <a:r>
              <a:rPr sz="1800" spc="-15" dirty="0">
                <a:solidFill>
                  <a:srgbClr val="7D7D7D"/>
                </a:solidFill>
                <a:latin typeface="Calibri"/>
                <a:cs typeface="Calibri"/>
              </a:rPr>
              <a:t>3G</a:t>
            </a:r>
            <a:r>
              <a:rPr sz="1800" spc="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/</a:t>
            </a:r>
            <a:r>
              <a:rPr sz="1800" spc="10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D7D7D"/>
                </a:solidFill>
                <a:latin typeface="Calibri"/>
                <a:cs typeface="Calibri"/>
              </a:rPr>
              <a:t>4G</a:t>
            </a:r>
            <a:r>
              <a:rPr sz="1800" spc="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/</a:t>
            </a:r>
            <a:r>
              <a:rPr sz="1800" spc="10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spc="-135" dirty="0">
                <a:solidFill>
                  <a:srgbClr val="7D7D7D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7D7D7D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B 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as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-</a:t>
            </a:r>
            <a:r>
              <a:rPr sz="1800" spc="-110" dirty="0">
                <a:solidFill>
                  <a:srgbClr val="7D7D7D"/>
                </a:solidFill>
                <a:latin typeface="Calibri"/>
                <a:cs typeface="Calibri"/>
              </a:rPr>
              <a:t>W</a:t>
            </a:r>
            <a:r>
              <a:rPr sz="1800" spc="-15" dirty="0">
                <a:solidFill>
                  <a:srgbClr val="7D7D7D"/>
                </a:solidFill>
                <a:latin typeface="Calibri"/>
                <a:cs typeface="Calibri"/>
              </a:rPr>
              <a:t>AN</a:t>
            </a:r>
            <a:r>
              <a:rPr sz="1800" spc="1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7D7D7D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rgbClr val="7D7D7D"/>
                </a:solidFill>
                <a:latin typeface="Calibri"/>
                <a:cs typeface="Calibri"/>
              </a:rPr>
              <a:t>o</a:t>
            </a:r>
            <a:r>
              <a:rPr sz="1800" spc="-20" dirty="0">
                <a:solidFill>
                  <a:srgbClr val="7D7D7D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er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7D7D7D"/>
                </a:solidFill>
                <a:latin typeface="Calibri"/>
                <a:cs typeface="Calibri"/>
              </a:rPr>
              <a:t>M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s</a:t>
            </a:r>
            <a:r>
              <a:rPr sz="1800" spc="1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7D7D7D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7D7D7D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h</a:t>
            </a:r>
            <a:r>
              <a:rPr sz="1800" spc="10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mb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dd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d</a:t>
            </a:r>
            <a:r>
              <a:rPr sz="1800" spc="1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spc="-135" dirty="0">
                <a:solidFill>
                  <a:srgbClr val="7D7D7D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m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d</a:t>
            </a:r>
            <a:r>
              <a:rPr sz="1800" spc="-15" dirty="0">
                <a:solidFill>
                  <a:srgbClr val="7D7D7D"/>
                </a:solidFill>
                <a:latin typeface="Calibri"/>
                <a:cs typeface="Calibri"/>
              </a:rPr>
              <a:t>em</a:t>
            </a:r>
            <a:endParaRPr sz="1800">
              <a:latin typeface="Calibri"/>
              <a:cs typeface="Calibri"/>
            </a:endParaRPr>
          </a:p>
          <a:p>
            <a:pPr marL="6503670" marR="5080">
              <a:lnSpc>
                <a:spcPts val="3960"/>
              </a:lnSpc>
            </a:pP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h</a:t>
            </a:r>
            <a:r>
              <a:rPr sz="1800" spc="10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7D7D7D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7D7D7D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ab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li</a:t>
            </a:r>
            <a:r>
              <a:rPr sz="1800" spc="-15" dirty="0">
                <a:solidFill>
                  <a:srgbClr val="7D7D7D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y</a:t>
            </a:r>
            <a:r>
              <a:rPr sz="1800" spc="10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m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and au</a:t>
            </a:r>
            <a:r>
              <a:rPr sz="1800" spc="-25" dirty="0">
                <a:solidFill>
                  <a:srgbClr val="7D7D7D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7D7D7D"/>
                </a:solidFill>
                <a:latin typeface="Calibri"/>
                <a:cs typeface="Calibri"/>
              </a:rPr>
              <a:t>m</a:t>
            </a:r>
            <a:r>
              <a:rPr sz="1800" spc="-25" dirty="0">
                <a:solidFill>
                  <a:srgbClr val="7D7D7D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7D7D7D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ic</a:t>
            </a:r>
            <a:r>
              <a:rPr sz="1800" spc="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spc="-110" dirty="0">
                <a:solidFill>
                  <a:srgbClr val="7D7D7D"/>
                </a:solidFill>
                <a:latin typeface="Calibri"/>
                <a:cs typeface="Calibri"/>
              </a:rPr>
              <a:t>W</a:t>
            </a:r>
            <a:r>
              <a:rPr sz="1800" spc="-15" dirty="0">
                <a:solidFill>
                  <a:srgbClr val="7D7D7D"/>
                </a:solidFill>
                <a:latin typeface="Calibri"/>
                <a:cs typeface="Calibri"/>
              </a:rPr>
              <a:t>AN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7D7D7D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rgbClr val="7D7D7D"/>
                </a:solidFill>
                <a:latin typeface="Calibri"/>
                <a:cs typeface="Calibri"/>
              </a:rPr>
              <a:t>o</a:t>
            </a:r>
            <a:r>
              <a:rPr sz="1800" spc="-20" dirty="0">
                <a:solidFill>
                  <a:srgbClr val="7D7D7D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er A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dd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itio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nal</a:t>
            </a:r>
            <a:r>
              <a:rPr sz="1800" spc="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7D7D7D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h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n</a:t>
            </a:r>
            <a:r>
              <a:rPr sz="1800" spc="-20" dirty="0">
                <a:solidFill>
                  <a:srgbClr val="7D7D7D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t</a:t>
            </a:r>
            <a:r>
              <a:rPr sz="1800" spc="20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7D7D7D"/>
                </a:solidFill>
                <a:latin typeface="Calibri"/>
                <a:cs typeface="Calibri"/>
              </a:rPr>
              <a:t>rt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wit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h</a:t>
            </a:r>
            <a:r>
              <a:rPr sz="1800" spc="10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7D7D7D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oE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/</a:t>
            </a:r>
            <a:r>
              <a:rPr sz="1800" spc="-55" dirty="0">
                <a:solidFill>
                  <a:srgbClr val="7D7D7D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oE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+</a:t>
            </a:r>
            <a:r>
              <a:rPr sz="1800" spc="1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7D7D7D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7D7D7D"/>
                </a:solidFill>
                <a:latin typeface="Calibri"/>
                <a:cs typeface="Calibri"/>
              </a:rPr>
              <a:t>tio</a:t>
            </a:r>
            <a:r>
              <a:rPr sz="1800" dirty="0">
                <a:solidFill>
                  <a:srgbClr val="7D7D7D"/>
                </a:solidFill>
                <a:latin typeface="Calibri"/>
                <a:cs typeface="Calibri"/>
              </a:rPr>
              <a:t>ns</a:t>
            </a:r>
            <a:endParaRPr sz="1800">
              <a:latin typeface="Calibri"/>
              <a:cs typeface="Calibri"/>
            </a:endParaRPr>
          </a:p>
          <a:p>
            <a:pPr marL="5989955">
              <a:lnSpc>
                <a:spcPts val="1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M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pp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73723" y="2555748"/>
            <a:ext cx="237743" cy="236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2200" y="3066288"/>
            <a:ext cx="240791" cy="239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75247" y="4128515"/>
            <a:ext cx="234695" cy="1950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0300" y="4879847"/>
            <a:ext cx="165100" cy="83820"/>
          </a:xfrm>
          <a:custGeom>
            <a:avLst/>
            <a:gdLst/>
            <a:ahLst/>
            <a:cxnLst/>
            <a:rect l="l" t="t" r="r" b="b"/>
            <a:pathLst>
              <a:path w="165100" h="83820">
                <a:moveTo>
                  <a:pt x="0" y="0"/>
                </a:moveTo>
                <a:lnTo>
                  <a:pt x="164591" y="0"/>
                </a:lnTo>
                <a:lnTo>
                  <a:pt x="164591" y="83819"/>
                </a:lnTo>
                <a:lnTo>
                  <a:pt x="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42303" y="4885944"/>
            <a:ext cx="100204" cy="126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92011" y="3579876"/>
            <a:ext cx="201167" cy="2758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2240">
              <a:lnSpc>
                <a:spcPct val="100000"/>
              </a:lnSpc>
            </a:pPr>
            <a:r>
              <a:rPr dirty="0"/>
              <a:t>Ci</a:t>
            </a:r>
            <a:r>
              <a:rPr spc="-20" dirty="0"/>
              <a:t>s</a:t>
            </a:r>
            <a:r>
              <a:rPr spc="-45" dirty="0"/>
              <a:t>c</a:t>
            </a:r>
            <a:r>
              <a:rPr dirty="0"/>
              <a:t>o SD-</a:t>
            </a:r>
            <a:r>
              <a:rPr spc="-204" dirty="0"/>
              <a:t>W</a:t>
            </a:r>
            <a:r>
              <a:rPr spc="-20" dirty="0"/>
              <a:t>A</a:t>
            </a:r>
            <a:r>
              <a:rPr spc="-25" dirty="0"/>
              <a:t>N</a:t>
            </a:r>
            <a:r>
              <a:rPr spc="-10" dirty="0"/>
              <a:t> </a:t>
            </a:r>
            <a:r>
              <a:rPr spc="-95" dirty="0"/>
              <a:t>P</a:t>
            </a:r>
            <a:r>
              <a:rPr spc="-15" dirty="0"/>
              <a:t>o</a:t>
            </a:r>
            <a:r>
              <a:rPr spc="-75" dirty="0"/>
              <a:t>w</a:t>
            </a:r>
            <a:r>
              <a:rPr spc="-25" dirty="0"/>
              <a:t>e</a:t>
            </a:r>
            <a:r>
              <a:rPr spc="-60" dirty="0"/>
              <a:t>r</a:t>
            </a:r>
            <a:r>
              <a:rPr spc="-25" dirty="0"/>
              <a:t>e</a:t>
            </a:r>
            <a:r>
              <a:rPr dirty="0"/>
              <a:t>d</a:t>
            </a:r>
            <a:r>
              <a:rPr spc="-10" dirty="0"/>
              <a:t> b</a:t>
            </a:r>
            <a:r>
              <a:rPr spc="-20" dirty="0"/>
              <a:t>y </a:t>
            </a:r>
            <a:r>
              <a:rPr spc="-30" dirty="0"/>
              <a:t>M</a:t>
            </a:r>
            <a:r>
              <a:rPr spc="-25" dirty="0"/>
              <a:t>e</a:t>
            </a:r>
            <a:r>
              <a:rPr spc="-85" dirty="0"/>
              <a:t>r</a:t>
            </a:r>
            <a:r>
              <a:rPr spc="-20" dirty="0"/>
              <a:t>a</a:t>
            </a:r>
            <a:r>
              <a:rPr spc="-25" dirty="0"/>
              <a:t>k</a:t>
            </a:r>
            <a:r>
              <a:rPr dirty="0"/>
              <a:t>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" y="6356603"/>
            <a:ext cx="1322831" cy="256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0589" y="3859784"/>
            <a:ext cx="5294630" cy="972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sz="5000" spc="-8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0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5000" spc="-229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5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400" spc="1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spc="155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400" spc="1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1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spc="1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1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1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14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315">
              <a:lnSpc>
                <a:spcPct val="100000"/>
              </a:lnSpc>
            </a:pPr>
            <a:r>
              <a:rPr spc="-30" dirty="0"/>
              <a:t>M</a:t>
            </a:r>
            <a:r>
              <a:rPr spc="-15" dirty="0"/>
              <a:t>ar</a:t>
            </a:r>
            <a:r>
              <a:rPr spc="-145" dirty="0"/>
              <a:t>k</a:t>
            </a:r>
            <a:r>
              <a:rPr spc="-50" dirty="0"/>
              <a:t>e</a:t>
            </a:r>
            <a:r>
              <a:rPr spc="-15" dirty="0"/>
              <a:t>t</a:t>
            </a:r>
            <a:r>
              <a:rPr spc="-20" dirty="0"/>
              <a:t> </a:t>
            </a:r>
            <a:r>
              <a:rPr spc="-5" dirty="0"/>
              <a:t>L</a:t>
            </a:r>
            <a:r>
              <a:rPr spc="-25" dirty="0"/>
              <a:t>e</a:t>
            </a:r>
            <a:r>
              <a:rPr dirty="0"/>
              <a:t>adin</a:t>
            </a:r>
            <a:r>
              <a:rPr spc="-20" dirty="0"/>
              <a:t>g</a:t>
            </a:r>
            <a:r>
              <a:rPr spc="-25" dirty="0"/>
              <a:t> </a:t>
            </a:r>
            <a:r>
              <a:rPr dirty="0"/>
              <a:t>Inn</a:t>
            </a:r>
            <a:r>
              <a:rPr spc="-15" dirty="0"/>
              <a:t>o</a:t>
            </a:r>
            <a:r>
              <a:rPr spc="-65" dirty="0"/>
              <a:t>v</a:t>
            </a:r>
            <a:r>
              <a:rPr spc="-35" dirty="0"/>
              <a:t>a</a:t>
            </a:r>
            <a:r>
              <a:rPr spc="-25" dirty="0"/>
              <a:t>t</a:t>
            </a:r>
            <a:r>
              <a:rPr dirty="0"/>
              <a:t>i</a:t>
            </a:r>
            <a:r>
              <a:rPr spc="-5" dirty="0"/>
              <a:t>o</a:t>
            </a:r>
            <a:r>
              <a:rPr dirty="0"/>
              <a:t>ns</a:t>
            </a:r>
            <a:r>
              <a:rPr spc="-30" dirty="0"/>
              <a:t> </a:t>
            </a:r>
            <a:r>
              <a:rPr spc="-70" dirty="0"/>
              <a:t>f</a:t>
            </a:r>
            <a:r>
              <a:rPr spc="-5" dirty="0"/>
              <a:t>o</a:t>
            </a:r>
            <a:r>
              <a:rPr spc="-15" dirty="0"/>
              <a:t>r</a:t>
            </a:r>
            <a:r>
              <a:rPr spc="-20" dirty="0"/>
              <a:t> N</a:t>
            </a:r>
            <a:r>
              <a:rPr spc="-40" dirty="0"/>
              <a:t>e</a:t>
            </a:r>
            <a:r>
              <a:rPr spc="-30" dirty="0"/>
              <a:t>w</a:t>
            </a:r>
            <a:r>
              <a:rPr spc="-5" dirty="0"/>
              <a:t> </a:t>
            </a:r>
            <a:r>
              <a:rPr spc="-35" dirty="0"/>
              <a:t>U</a:t>
            </a:r>
            <a:r>
              <a:rPr spc="-5" dirty="0"/>
              <a:t>s</a:t>
            </a:r>
            <a:r>
              <a:rPr spc="-20" dirty="0"/>
              <a:t>e</a:t>
            </a:r>
            <a:r>
              <a:rPr spc="10" dirty="0"/>
              <a:t> </a:t>
            </a:r>
            <a:r>
              <a:rPr dirty="0"/>
              <a:t>Ca</a:t>
            </a:r>
            <a:r>
              <a:rPr spc="-5" dirty="0"/>
              <a:t>s</a:t>
            </a:r>
            <a:r>
              <a:rPr spc="-25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1213104" y="2462783"/>
            <a:ext cx="9765790" cy="2769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2945">
              <a:lnSpc>
                <a:spcPct val="100000"/>
              </a:lnSpc>
            </a:pPr>
            <a:r>
              <a:rPr spc="5" dirty="0"/>
              <a:t>A</a:t>
            </a:r>
            <a:r>
              <a:rPr dirty="0"/>
              <a:t>d</a:t>
            </a:r>
            <a:r>
              <a:rPr spc="-65" dirty="0"/>
              <a:t>v</a:t>
            </a:r>
            <a:r>
              <a:rPr dirty="0"/>
              <a:t>an</a:t>
            </a:r>
            <a:r>
              <a:rPr spc="-20" dirty="0"/>
              <a:t>c</a:t>
            </a:r>
            <a:r>
              <a:rPr spc="-25" dirty="0"/>
              <a:t>e</a:t>
            </a:r>
            <a:r>
              <a:rPr dirty="0"/>
              <a:t>d</a:t>
            </a:r>
            <a:r>
              <a:rPr spc="-45" dirty="0"/>
              <a:t> </a:t>
            </a:r>
            <a:r>
              <a:rPr spc="5" dirty="0"/>
              <a:t>A</a:t>
            </a:r>
            <a:r>
              <a:rPr dirty="0"/>
              <a:t>nal</a:t>
            </a:r>
            <a:r>
              <a:rPr spc="10" dirty="0"/>
              <a:t>y</a:t>
            </a:r>
            <a:r>
              <a:rPr spc="-25" dirty="0"/>
              <a:t>t</a:t>
            </a:r>
            <a:r>
              <a:rPr dirty="0"/>
              <a:t>ics</a:t>
            </a:r>
            <a:r>
              <a:rPr spc="-15" dirty="0"/>
              <a:t> </a:t>
            </a:r>
            <a:r>
              <a:rPr spc="-40" dirty="0"/>
              <a:t>w</a:t>
            </a:r>
            <a:r>
              <a:rPr dirty="0"/>
              <a:t>i</a:t>
            </a:r>
            <a:r>
              <a:rPr spc="-10" dirty="0"/>
              <a:t>t</a:t>
            </a:r>
            <a:r>
              <a:rPr dirty="0"/>
              <a:t>h</a:t>
            </a:r>
            <a:r>
              <a:rPr spc="5" dirty="0"/>
              <a:t> </a:t>
            </a:r>
            <a:r>
              <a:rPr spc="-30" dirty="0"/>
              <a:t>M</a:t>
            </a:r>
            <a:r>
              <a:rPr dirty="0"/>
              <a:t>L</a:t>
            </a:r>
          </a:p>
        </p:txBody>
      </p:sp>
      <p:sp>
        <p:nvSpPr>
          <p:cNvPr id="3" name="object 3"/>
          <p:cNvSpPr/>
          <p:nvPr/>
        </p:nvSpPr>
        <p:spPr>
          <a:xfrm>
            <a:off x="8089392" y="1997964"/>
            <a:ext cx="3709670" cy="3939540"/>
          </a:xfrm>
          <a:custGeom>
            <a:avLst/>
            <a:gdLst/>
            <a:ahLst/>
            <a:cxnLst/>
            <a:rect l="l" t="t" r="r" b="b"/>
            <a:pathLst>
              <a:path w="3709670" h="3939540">
                <a:moveTo>
                  <a:pt x="0" y="0"/>
                </a:moveTo>
                <a:lnTo>
                  <a:pt x="3709415" y="0"/>
                </a:lnTo>
                <a:lnTo>
                  <a:pt x="3709415" y="3939540"/>
                </a:lnTo>
                <a:lnTo>
                  <a:pt x="0" y="3939540"/>
                </a:lnTo>
                <a:lnTo>
                  <a:pt x="0" y="0"/>
                </a:lnTo>
                <a:close/>
              </a:path>
            </a:pathLst>
          </a:custGeom>
          <a:solidFill>
            <a:srgbClr val="E9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39456" y="2264664"/>
            <a:ext cx="495300" cy="939165"/>
          </a:xfrm>
          <a:custGeom>
            <a:avLst/>
            <a:gdLst/>
            <a:ahLst/>
            <a:cxnLst/>
            <a:rect l="l" t="t" r="r" b="b"/>
            <a:pathLst>
              <a:path w="495300" h="939164">
                <a:moveTo>
                  <a:pt x="0" y="0"/>
                </a:moveTo>
                <a:lnTo>
                  <a:pt x="0" y="938784"/>
                </a:lnTo>
                <a:lnTo>
                  <a:pt x="495300" y="469392"/>
                </a:lnTo>
                <a:lnTo>
                  <a:pt x="0" y="0"/>
                </a:lnTo>
                <a:close/>
              </a:path>
            </a:pathLst>
          </a:custGeom>
          <a:solidFill>
            <a:srgbClr val="E9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39456" y="2264664"/>
            <a:ext cx="495300" cy="939165"/>
          </a:xfrm>
          <a:custGeom>
            <a:avLst/>
            <a:gdLst/>
            <a:ahLst/>
            <a:cxnLst/>
            <a:rect l="l" t="t" r="r" b="b"/>
            <a:pathLst>
              <a:path w="495300" h="939164">
                <a:moveTo>
                  <a:pt x="0" y="0"/>
                </a:moveTo>
                <a:lnTo>
                  <a:pt x="495300" y="469392"/>
                </a:lnTo>
                <a:lnTo>
                  <a:pt x="0" y="938784"/>
                </a:lnTo>
                <a:lnTo>
                  <a:pt x="0" y="0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44340" y="1997964"/>
            <a:ext cx="3709670" cy="3939540"/>
          </a:xfrm>
          <a:custGeom>
            <a:avLst/>
            <a:gdLst/>
            <a:ahLst/>
            <a:cxnLst/>
            <a:rect l="l" t="t" r="r" b="b"/>
            <a:pathLst>
              <a:path w="3709670" h="3939540">
                <a:moveTo>
                  <a:pt x="0" y="0"/>
                </a:moveTo>
                <a:lnTo>
                  <a:pt x="3709416" y="0"/>
                </a:lnTo>
                <a:lnTo>
                  <a:pt x="3709416" y="3939540"/>
                </a:lnTo>
                <a:lnTo>
                  <a:pt x="0" y="3939540"/>
                </a:lnTo>
                <a:lnTo>
                  <a:pt x="0" y="0"/>
                </a:lnTo>
                <a:close/>
              </a:path>
            </a:pathLst>
          </a:custGeom>
          <a:solidFill>
            <a:srgbClr val="E9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9644" y="2264664"/>
            <a:ext cx="497205" cy="939165"/>
          </a:xfrm>
          <a:custGeom>
            <a:avLst/>
            <a:gdLst/>
            <a:ahLst/>
            <a:cxnLst/>
            <a:rect l="l" t="t" r="r" b="b"/>
            <a:pathLst>
              <a:path w="497204" h="939164">
                <a:moveTo>
                  <a:pt x="0" y="0"/>
                </a:moveTo>
                <a:lnTo>
                  <a:pt x="0" y="938784"/>
                </a:lnTo>
                <a:lnTo>
                  <a:pt x="496823" y="469392"/>
                </a:lnTo>
                <a:lnTo>
                  <a:pt x="0" y="0"/>
                </a:lnTo>
                <a:close/>
              </a:path>
            </a:pathLst>
          </a:custGeom>
          <a:solidFill>
            <a:srgbClr val="E9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9644" y="2264664"/>
            <a:ext cx="497205" cy="939165"/>
          </a:xfrm>
          <a:custGeom>
            <a:avLst/>
            <a:gdLst/>
            <a:ahLst/>
            <a:cxnLst/>
            <a:rect l="l" t="t" r="r" b="b"/>
            <a:pathLst>
              <a:path w="497204" h="939164">
                <a:moveTo>
                  <a:pt x="0" y="0"/>
                </a:moveTo>
                <a:lnTo>
                  <a:pt x="496823" y="469392"/>
                </a:lnTo>
                <a:lnTo>
                  <a:pt x="0" y="938784"/>
                </a:lnTo>
                <a:lnTo>
                  <a:pt x="0" y="0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3191" y="1997964"/>
            <a:ext cx="3709670" cy="3939540"/>
          </a:xfrm>
          <a:custGeom>
            <a:avLst/>
            <a:gdLst/>
            <a:ahLst/>
            <a:cxnLst/>
            <a:rect l="l" t="t" r="r" b="b"/>
            <a:pathLst>
              <a:path w="3709670" h="3939540">
                <a:moveTo>
                  <a:pt x="0" y="0"/>
                </a:moveTo>
                <a:lnTo>
                  <a:pt x="3709416" y="0"/>
                </a:lnTo>
                <a:lnTo>
                  <a:pt x="3709416" y="3939540"/>
                </a:lnTo>
                <a:lnTo>
                  <a:pt x="0" y="3939540"/>
                </a:lnTo>
                <a:lnTo>
                  <a:pt x="0" y="0"/>
                </a:lnTo>
                <a:close/>
              </a:path>
            </a:pathLst>
          </a:custGeom>
          <a:solidFill>
            <a:srgbClr val="E9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56326" y="1559813"/>
            <a:ext cx="881380" cy="879475"/>
          </a:xfrm>
          <a:custGeom>
            <a:avLst/>
            <a:gdLst/>
            <a:ahLst/>
            <a:cxnLst/>
            <a:rect l="l" t="t" r="r" b="b"/>
            <a:pathLst>
              <a:path w="881379" h="879475">
                <a:moveTo>
                  <a:pt x="440436" y="0"/>
                </a:moveTo>
                <a:lnTo>
                  <a:pt x="368995" y="5754"/>
                </a:lnTo>
                <a:lnTo>
                  <a:pt x="301225" y="22414"/>
                </a:lnTo>
                <a:lnTo>
                  <a:pt x="238031" y="49075"/>
                </a:lnTo>
                <a:lnTo>
                  <a:pt x="180321" y="84831"/>
                </a:lnTo>
                <a:lnTo>
                  <a:pt x="129001" y="128778"/>
                </a:lnTo>
                <a:lnTo>
                  <a:pt x="84979" y="180008"/>
                </a:lnTo>
                <a:lnTo>
                  <a:pt x="49161" y="237619"/>
                </a:lnTo>
                <a:lnTo>
                  <a:pt x="22454" y="300703"/>
                </a:lnTo>
                <a:lnTo>
                  <a:pt x="5764" y="368356"/>
                </a:lnTo>
                <a:lnTo>
                  <a:pt x="0" y="439674"/>
                </a:lnTo>
                <a:lnTo>
                  <a:pt x="1460" y="475733"/>
                </a:lnTo>
                <a:lnTo>
                  <a:pt x="12800" y="545332"/>
                </a:lnTo>
                <a:lnTo>
                  <a:pt x="34612" y="610814"/>
                </a:lnTo>
                <a:lnTo>
                  <a:pt x="65988" y="671274"/>
                </a:lnTo>
                <a:lnTo>
                  <a:pt x="106021" y="725808"/>
                </a:lnTo>
                <a:lnTo>
                  <a:pt x="153806" y="773510"/>
                </a:lnTo>
                <a:lnTo>
                  <a:pt x="208434" y="813474"/>
                </a:lnTo>
                <a:lnTo>
                  <a:pt x="268999" y="844796"/>
                </a:lnTo>
                <a:lnTo>
                  <a:pt x="334595" y="866569"/>
                </a:lnTo>
                <a:lnTo>
                  <a:pt x="404313" y="877890"/>
                </a:lnTo>
                <a:lnTo>
                  <a:pt x="440436" y="879348"/>
                </a:lnTo>
                <a:lnTo>
                  <a:pt x="476558" y="877890"/>
                </a:lnTo>
                <a:lnTo>
                  <a:pt x="546276" y="866569"/>
                </a:lnTo>
                <a:lnTo>
                  <a:pt x="611872" y="844796"/>
                </a:lnTo>
                <a:lnTo>
                  <a:pt x="672437" y="813474"/>
                </a:lnTo>
                <a:lnTo>
                  <a:pt x="727065" y="773510"/>
                </a:lnTo>
                <a:lnTo>
                  <a:pt x="774850" y="725808"/>
                </a:lnTo>
                <a:lnTo>
                  <a:pt x="814883" y="671274"/>
                </a:lnTo>
                <a:lnTo>
                  <a:pt x="846259" y="610814"/>
                </a:lnTo>
                <a:lnTo>
                  <a:pt x="868071" y="545332"/>
                </a:lnTo>
                <a:lnTo>
                  <a:pt x="879411" y="475733"/>
                </a:lnTo>
                <a:lnTo>
                  <a:pt x="880872" y="439674"/>
                </a:lnTo>
                <a:lnTo>
                  <a:pt x="879411" y="403614"/>
                </a:lnTo>
                <a:lnTo>
                  <a:pt x="868071" y="334015"/>
                </a:lnTo>
                <a:lnTo>
                  <a:pt x="846259" y="268533"/>
                </a:lnTo>
                <a:lnTo>
                  <a:pt x="814883" y="208073"/>
                </a:lnTo>
                <a:lnTo>
                  <a:pt x="774850" y="153539"/>
                </a:lnTo>
                <a:lnTo>
                  <a:pt x="727065" y="105837"/>
                </a:lnTo>
                <a:lnTo>
                  <a:pt x="672437" y="65873"/>
                </a:lnTo>
                <a:lnTo>
                  <a:pt x="611872" y="34551"/>
                </a:lnTo>
                <a:lnTo>
                  <a:pt x="546276" y="12778"/>
                </a:lnTo>
                <a:lnTo>
                  <a:pt x="476558" y="1457"/>
                </a:lnTo>
                <a:lnTo>
                  <a:pt x="440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56326" y="1559813"/>
            <a:ext cx="881380" cy="879475"/>
          </a:xfrm>
          <a:custGeom>
            <a:avLst/>
            <a:gdLst/>
            <a:ahLst/>
            <a:cxnLst/>
            <a:rect l="l" t="t" r="r" b="b"/>
            <a:pathLst>
              <a:path w="881379" h="879475">
                <a:moveTo>
                  <a:pt x="0" y="439674"/>
                </a:moveTo>
                <a:lnTo>
                  <a:pt x="5764" y="368356"/>
                </a:lnTo>
                <a:lnTo>
                  <a:pt x="22454" y="300703"/>
                </a:lnTo>
                <a:lnTo>
                  <a:pt x="49161" y="237619"/>
                </a:lnTo>
                <a:lnTo>
                  <a:pt x="84979" y="180008"/>
                </a:lnTo>
                <a:lnTo>
                  <a:pt x="129001" y="128778"/>
                </a:lnTo>
                <a:lnTo>
                  <a:pt x="180321" y="84831"/>
                </a:lnTo>
                <a:lnTo>
                  <a:pt x="238031" y="49075"/>
                </a:lnTo>
                <a:lnTo>
                  <a:pt x="301225" y="22414"/>
                </a:lnTo>
                <a:lnTo>
                  <a:pt x="368995" y="5754"/>
                </a:lnTo>
                <a:lnTo>
                  <a:pt x="440436" y="0"/>
                </a:lnTo>
                <a:lnTo>
                  <a:pt x="476558" y="1457"/>
                </a:lnTo>
                <a:lnTo>
                  <a:pt x="546276" y="12778"/>
                </a:lnTo>
                <a:lnTo>
                  <a:pt x="611872" y="34551"/>
                </a:lnTo>
                <a:lnTo>
                  <a:pt x="672437" y="65873"/>
                </a:lnTo>
                <a:lnTo>
                  <a:pt x="727065" y="105837"/>
                </a:lnTo>
                <a:lnTo>
                  <a:pt x="774850" y="153539"/>
                </a:lnTo>
                <a:lnTo>
                  <a:pt x="814883" y="208073"/>
                </a:lnTo>
                <a:lnTo>
                  <a:pt x="846259" y="268533"/>
                </a:lnTo>
                <a:lnTo>
                  <a:pt x="868071" y="334015"/>
                </a:lnTo>
                <a:lnTo>
                  <a:pt x="879411" y="403614"/>
                </a:lnTo>
                <a:lnTo>
                  <a:pt x="880872" y="439674"/>
                </a:lnTo>
                <a:lnTo>
                  <a:pt x="879411" y="475733"/>
                </a:lnTo>
                <a:lnTo>
                  <a:pt x="868071" y="545332"/>
                </a:lnTo>
                <a:lnTo>
                  <a:pt x="846259" y="610814"/>
                </a:lnTo>
                <a:lnTo>
                  <a:pt x="814883" y="671274"/>
                </a:lnTo>
                <a:lnTo>
                  <a:pt x="774850" y="725808"/>
                </a:lnTo>
                <a:lnTo>
                  <a:pt x="727065" y="773510"/>
                </a:lnTo>
                <a:lnTo>
                  <a:pt x="672437" y="813474"/>
                </a:lnTo>
                <a:lnTo>
                  <a:pt x="611872" y="844796"/>
                </a:lnTo>
                <a:lnTo>
                  <a:pt x="546276" y="866569"/>
                </a:lnTo>
                <a:lnTo>
                  <a:pt x="476558" y="877890"/>
                </a:lnTo>
                <a:lnTo>
                  <a:pt x="440436" y="879348"/>
                </a:lnTo>
                <a:lnTo>
                  <a:pt x="404313" y="877890"/>
                </a:lnTo>
                <a:lnTo>
                  <a:pt x="334595" y="866569"/>
                </a:lnTo>
                <a:lnTo>
                  <a:pt x="268999" y="844796"/>
                </a:lnTo>
                <a:lnTo>
                  <a:pt x="208434" y="813474"/>
                </a:lnTo>
                <a:lnTo>
                  <a:pt x="153806" y="773510"/>
                </a:lnTo>
                <a:lnTo>
                  <a:pt x="106021" y="725808"/>
                </a:lnTo>
                <a:lnTo>
                  <a:pt x="65988" y="671274"/>
                </a:lnTo>
                <a:lnTo>
                  <a:pt x="34612" y="610814"/>
                </a:lnTo>
                <a:lnTo>
                  <a:pt x="12800" y="545332"/>
                </a:lnTo>
                <a:lnTo>
                  <a:pt x="1460" y="475733"/>
                </a:lnTo>
                <a:lnTo>
                  <a:pt x="0" y="439674"/>
                </a:lnTo>
                <a:close/>
              </a:path>
            </a:pathLst>
          </a:custGeom>
          <a:ln w="28956">
            <a:solidFill>
              <a:srgbClr val="E9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61754" y="1559813"/>
            <a:ext cx="879475" cy="879475"/>
          </a:xfrm>
          <a:custGeom>
            <a:avLst/>
            <a:gdLst/>
            <a:ahLst/>
            <a:cxnLst/>
            <a:rect l="l" t="t" r="r" b="b"/>
            <a:pathLst>
              <a:path w="879475" h="879475">
                <a:moveTo>
                  <a:pt x="439673" y="0"/>
                </a:moveTo>
                <a:lnTo>
                  <a:pt x="368356" y="5754"/>
                </a:lnTo>
                <a:lnTo>
                  <a:pt x="300703" y="22414"/>
                </a:lnTo>
                <a:lnTo>
                  <a:pt x="237619" y="49075"/>
                </a:lnTo>
                <a:lnTo>
                  <a:pt x="180008" y="84831"/>
                </a:lnTo>
                <a:lnTo>
                  <a:pt x="128778" y="128778"/>
                </a:lnTo>
                <a:lnTo>
                  <a:pt x="84831" y="180008"/>
                </a:lnTo>
                <a:lnTo>
                  <a:pt x="49075" y="237619"/>
                </a:lnTo>
                <a:lnTo>
                  <a:pt x="22414" y="300703"/>
                </a:lnTo>
                <a:lnTo>
                  <a:pt x="5754" y="368356"/>
                </a:lnTo>
                <a:lnTo>
                  <a:pt x="0" y="439674"/>
                </a:lnTo>
                <a:lnTo>
                  <a:pt x="1457" y="475733"/>
                </a:lnTo>
                <a:lnTo>
                  <a:pt x="12778" y="545332"/>
                </a:lnTo>
                <a:lnTo>
                  <a:pt x="34551" y="610814"/>
                </a:lnTo>
                <a:lnTo>
                  <a:pt x="65873" y="671274"/>
                </a:lnTo>
                <a:lnTo>
                  <a:pt x="105837" y="725808"/>
                </a:lnTo>
                <a:lnTo>
                  <a:pt x="153539" y="773510"/>
                </a:lnTo>
                <a:lnTo>
                  <a:pt x="208073" y="813474"/>
                </a:lnTo>
                <a:lnTo>
                  <a:pt x="268533" y="844796"/>
                </a:lnTo>
                <a:lnTo>
                  <a:pt x="334015" y="866569"/>
                </a:lnTo>
                <a:lnTo>
                  <a:pt x="403614" y="877890"/>
                </a:lnTo>
                <a:lnTo>
                  <a:pt x="439673" y="879348"/>
                </a:lnTo>
                <a:lnTo>
                  <a:pt x="475733" y="877890"/>
                </a:lnTo>
                <a:lnTo>
                  <a:pt x="545332" y="866569"/>
                </a:lnTo>
                <a:lnTo>
                  <a:pt x="610814" y="844796"/>
                </a:lnTo>
                <a:lnTo>
                  <a:pt x="671274" y="813474"/>
                </a:lnTo>
                <a:lnTo>
                  <a:pt x="725808" y="773510"/>
                </a:lnTo>
                <a:lnTo>
                  <a:pt x="773510" y="725808"/>
                </a:lnTo>
                <a:lnTo>
                  <a:pt x="813474" y="671274"/>
                </a:lnTo>
                <a:lnTo>
                  <a:pt x="844796" y="610814"/>
                </a:lnTo>
                <a:lnTo>
                  <a:pt x="866569" y="545332"/>
                </a:lnTo>
                <a:lnTo>
                  <a:pt x="877890" y="475733"/>
                </a:lnTo>
                <a:lnTo>
                  <a:pt x="879347" y="439674"/>
                </a:lnTo>
                <a:lnTo>
                  <a:pt x="877890" y="403614"/>
                </a:lnTo>
                <a:lnTo>
                  <a:pt x="866569" y="334015"/>
                </a:lnTo>
                <a:lnTo>
                  <a:pt x="844796" y="268533"/>
                </a:lnTo>
                <a:lnTo>
                  <a:pt x="813474" y="208073"/>
                </a:lnTo>
                <a:lnTo>
                  <a:pt x="773510" y="153539"/>
                </a:lnTo>
                <a:lnTo>
                  <a:pt x="725808" y="105837"/>
                </a:lnTo>
                <a:lnTo>
                  <a:pt x="671274" y="65873"/>
                </a:lnTo>
                <a:lnTo>
                  <a:pt x="610814" y="34551"/>
                </a:lnTo>
                <a:lnTo>
                  <a:pt x="545332" y="12778"/>
                </a:lnTo>
                <a:lnTo>
                  <a:pt x="475733" y="1457"/>
                </a:lnTo>
                <a:lnTo>
                  <a:pt x="439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61754" y="1559813"/>
            <a:ext cx="879475" cy="879475"/>
          </a:xfrm>
          <a:custGeom>
            <a:avLst/>
            <a:gdLst/>
            <a:ahLst/>
            <a:cxnLst/>
            <a:rect l="l" t="t" r="r" b="b"/>
            <a:pathLst>
              <a:path w="879475" h="879475">
                <a:moveTo>
                  <a:pt x="0" y="439674"/>
                </a:moveTo>
                <a:lnTo>
                  <a:pt x="5754" y="368356"/>
                </a:lnTo>
                <a:lnTo>
                  <a:pt x="22414" y="300703"/>
                </a:lnTo>
                <a:lnTo>
                  <a:pt x="49075" y="237619"/>
                </a:lnTo>
                <a:lnTo>
                  <a:pt x="84831" y="180008"/>
                </a:lnTo>
                <a:lnTo>
                  <a:pt x="128778" y="128778"/>
                </a:lnTo>
                <a:lnTo>
                  <a:pt x="180008" y="84831"/>
                </a:lnTo>
                <a:lnTo>
                  <a:pt x="237619" y="49075"/>
                </a:lnTo>
                <a:lnTo>
                  <a:pt x="300703" y="22414"/>
                </a:lnTo>
                <a:lnTo>
                  <a:pt x="368356" y="5754"/>
                </a:lnTo>
                <a:lnTo>
                  <a:pt x="439673" y="0"/>
                </a:lnTo>
                <a:lnTo>
                  <a:pt x="475733" y="1457"/>
                </a:lnTo>
                <a:lnTo>
                  <a:pt x="545332" y="12778"/>
                </a:lnTo>
                <a:lnTo>
                  <a:pt x="610814" y="34551"/>
                </a:lnTo>
                <a:lnTo>
                  <a:pt x="671274" y="65873"/>
                </a:lnTo>
                <a:lnTo>
                  <a:pt x="725808" y="105837"/>
                </a:lnTo>
                <a:lnTo>
                  <a:pt x="773510" y="153539"/>
                </a:lnTo>
                <a:lnTo>
                  <a:pt x="813474" y="208073"/>
                </a:lnTo>
                <a:lnTo>
                  <a:pt x="844796" y="268533"/>
                </a:lnTo>
                <a:lnTo>
                  <a:pt x="866569" y="334015"/>
                </a:lnTo>
                <a:lnTo>
                  <a:pt x="877890" y="403614"/>
                </a:lnTo>
                <a:lnTo>
                  <a:pt x="879347" y="439674"/>
                </a:lnTo>
                <a:lnTo>
                  <a:pt x="877890" y="475733"/>
                </a:lnTo>
                <a:lnTo>
                  <a:pt x="866569" y="545332"/>
                </a:lnTo>
                <a:lnTo>
                  <a:pt x="844796" y="610814"/>
                </a:lnTo>
                <a:lnTo>
                  <a:pt x="813474" y="671274"/>
                </a:lnTo>
                <a:lnTo>
                  <a:pt x="773510" y="725808"/>
                </a:lnTo>
                <a:lnTo>
                  <a:pt x="725808" y="773510"/>
                </a:lnTo>
                <a:lnTo>
                  <a:pt x="671274" y="813474"/>
                </a:lnTo>
                <a:lnTo>
                  <a:pt x="610814" y="844796"/>
                </a:lnTo>
                <a:lnTo>
                  <a:pt x="545332" y="866569"/>
                </a:lnTo>
                <a:lnTo>
                  <a:pt x="475733" y="877890"/>
                </a:lnTo>
                <a:lnTo>
                  <a:pt x="439673" y="879348"/>
                </a:lnTo>
                <a:lnTo>
                  <a:pt x="403614" y="877890"/>
                </a:lnTo>
                <a:lnTo>
                  <a:pt x="334015" y="866569"/>
                </a:lnTo>
                <a:lnTo>
                  <a:pt x="268533" y="844796"/>
                </a:lnTo>
                <a:lnTo>
                  <a:pt x="208073" y="813474"/>
                </a:lnTo>
                <a:lnTo>
                  <a:pt x="153539" y="773510"/>
                </a:lnTo>
                <a:lnTo>
                  <a:pt x="105837" y="725808"/>
                </a:lnTo>
                <a:lnTo>
                  <a:pt x="65873" y="671274"/>
                </a:lnTo>
                <a:lnTo>
                  <a:pt x="34551" y="610814"/>
                </a:lnTo>
                <a:lnTo>
                  <a:pt x="12778" y="545332"/>
                </a:lnTo>
                <a:lnTo>
                  <a:pt x="1457" y="475733"/>
                </a:lnTo>
                <a:lnTo>
                  <a:pt x="0" y="439674"/>
                </a:lnTo>
                <a:close/>
              </a:path>
            </a:pathLst>
          </a:custGeom>
          <a:ln w="28956">
            <a:solidFill>
              <a:srgbClr val="E9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08226" y="1559813"/>
            <a:ext cx="879475" cy="879475"/>
          </a:xfrm>
          <a:custGeom>
            <a:avLst/>
            <a:gdLst/>
            <a:ahLst/>
            <a:cxnLst/>
            <a:rect l="l" t="t" r="r" b="b"/>
            <a:pathLst>
              <a:path w="879475" h="879475">
                <a:moveTo>
                  <a:pt x="439673" y="0"/>
                </a:moveTo>
                <a:lnTo>
                  <a:pt x="368356" y="5754"/>
                </a:lnTo>
                <a:lnTo>
                  <a:pt x="300703" y="22414"/>
                </a:lnTo>
                <a:lnTo>
                  <a:pt x="237619" y="49075"/>
                </a:lnTo>
                <a:lnTo>
                  <a:pt x="180008" y="84831"/>
                </a:lnTo>
                <a:lnTo>
                  <a:pt x="128778" y="128778"/>
                </a:lnTo>
                <a:lnTo>
                  <a:pt x="84831" y="180008"/>
                </a:lnTo>
                <a:lnTo>
                  <a:pt x="49075" y="237619"/>
                </a:lnTo>
                <a:lnTo>
                  <a:pt x="22414" y="300703"/>
                </a:lnTo>
                <a:lnTo>
                  <a:pt x="5754" y="368356"/>
                </a:lnTo>
                <a:lnTo>
                  <a:pt x="0" y="439674"/>
                </a:lnTo>
                <a:lnTo>
                  <a:pt x="1457" y="475733"/>
                </a:lnTo>
                <a:lnTo>
                  <a:pt x="12778" y="545332"/>
                </a:lnTo>
                <a:lnTo>
                  <a:pt x="34551" y="610814"/>
                </a:lnTo>
                <a:lnTo>
                  <a:pt x="65873" y="671274"/>
                </a:lnTo>
                <a:lnTo>
                  <a:pt x="105837" y="725808"/>
                </a:lnTo>
                <a:lnTo>
                  <a:pt x="153539" y="773510"/>
                </a:lnTo>
                <a:lnTo>
                  <a:pt x="208073" y="813474"/>
                </a:lnTo>
                <a:lnTo>
                  <a:pt x="268533" y="844796"/>
                </a:lnTo>
                <a:lnTo>
                  <a:pt x="334015" y="866569"/>
                </a:lnTo>
                <a:lnTo>
                  <a:pt x="403614" y="877890"/>
                </a:lnTo>
                <a:lnTo>
                  <a:pt x="439673" y="879348"/>
                </a:lnTo>
                <a:lnTo>
                  <a:pt x="475733" y="877890"/>
                </a:lnTo>
                <a:lnTo>
                  <a:pt x="545332" y="866569"/>
                </a:lnTo>
                <a:lnTo>
                  <a:pt x="610814" y="844796"/>
                </a:lnTo>
                <a:lnTo>
                  <a:pt x="671274" y="813474"/>
                </a:lnTo>
                <a:lnTo>
                  <a:pt x="725808" y="773510"/>
                </a:lnTo>
                <a:lnTo>
                  <a:pt x="773510" y="725808"/>
                </a:lnTo>
                <a:lnTo>
                  <a:pt x="813474" y="671274"/>
                </a:lnTo>
                <a:lnTo>
                  <a:pt x="844796" y="610814"/>
                </a:lnTo>
                <a:lnTo>
                  <a:pt x="866569" y="545332"/>
                </a:lnTo>
                <a:lnTo>
                  <a:pt x="877890" y="475733"/>
                </a:lnTo>
                <a:lnTo>
                  <a:pt x="879347" y="439674"/>
                </a:lnTo>
                <a:lnTo>
                  <a:pt x="877890" y="403614"/>
                </a:lnTo>
                <a:lnTo>
                  <a:pt x="866569" y="334015"/>
                </a:lnTo>
                <a:lnTo>
                  <a:pt x="844796" y="268533"/>
                </a:lnTo>
                <a:lnTo>
                  <a:pt x="813474" y="208073"/>
                </a:lnTo>
                <a:lnTo>
                  <a:pt x="773510" y="153539"/>
                </a:lnTo>
                <a:lnTo>
                  <a:pt x="725808" y="105837"/>
                </a:lnTo>
                <a:lnTo>
                  <a:pt x="671274" y="65873"/>
                </a:lnTo>
                <a:lnTo>
                  <a:pt x="610814" y="34551"/>
                </a:lnTo>
                <a:lnTo>
                  <a:pt x="545332" y="12778"/>
                </a:lnTo>
                <a:lnTo>
                  <a:pt x="475733" y="1457"/>
                </a:lnTo>
                <a:lnTo>
                  <a:pt x="439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08226" y="1559813"/>
            <a:ext cx="879475" cy="879475"/>
          </a:xfrm>
          <a:custGeom>
            <a:avLst/>
            <a:gdLst/>
            <a:ahLst/>
            <a:cxnLst/>
            <a:rect l="l" t="t" r="r" b="b"/>
            <a:pathLst>
              <a:path w="879475" h="879475">
                <a:moveTo>
                  <a:pt x="0" y="439674"/>
                </a:moveTo>
                <a:lnTo>
                  <a:pt x="5754" y="368356"/>
                </a:lnTo>
                <a:lnTo>
                  <a:pt x="22414" y="300703"/>
                </a:lnTo>
                <a:lnTo>
                  <a:pt x="49075" y="237619"/>
                </a:lnTo>
                <a:lnTo>
                  <a:pt x="84831" y="180008"/>
                </a:lnTo>
                <a:lnTo>
                  <a:pt x="128778" y="128778"/>
                </a:lnTo>
                <a:lnTo>
                  <a:pt x="180008" y="84831"/>
                </a:lnTo>
                <a:lnTo>
                  <a:pt x="237619" y="49075"/>
                </a:lnTo>
                <a:lnTo>
                  <a:pt x="300703" y="22414"/>
                </a:lnTo>
                <a:lnTo>
                  <a:pt x="368356" y="5754"/>
                </a:lnTo>
                <a:lnTo>
                  <a:pt x="439673" y="0"/>
                </a:lnTo>
                <a:lnTo>
                  <a:pt x="475733" y="1457"/>
                </a:lnTo>
                <a:lnTo>
                  <a:pt x="545332" y="12778"/>
                </a:lnTo>
                <a:lnTo>
                  <a:pt x="610814" y="34551"/>
                </a:lnTo>
                <a:lnTo>
                  <a:pt x="671274" y="65873"/>
                </a:lnTo>
                <a:lnTo>
                  <a:pt x="725808" y="105837"/>
                </a:lnTo>
                <a:lnTo>
                  <a:pt x="773510" y="153539"/>
                </a:lnTo>
                <a:lnTo>
                  <a:pt x="813474" y="208073"/>
                </a:lnTo>
                <a:lnTo>
                  <a:pt x="844796" y="268533"/>
                </a:lnTo>
                <a:lnTo>
                  <a:pt x="866569" y="334015"/>
                </a:lnTo>
                <a:lnTo>
                  <a:pt x="877890" y="403614"/>
                </a:lnTo>
                <a:lnTo>
                  <a:pt x="879347" y="439674"/>
                </a:lnTo>
                <a:lnTo>
                  <a:pt x="877890" y="475733"/>
                </a:lnTo>
                <a:lnTo>
                  <a:pt x="866569" y="545332"/>
                </a:lnTo>
                <a:lnTo>
                  <a:pt x="844796" y="610814"/>
                </a:lnTo>
                <a:lnTo>
                  <a:pt x="813474" y="671274"/>
                </a:lnTo>
                <a:lnTo>
                  <a:pt x="773510" y="725808"/>
                </a:lnTo>
                <a:lnTo>
                  <a:pt x="725808" y="773510"/>
                </a:lnTo>
                <a:lnTo>
                  <a:pt x="671274" y="813474"/>
                </a:lnTo>
                <a:lnTo>
                  <a:pt x="610814" y="844796"/>
                </a:lnTo>
                <a:lnTo>
                  <a:pt x="545332" y="866569"/>
                </a:lnTo>
                <a:lnTo>
                  <a:pt x="475733" y="877890"/>
                </a:lnTo>
                <a:lnTo>
                  <a:pt x="439673" y="879348"/>
                </a:lnTo>
                <a:lnTo>
                  <a:pt x="403614" y="877890"/>
                </a:lnTo>
                <a:lnTo>
                  <a:pt x="334015" y="866569"/>
                </a:lnTo>
                <a:lnTo>
                  <a:pt x="268533" y="844796"/>
                </a:lnTo>
                <a:lnTo>
                  <a:pt x="208073" y="813474"/>
                </a:lnTo>
                <a:lnTo>
                  <a:pt x="153539" y="773510"/>
                </a:lnTo>
                <a:lnTo>
                  <a:pt x="105837" y="725808"/>
                </a:lnTo>
                <a:lnTo>
                  <a:pt x="65873" y="671274"/>
                </a:lnTo>
                <a:lnTo>
                  <a:pt x="34551" y="610814"/>
                </a:lnTo>
                <a:lnTo>
                  <a:pt x="12778" y="545332"/>
                </a:lnTo>
                <a:lnTo>
                  <a:pt x="1457" y="475733"/>
                </a:lnTo>
                <a:lnTo>
                  <a:pt x="0" y="439674"/>
                </a:lnTo>
                <a:close/>
              </a:path>
            </a:pathLst>
          </a:custGeom>
          <a:ln w="28956">
            <a:solidFill>
              <a:srgbClr val="E9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46148" y="1813560"/>
            <a:ext cx="601979" cy="368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40287" y="2625459"/>
            <a:ext cx="2564130" cy="982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345">
              <a:lnSpc>
                <a:spcPct val="100000"/>
              </a:lnSpc>
            </a:pPr>
            <a:r>
              <a:rPr sz="1800" dirty="0">
                <a:solidFill>
                  <a:srgbClr val="323335"/>
                </a:solidFill>
                <a:latin typeface="Calibri"/>
                <a:cs typeface="Calibri"/>
              </a:rPr>
              <a:t>Sup</a:t>
            </a:r>
            <a:r>
              <a:rPr sz="1800" spc="-40" dirty="0">
                <a:solidFill>
                  <a:srgbClr val="323335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323335"/>
                </a:solidFill>
                <a:latin typeface="Calibri"/>
                <a:cs typeface="Calibri"/>
              </a:rPr>
              <a:t>eme</a:t>
            </a:r>
            <a:r>
              <a:rPr sz="1800" spc="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23335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rgbClr val="323335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323335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323335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323335"/>
                </a:solidFill>
                <a:latin typeface="Calibri"/>
                <a:cs typeface="Calibri"/>
              </a:rPr>
              <a:t>b</a:t>
            </a:r>
            <a:r>
              <a:rPr sz="1800" spc="-5" dirty="0">
                <a:solidFill>
                  <a:srgbClr val="323335"/>
                </a:solidFill>
                <a:latin typeface="Calibri"/>
                <a:cs typeface="Calibri"/>
              </a:rPr>
              <a:t>il</a:t>
            </a:r>
            <a:r>
              <a:rPr sz="1800" spc="-10" dirty="0">
                <a:solidFill>
                  <a:srgbClr val="323335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323335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323335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Are</a:t>
            </a:r>
            <a:r>
              <a:rPr sz="1200" i="1" spc="1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200" i="1" spc="-30" dirty="0">
                <a:solidFill>
                  <a:srgbClr val="A7A8A7"/>
                </a:solidFill>
                <a:latin typeface="Calibri"/>
                <a:cs typeface="Calibri"/>
              </a:rPr>
              <a:t>m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y</a:t>
            </a:r>
            <a:r>
              <a:rPr sz="1200" i="1" spc="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c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r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iti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l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200" i="1" spc="5" dirty="0">
                <a:solidFill>
                  <a:srgbClr val="A7A8A7"/>
                </a:solidFill>
                <a:latin typeface="Calibri"/>
                <a:cs typeface="Calibri"/>
              </a:rPr>
              <a:t>f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un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cti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on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s</a:t>
            </a:r>
            <a:r>
              <a:rPr sz="1200" i="1" spc="-3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A7A8A7"/>
                </a:solidFill>
                <a:latin typeface="Calibri"/>
                <a:cs typeface="Calibri"/>
              </a:rPr>
              <a:t>p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erf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o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m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i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n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g 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as </a:t>
            </a:r>
            <a:r>
              <a:rPr sz="1200" i="1" spc="-35" dirty="0">
                <a:solidFill>
                  <a:srgbClr val="A7A8A7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x</a:t>
            </a:r>
            <a:r>
              <a:rPr sz="1200" i="1" spc="-15" dirty="0">
                <a:solidFill>
                  <a:srgbClr val="A7A8A7"/>
                </a:solidFill>
                <a:latin typeface="Calibri"/>
                <a:cs typeface="Calibri"/>
              </a:rPr>
              <a:t>p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c</a:t>
            </a:r>
            <a:r>
              <a:rPr sz="1200" i="1" spc="-15" dirty="0">
                <a:solidFill>
                  <a:srgbClr val="A7A8A7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d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?</a:t>
            </a:r>
            <a:r>
              <a:rPr sz="1200" i="1" spc="-1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I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f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 no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t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,</a:t>
            </a:r>
            <a:r>
              <a:rPr sz="1200" i="1" spc="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A7A8A7"/>
                </a:solidFill>
                <a:latin typeface="Calibri"/>
                <a:cs typeface="Calibri"/>
              </a:rPr>
              <a:t>w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ha</a:t>
            </a:r>
            <a:r>
              <a:rPr sz="1200" i="1" spc="40" dirty="0">
                <a:solidFill>
                  <a:srgbClr val="A7A8A7"/>
                </a:solidFill>
                <a:latin typeface="Calibri"/>
                <a:cs typeface="Calibri"/>
              </a:rPr>
              <a:t>t</a:t>
            </a:r>
            <a:r>
              <a:rPr sz="1200" i="1" spc="-80" dirty="0">
                <a:solidFill>
                  <a:srgbClr val="A7A8A7"/>
                </a:solidFill>
                <a:latin typeface="Calibri"/>
                <a:cs typeface="Calibri"/>
              </a:rPr>
              <a:t>’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s</a:t>
            </a:r>
            <a:r>
              <a:rPr sz="1200" i="1" spc="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t</a:t>
            </a:r>
            <a:r>
              <a:rPr sz="1200" i="1" spc="-15" dirty="0">
                <a:solidFill>
                  <a:srgbClr val="A7A8A7"/>
                </a:solidFill>
                <a:latin typeface="Calibri"/>
                <a:cs typeface="Calibri"/>
              </a:rPr>
              <a:t>h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oot</a:t>
            </a:r>
            <a:r>
              <a:rPr sz="1200" i="1" spc="10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au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s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e</a:t>
            </a:r>
            <a:r>
              <a:rPr sz="1200" i="1" spc="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f t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h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iss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u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0287" y="3798978"/>
            <a:ext cx="247967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All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2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nc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ud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4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t i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lli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nc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2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-a-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0287" y="4301985"/>
            <a:ext cx="1346200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Clr>
                <a:srgbClr val="646669"/>
              </a:buClr>
              <a:buFont typeface="Calibri"/>
              <a:buChar char="-"/>
              <a:tabLst>
                <a:tab pos="185420" algn="l"/>
              </a:tabLst>
            </a:pPr>
            <a:r>
              <a:rPr sz="1400" spc="-5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b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p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endParaRPr sz="14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Clr>
                <a:srgbClr val="646669"/>
              </a:buClr>
              <a:buFont typeface="Calibri"/>
              <a:buChar char="-"/>
              <a:tabLst>
                <a:tab pos="185420" algn="l"/>
              </a:tabLst>
            </a:pPr>
            <a:r>
              <a:rPr sz="1400" spc="-65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AN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th</a:t>
            </a:r>
            <a:endParaRPr sz="14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Clr>
                <a:srgbClr val="646669"/>
              </a:buClr>
              <a:buFont typeface="Calibri"/>
              <a:buChar char="-"/>
              <a:tabLst>
                <a:tab pos="185420" algn="l"/>
              </a:tabLst>
            </a:pPr>
            <a:r>
              <a:rPr sz="1400" spc="-6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P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633204" y="1813560"/>
            <a:ext cx="534922" cy="368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791664" y="2625459"/>
            <a:ext cx="2411730" cy="799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0">
              <a:lnSpc>
                <a:spcPct val="100000"/>
              </a:lnSpc>
            </a:pPr>
            <a:r>
              <a:rPr sz="1800" dirty="0">
                <a:solidFill>
                  <a:srgbClr val="323335"/>
                </a:solidFill>
                <a:latin typeface="Calibri"/>
                <a:cs typeface="Calibri"/>
              </a:rPr>
              <a:t>Sup</a:t>
            </a:r>
            <a:r>
              <a:rPr sz="1800" spc="-10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323335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323335"/>
                </a:solidFill>
                <a:latin typeface="Calibri"/>
                <a:cs typeface="Calibri"/>
              </a:rPr>
              <a:t>-Ch</a:t>
            </a:r>
            <a:r>
              <a:rPr sz="1800" spc="-10" dirty="0">
                <a:solidFill>
                  <a:srgbClr val="323335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323335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323335"/>
                </a:solidFill>
                <a:latin typeface="Calibri"/>
                <a:cs typeface="Calibri"/>
              </a:rPr>
              <a:t>g</a:t>
            </a:r>
            <a:r>
              <a:rPr sz="1800" spc="-10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323335"/>
                </a:solidFill>
                <a:latin typeface="Calibri"/>
                <a:cs typeface="Calibri"/>
              </a:rPr>
              <a:t>d </a:t>
            </a:r>
            <a:r>
              <a:rPr sz="1800" spc="-20" dirty="0">
                <a:solidFill>
                  <a:srgbClr val="323335"/>
                </a:solidFill>
                <a:latin typeface="Calibri"/>
                <a:cs typeface="Calibri"/>
              </a:rPr>
              <a:t>w</a:t>
            </a:r>
            <a:r>
              <a:rPr sz="1800" spc="-5" dirty="0">
                <a:solidFill>
                  <a:srgbClr val="323335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323335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23335"/>
                </a:solidFill>
                <a:latin typeface="Calibri"/>
                <a:cs typeface="Calibri"/>
              </a:rPr>
              <a:t>h</a:t>
            </a:r>
            <a:r>
              <a:rPr sz="1800" spc="2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323335"/>
                </a:solidFill>
                <a:latin typeface="Calibri"/>
                <a:cs typeface="Calibri"/>
              </a:rPr>
              <a:t>M</a:t>
            </a:r>
            <a:r>
              <a:rPr sz="1800" dirty="0">
                <a:solidFill>
                  <a:srgbClr val="323335"/>
                </a:solidFill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  <a:p>
            <a:pPr marL="12700" marR="217170">
              <a:lnSpc>
                <a:spcPct val="100000"/>
              </a:lnSpc>
              <a:spcBef>
                <a:spcPts val="1440"/>
              </a:spcBef>
            </a:pP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Ho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w</a:t>
            </a:r>
            <a:r>
              <a:rPr sz="1200" i="1" spc="10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s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hou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ld</a:t>
            </a:r>
            <a:r>
              <a:rPr sz="1200" i="1" spc="-1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200" i="1" spc="-30" dirty="0">
                <a:solidFill>
                  <a:srgbClr val="A7A8A7"/>
                </a:solidFill>
                <a:latin typeface="Calibri"/>
                <a:cs typeface="Calibri"/>
              </a:rPr>
              <a:t>m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y</a:t>
            </a:r>
            <a:r>
              <a:rPr sz="1200" i="1" spc="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c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r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iti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l</a:t>
            </a:r>
            <a:r>
              <a:rPr sz="1200" i="1" spc="5" dirty="0">
                <a:solidFill>
                  <a:srgbClr val="A7A8A7"/>
                </a:solidFill>
                <a:latin typeface="Calibri"/>
                <a:cs typeface="Calibri"/>
              </a:rPr>
              <a:t> f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un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cti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on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s</a:t>
            </a:r>
            <a:r>
              <a:rPr sz="1200" i="1" spc="-3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A7A8A7"/>
                </a:solidFill>
                <a:latin typeface="Calibri"/>
                <a:cs typeface="Calibri"/>
              </a:rPr>
              <a:t>be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 perf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o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m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ng?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11596" y="1813572"/>
            <a:ext cx="368807" cy="3687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593580" y="2625459"/>
            <a:ext cx="2235835" cy="799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>
              <a:lnSpc>
                <a:spcPct val="100000"/>
              </a:lnSpc>
            </a:pPr>
            <a:r>
              <a:rPr sz="1800" spc="-20" dirty="0">
                <a:solidFill>
                  <a:srgbClr val="323335"/>
                </a:solidFill>
                <a:latin typeface="Calibri"/>
                <a:cs typeface="Calibri"/>
              </a:rPr>
              <a:t>P</a:t>
            </a:r>
            <a:r>
              <a:rPr sz="1800" spc="-40" dirty="0">
                <a:solidFill>
                  <a:srgbClr val="323335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323335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323335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323335"/>
                </a:solidFill>
                <a:latin typeface="Calibri"/>
                <a:cs typeface="Calibri"/>
              </a:rPr>
              <a:t>c</a:t>
            </a:r>
            <a:r>
              <a:rPr sz="1800" spc="-15" dirty="0">
                <a:solidFill>
                  <a:srgbClr val="323335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323335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323335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323335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323335"/>
                </a:solidFill>
                <a:latin typeface="Calibri"/>
                <a:cs typeface="Calibri"/>
              </a:rPr>
              <a:t>o</a:t>
            </a:r>
            <a:r>
              <a:rPr sz="1800" spc="-40" dirty="0">
                <a:solidFill>
                  <a:srgbClr val="323335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323335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323335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323335"/>
                </a:solidFill>
                <a:latin typeface="Calibri"/>
                <a:cs typeface="Calibri"/>
              </a:rPr>
              <a:t>ght</a:t>
            </a:r>
            <a:endParaRPr sz="1800">
              <a:latin typeface="Calibri"/>
              <a:cs typeface="Calibri"/>
            </a:endParaRPr>
          </a:p>
          <a:p>
            <a:pPr marL="12700" marR="33655">
              <a:lnSpc>
                <a:spcPct val="100000"/>
              </a:lnSpc>
              <a:spcBef>
                <a:spcPts val="1440"/>
              </a:spcBef>
            </a:pP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W</a:t>
            </a:r>
            <a:r>
              <a:rPr sz="1200" i="1" spc="-15" dirty="0">
                <a:solidFill>
                  <a:srgbClr val="A7A8A7"/>
                </a:solidFill>
                <a:latin typeface="Calibri"/>
                <a:cs typeface="Calibri"/>
              </a:rPr>
              <a:t>h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n</a:t>
            </a:r>
            <a:r>
              <a:rPr sz="1200" i="1" spc="-1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ou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ld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200" i="1" spc="-30" dirty="0">
                <a:solidFill>
                  <a:srgbClr val="A7A8A7"/>
                </a:solidFill>
                <a:latin typeface="Calibri"/>
                <a:cs typeface="Calibri"/>
              </a:rPr>
              <a:t>m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y</a:t>
            </a:r>
            <a:r>
              <a:rPr sz="1200" i="1" spc="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c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r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iti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l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200" i="1" spc="5" dirty="0">
                <a:solidFill>
                  <a:srgbClr val="A7A8A7"/>
                </a:solidFill>
                <a:latin typeface="Calibri"/>
                <a:cs typeface="Calibri"/>
              </a:rPr>
              <a:t>f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un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cti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on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s</a:t>
            </a:r>
            <a:r>
              <a:rPr sz="1200" i="1" spc="-20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A7A8A7"/>
                </a:solidFill>
                <a:latin typeface="Calibri"/>
                <a:cs typeface="Calibri"/>
              </a:rPr>
              <a:t>be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mpa</a:t>
            </a:r>
            <a:r>
              <a:rPr sz="1200" i="1" dirty="0">
                <a:solidFill>
                  <a:srgbClr val="A7A8A7"/>
                </a:solidFill>
                <a:latin typeface="Calibri"/>
                <a:cs typeface="Calibri"/>
              </a:rPr>
              <a:t>c</a:t>
            </a:r>
            <a:r>
              <a:rPr sz="1200" i="1" spc="-15" dirty="0">
                <a:solidFill>
                  <a:srgbClr val="A7A8A7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A7A8A7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A7A8A7"/>
                </a:solidFill>
                <a:latin typeface="Calibri"/>
                <a:cs typeface="Calibri"/>
              </a:rPr>
              <a:t>d?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91664" y="3798978"/>
            <a:ext cx="1283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rt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ol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ds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91664" y="4088551"/>
            <a:ext cx="2611755" cy="843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646669"/>
              </a:buClr>
              <a:buFont typeface="Calibri"/>
              <a:buChar char="-"/>
              <a:tabLst>
                <a:tab pos="299720" algn="l"/>
              </a:tabLst>
            </a:pPr>
            <a:r>
              <a:rPr sz="1400" spc="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4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3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4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old</a:t>
            </a:r>
            <a:endParaRPr sz="14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buClr>
                <a:srgbClr val="646669"/>
              </a:buClr>
              <a:buFont typeface="Calibri"/>
              <a:buChar char="-"/>
              <a:tabLst>
                <a:tab pos="299720" algn="l"/>
              </a:tabLst>
            </a:pP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ol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sly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us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4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on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vio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3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of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ific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ork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93580" y="3798978"/>
            <a:ext cx="206883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at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4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Me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ak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orm 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al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sis</a:t>
            </a:r>
            <a:r>
              <a:rPr sz="14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wi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ML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93580" y="4301985"/>
            <a:ext cx="2532380" cy="1363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285750" indent="-172720">
              <a:lnSpc>
                <a:spcPct val="100000"/>
              </a:lnSpc>
            </a:pP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-  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 F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of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n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ri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 f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unc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io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ld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x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ri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nce p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or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nc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mp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ct</a:t>
            </a:r>
            <a:endParaRPr sz="14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15"/>
              </a:spcBef>
            </a:pPr>
            <a:r>
              <a:rPr sz="120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200" spc="5" dirty="0">
                <a:solidFill>
                  <a:srgbClr val="646669"/>
                </a:solidFill>
                <a:latin typeface="Calibri"/>
                <a:cs typeface="Calibri"/>
              </a:rPr>
              <a:t>.</a:t>
            </a:r>
            <a:r>
              <a:rPr sz="1200" spc="-5" dirty="0">
                <a:solidFill>
                  <a:srgbClr val="646669"/>
                </a:solidFill>
                <a:latin typeface="Calibri"/>
                <a:cs typeface="Calibri"/>
              </a:rPr>
              <a:t>g.</a:t>
            </a:r>
            <a:endParaRPr sz="1200">
              <a:latin typeface="Calibri"/>
              <a:cs typeface="Calibri"/>
            </a:endParaRPr>
          </a:p>
          <a:p>
            <a:pPr marL="184785" marR="5080">
              <a:lnSpc>
                <a:spcPct val="100000"/>
              </a:lnSpc>
            </a:pPr>
            <a:r>
              <a:rPr sz="1200" i="1" spc="-25" dirty="0">
                <a:solidFill>
                  <a:srgbClr val="646669"/>
                </a:solidFill>
                <a:latin typeface="Calibri"/>
                <a:cs typeface="Calibri"/>
              </a:rPr>
              <a:t>“</a:t>
            </a:r>
            <a:r>
              <a:rPr sz="1200" i="1" spc="-15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200" i="1" spc="-5" dirty="0">
                <a:solidFill>
                  <a:srgbClr val="646669"/>
                </a:solidFill>
                <a:latin typeface="Calibri"/>
                <a:cs typeface="Calibri"/>
              </a:rPr>
              <a:t>ma</a:t>
            </a:r>
            <a:r>
              <a:rPr sz="1200" i="1" dirty="0">
                <a:solidFill>
                  <a:srgbClr val="646669"/>
                </a:solidFill>
                <a:latin typeface="Calibri"/>
                <a:cs typeface="Calibri"/>
              </a:rPr>
              <a:t>il</a:t>
            </a:r>
            <a:r>
              <a:rPr sz="1200" i="1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200" i="1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200" i="1" spc="-10" dirty="0">
                <a:solidFill>
                  <a:srgbClr val="646669"/>
                </a:solidFill>
                <a:latin typeface="Calibri"/>
                <a:cs typeface="Calibri"/>
              </a:rPr>
              <a:t>er</a:t>
            </a:r>
            <a:r>
              <a:rPr sz="1200" i="1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200" i="1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646669"/>
                </a:solidFill>
                <a:latin typeface="Calibri"/>
                <a:cs typeface="Calibri"/>
              </a:rPr>
              <a:t>in</a:t>
            </a:r>
            <a:r>
              <a:rPr sz="1200" i="1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200" i="1" spc="-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200" i="1" spc="-15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200" i="1" spc="-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200" i="1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200" i="1" spc="-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200" i="1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646669"/>
                </a:solidFill>
                <a:latin typeface="Calibri"/>
                <a:cs typeface="Calibri"/>
              </a:rPr>
              <a:t>go</a:t>
            </a:r>
            <a:r>
              <a:rPr sz="1200" i="1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200" i="1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200" i="1" spc="-2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200" i="1" spc="-2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200" i="1" spc="-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200" i="1" spc="-1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200" i="1" spc="-30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r>
              <a:rPr sz="1200" i="1" dirty="0">
                <a:solidFill>
                  <a:srgbClr val="646669"/>
                </a:solidFill>
                <a:latin typeface="Calibri"/>
                <a:cs typeface="Calibri"/>
              </a:rPr>
              <a:t>s </a:t>
            </a:r>
            <a:r>
              <a:rPr sz="1200" i="1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646669"/>
                </a:solidFill>
                <a:latin typeface="Calibri"/>
                <a:cs typeface="Calibri"/>
              </a:rPr>
              <a:t>ou</a:t>
            </a:r>
            <a:r>
              <a:rPr sz="1200" i="1" dirty="0">
                <a:solidFill>
                  <a:srgbClr val="646669"/>
                </a:solidFill>
                <a:latin typeface="Calibri"/>
                <a:cs typeface="Calibri"/>
              </a:rPr>
              <a:t>ld</a:t>
            </a:r>
            <a:r>
              <a:rPr sz="1200" i="1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200" i="1" spc="-3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646669"/>
                </a:solidFill>
                <a:latin typeface="Calibri"/>
                <a:cs typeface="Calibri"/>
              </a:rPr>
              <a:t>x</a:t>
            </a:r>
            <a:r>
              <a:rPr sz="1200" i="1" spc="-15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200" i="1" spc="-10" dirty="0">
                <a:solidFill>
                  <a:srgbClr val="646669"/>
                </a:solidFill>
                <a:latin typeface="Calibri"/>
                <a:cs typeface="Calibri"/>
              </a:rPr>
              <a:t>er</a:t>
            </a:r>
            <a:r>
              <a:rPr sz="1200" i="1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200" i="1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200" i="1" spc="-10" dirty="0">
                <a:solidFill>
                  <a:srgbClr val="646669"/>
                </a:solidFill>
                <a:latin typeface="Calibri"/>
                <a:cs typeface="Calibri"/>
              </a:rPr>
              <a:t>ce</a:t>
            </a:r>
            <a:r>
              <a:rPr sz="1200" i="1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646669"/>
                </a:solidFill>
                <a:latin typeface="Calibri"/>
                <a:cs typeface="Calibri"/>
              </a:rPr>
              <a:t>ou</a:t>
            </a:r>
            <a:r>
              <a:rPr sz="1200" i="1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200" i="1" spc="-15" dirty="0">
                <a:solidFill>
                  <a:srgbClr val="646669"/>
                </a:solidFill>
                <a:latin typeface="Calibri"/>
                <a:cs typeface="Calibri"/>
              </a:rPr>
              <a:t>ag</a:t>
            </a:r>
            <a:r>
              <a:rPr sz="1200" i="1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200" i="1" spc="-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200" i="1" dirty="0">
                <a:solidFill>
                  <a:srgbClr val="646669"/>
                </a:solidFill>
                <a:latin typeface="Calibri"/>
                <a:cs typeface="Calibri"/>
              </a:rPr>
              <a:t>it</a:t>
            </a:r>
            <a:r>
              <a:rPr sz="1200" i="1" spc="-5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200" i="1" dirty="0">
                <a:solidFill>
                  <a:srgbClr val="646669"/>
                </a:solidFill>
                <a:latin typeface="Calibri"/>
                <a:cs typeface="Calibri"/>
              </a:rPr>
              <a:t>in</a:t>
            </a:r>
            <a:r>
              <a:rPr sz="1200" i="1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200" i="1" spc="-15" dirty="0">
                <a:solidFill>
                  <a:srgbClr val="646669"/>
                </a:solidFill>
                <a:latin typeface="Calibri"/>
                <a:cs typeface="Calibri"/>
              </a:rPr>
              <a:t>he</a:t>
            </a:r>
            <a:r>
              <a:rPr sz="1200" i="1" spc="-10" dirty="0">
                <a:solidFill>
                  <a:srgbClr val="646669"/>
                </a:solidFill>
                <a:latin typeface="Calibri"/>
                <a:cs typeface="Calibri"/>
              </a:rPr>
              <a:t> n</a:t>
            </a:r>
            <a:r>
              <a:rPr sz="1200" i="1" spc="-3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646669"/>
                </a:solidFill>
                <a:latin typeface="Calibri"/>
                <a:cs typeface="Calibri"/>
              </a:rPr>
              <a:t>xt</a:t>
            </a:r>
            <a:r>
              <a:rPr sz="1200" i="1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646669"/>
                </a:solidFill>
                <a:latin typeface="Calibri"/>
                <a:cs typeface="Calibri"/>
              </a:rPr>
              <a:t>12</a:t>
            </a:r>
            <a:r>
              <a:rPr sz="1200" i="1" spc="-15" dirty="0">
                <a:solidFill>
                  <a:srgbClr val="646669"/>
                </a:solidFill>
                <a:latin typeface="Calibri"/>
                <a:cs typeface="Calibri"/>
              </a:rPr>
              <a:t>hr</a:t>
            </a:r>
            <a:r>
              <a:rPr sz="1200" i="1" dirty="0">
                <a:solidFill>
                  <a:srgbClr val="646669"/>
                </a:solidFill>
                <a:latin typeface="Calibri"/>
                <a:cs typeface="Calibri"/>
              </a:rPr>
              <a:t>s”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830067" y="5801867"/>
            <a:ext cx="6532245" cy="485140"/>
          </a:xfrm>
          <a:custGeom>
            <a:avLst/>
            <a:gdLst/>
            <a:ahLst/>
            <a:cxnLst/>
            <a:rect l="l" t="t" r="r" b="b"/>
            <a:pathLst>
              <a:path w="6532245" h="485139">
                <a:moveTo>
                  <a:pt x="6234468" y="0"/>
                </a:moveTo>
                <a:lnTo>
                  <a:pt x="0" y="0"/>
                </a:lnTo>
                <a:lnTo>
                  <a:pt x="297395" y="242315"/>
                </a:lnTo>
                <a:lnTo>
                  <a:pt x="0" y="484631"/>
                </a:lnTo>
                <a:lnTo>
                  <a:pt x="6234468" y="484631"/>
                </a:lnTo>
                <a:lnTo>
                  <a:pt x="6531864" y="242315"/>
                </a:lnTo>
                <a:lnTo>
                  <a:pt x="6234468" y="0"/>
                </a:lnTo>
                <a:close/>
              </a:path>
            </a:pathLst>
          </a:custGeom>
          <a:solidFill>
            <a:srgbClr val="6E9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500120" y="5936245"/>
            <a:ext cx="51898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gly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ful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ub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sh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536936" y="1844039"/>
            <a:ext cx="1229867" cy="3627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841735" y="1845564"/>
            <a:ext cx="620267" cy="4008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562843" y="1869948"/>
            <a:ext cx="1123315" cy="256540"/>
          </a:xfrm>
          <a:custGeom>
            <a:avLst/>
            <a:gdLst/>
            <a:ahLst/>
            <a:cxnLst/>
            <a:rect l="l" t="t" r="r" b="b"/>
            <a:pathLst>
              <a:path w="1123315" h="256539">
                <a:moveTo>
                  <a:pt x="995172" y="0"/>
                </a:moveTo>
                <a:lnTo>
                  <a:pt x="124230" y="54"/>
                </a:lnTo>
                <a:lnTo>
                  <a:pt x="82198" y="8443"/>
                </a:lnTo>
                <a:lnTo>
                  <a:pt x="46388" y="29396"/>
                </a:lnTo>
                <a:lnTo>
                  <a:pt x="19257" y="60457"/>
                </a:lnTo>
                <a:lnTo>
                  <a:pt x="3263" y="99169"/>
                </a:lnTo>
                <a:lnTo>
                  <a:pt x="0" y="128015"/>
                </a:lnTo>
                <a:lnTo>
                  <a:pt x="54" y="131801"/>
                </a:lnTo>
                <a:lnTo>
                  <a:pt x="8443" y="173833"/>
                </a:lnTo>
                <a:lnTo>
                  <a:pt x="29396" y="209643"/>
                </a:lnTo>
                <a:lnTo>
                  <a:pt x="60457" y="236774"/>
                </a:lnTo>
                <a:lnTo>
                  <a:pt x="99169" y="252768"/>
                </a:lnTo>
                <a:lnTo>
                  <a:pt x="128016" y="256031"/>
                </a:lnTo>
                <a:lnTo>
                  <a:pt x="1002025" y="255851"/>
                </a:lnTo>
                <a:lnTo>
                  <a:pt x="1043125" y="246695"/>
                </a:lnTo>
                <a:lnTo>
                  <a:pt x="1078052" y="225241"/>
                </a:lnTo>
                <a:lnTo>
                  <a:pt x="1104456" y="193635"/>
                </a:lnTo>
                <a:lnTo>
                  <a:pt x="1119984" y="154025"/>
                </a:lnTo>
                <a:lnTo>
                  <a:pt x="1123133" y="124230"/>
                </a:lnTo>
                <a:lnTo>
                  <a:pt x="1121884" y="109680"/>
                </a:lnTo>
                <a:lnTo>
                  <a:pt x="1109035" y="69448"/>
                </a:lnTo>
                <a:lnTo>
                  <a:pt x="1084439" y="36259"/>
                </a:lnTo>
                <a:lnTo>
                  <a:pt x="1050555" y="12567"/>
                </a:lnTo>
                <a:lnTo>
                  <a:pt x="1009838" y="830"/>
                </a:lnTo>
                <a:lnTo>
                  <a:pt x="995172" y="0"/>
                </a:lnTo>
                <a:close/>
              </a:path>
            </a:pathLst>
          </a:custGeom>
          <a:solidFill>
            <a:srgbClr val="6E9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0938728" y="1927611"/>
            <a:ext cx="3721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7389">
              <a:lnSpc>
                <a:spcPct val="100000"/>
              </a:lnSpc>
            </a:pPr>
            <a:r>
              <a:rPr spc="-170" dirty="0"/>
              <a:t>W</a:t>
            </a:r>
            <a:r>
              <a:rPr spc="-25" dirty="0"/>
              <a:t>e</a:t>
            </a:r>
            <a:r>
              <a:rPr dirty="0"/>
              <a:t>b</a:t>
            </a:r>
            <a:r>
              <a:rPr spc="-5" dirty="0"/>
              <a:t> </a:t>
            </a:r>
            <a:r>
              <a:rPr spc="5" dirty="0"/>
              <a:t>A</a:t>
            </a:r>
            <a:r>
              <a:rPr dirty="0"/>
              <a:t>ppli</a:t>
            </a:r>
            <a:r>
              <a:rPr spc="-25" dirty="0"/>
              <a:t>c</a:t>
            </a:r>
            <a:r>
              <a:rPr spc="-35" dirty="0"/>
              <a:t>a</a:t>
            </a:r>
            <a:r>
              <a:rPr spc="-25" dirty="0"/>
              <a:t>t</a:t>
            </a:r>
            <a:r>
              <a:rPr dirty="0"/>
              <a:t>i</a:t>
            </a:r>
            <a:r>
              <a:rPr spc="-5" dirty="0"/>
              <a:t>o</a:t>
            </a:r>
            <a:r>
              <a:rPr dirty="0"/>
              <a:t>n</a:t>
            </a:r>
            <a:r>
              <a:rPr spc="-45" dirty="0"/>
              <a:t> </a:t>
            </a:r>
            <a:r>
              <a:rPr spc="-10" dirty="0"/>
              <a:t>E</a:t>
            </a:r>
            <a:r>
              <a:rPr dirty="0"/>
              <a:t>xp</a:t>
            </a:r>
            <a:r>
              <a:rPr spc="-25" dirty="0"/>
              <a:t>e</a:t>
            </a:r>
            <a:r>
              <a:rPr spc="-10" dirty="0"/>
              <a:t>ri</a:t>
            </a:r>
            <a:r>
              <a:rPr spc="-30" dirty="0"/>
              <a:t>e</a:t>
            </a:r>
            <a:r>
              <a:rPr dirty="0"/>
              <a:t>n</a:t>
            </a:r>
            <a:r>
              <a:rPr spc="-20" dirty="0"/>
              <a:t>ce</a:t>
            </a:r>
          </a:p>
        </p:txBody>
      </p:sp>
      <p:sp>
        <p:nvSpPr>
          <p:cNvPr id="3" name="object 3"/>
          <p:cNvSpPr/>
          <p:nvPr/>
        </p:nvSpPr>
        <p:spPr>
          <a:xfrm>
            <a:off x="5666232" y="1813560"/>
            <a:ext cx="6059423" cy="3447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6335" y="1883664"/>
            <a:ext cx="5864351" cy="3252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1764" y="1879092"/>
            <a:ext cx="5873750" cy="3261360"/>
          </a:xfrm>
          <a:custGeom>
            <a:avLst/>
            <a:gdLst/>
            <a:ahLst/>
            <a:cxnLst/>
            <a:rect l="l" t="t" r="r" b="b"/>
            <a:pathLst>
              <a:path w="5873750" h="3261360">
                <a:moveTo>
                  <a:pt x="0" y="0"/>
                </a:moveTo>
                <a:lnTo>
                  <a:pt x="5873495" y="0"/>
                </a:lnTo>
                <a:lnTo>
                  <a:pt x="5873495" y="3261360"/>
                </a:lnTo>
                <a:lnTo>
                  <a:pt x="0" y="326136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0100" y="1739709"/>
            <a:ext cx="8382000" cy="435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15690">
              <a:lnSpc>
                <a:spcPts val="2050"/>
              </a:lnSpc>
            </a:pP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Mon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2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orm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ce</a:t>
            </a:r>
            <a:r>
              <a:rPr sz="19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ap</a:t>
            </a:r>
            <a:r>
              <a:rPr sz="1900" spc="-25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4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40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lli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900" spc="4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VPN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publ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9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rn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4431030">
              <a:lnSpc>
                <a:spcPts val="2050"/>
              </a:lnSpc>
            </a:pP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En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-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o-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900" spc="5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ili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ty</a:t>
            </a:r>
            <a:r>
              <a:rPr sz="1900" spc="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SaaS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li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ca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3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x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ce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3522979">
              <a:lnSpc>
                <a:spcPts val="2050"/>
              </a:lnSpc>
            </a:pP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3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or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orm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ce</a:t>
            </a:r>
            <a:r>
              <a:rPr sz="19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spc="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tics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nd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 t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oubl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es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hoo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in</a:t>
            </a:r>
            <a:r>
              <a:rPr sz="1900" spc="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,</a:t>
            </a:r>
            <a:r>
              <a:rPr sz="1900" spc="5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udin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9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the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LA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N,</a:t>
            </a:r>
            <a:r>
              <a:rPr sz="19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900" spc="-2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N,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se</a:t>
            </a:r>
            <a:r>
              <a:rPr sz="190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40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 a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9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dom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ns</a:t>
            </a:r>
            <a:endParaRPr sz="1900">
              <a:latin typeface="Calibri"/>
              <a:cs typeface="Calibri"/>
            </a:endParaRPr>
          </a:p>
          <a:p>
            <a:pPr marL="12700" marR="4095115">
              <a:lnSpc>
                <a:spcPts val="4260"/>
              </a:lnSpc>
              <a:spcBef>
                <a:spcPts val="430"/>
              </a:spcBef>
            </a:pP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ccele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IT a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9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ed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ce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25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-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o-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es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olu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En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-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o-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900" spc="5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3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or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r>
              <a:rPr sz="19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lli</a:t>
            </a:r>
            <a:r>
              <a:rPr sz="1900" spc="-3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ence</a:t>
            </a:r>
            <a:r>
              <a:rPr sz="1900" spc="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 </a:t>
            </a:r>
            <a:r>
              <a:rPr sz="1900" spc="-3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or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650">
              <a:latin typeface="Times New Roman"/>
              <a:cs typeface="Times New Roman"/>
            </a:endParaRPr>
          </a:p>
          <a:p>
            <a:pPr marL="2742565">
              <a:lnSpc>
                <a:spcPct val="100000"/>
              </a:lnSpc>
            </a:pPr>
            <a:r>
              <a:rPr sz="2000" spc="-35" dirty="0">
                <a:solidFill>
                  <a:srgbClr val="00B0F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mi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g</a:t>
            </a:r>
            <a:r>
              <a:rPr sz="2000" spc="-40" dirty="0">
                <a:solidFill>
                  <a:srgbClr val="00B0F0"/>
                </a:solidFill>
                <a:latin typeface="Calibri"/>
                <a:cs typeface="Calibri"/>
              </a:rPr>
              <a:t>r</a:t>
            </a:r>
            <a:r>
              <a:rPr sz="2000" spc="-25" dirty="0">
                <a:solidFill>
                  <a:srgbClr val="00B0F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io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n</a:t>
            </a:r>
            <a:r>
              <a:rPr sz="2000" spc="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B0F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o SaaS</a:t>
            </a:r>
            <a:r>
              <a:rPr sz="2000" spc="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wit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h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 si</a:t>
            </a:r>
            <a:r>
              <a:rPr sz="2000" spc="-10" dirty="0">
                <a:solidFill>
                  <a:srgbClr val="00B0F0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p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li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ie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d</a:t>
            </a:r>
            <a:r>
              <a:rPr sz="2000" spc="3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t</a:t>
            </a:r>
            <a:r>
              <a:rPr sz="2000" spc="-40" dirty="0">
                <a:solidFill>
                  <a:srgbClr val="00B0F0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ub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les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h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ooti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8155">
              <a:lnSpc>
                <a:spcPct val="100000"/>
              </a:lnSpc>
            </a:pPr>
            <a:r>
              <a:rPr spc="-20" dirty="0"/>
              <a:t>Pinp</a:t>
            </a:r>
            <a:r>
              <a:rPr spc="-5" dirty="0"/>
              <a:t>o</a:t>
            </a:r>
            <a:r>
              <a:rPr dirty="0"/>
              <a:t>i</a:t>
            </a:r>
            <a:r>
              <a:rPr spc="-35" dirty="0"/>
              <a:t>n</a:t>
            </a:r>
            <a:r>
              <a:rPr spc="-15" dirty="0"/>
              <a:t>t</a:t>
            </a:r>
            <a:r>
              <a:rPr spc="-30" dirty="0"/>
              <a:t> </a:t>
            </a:r>
            <a:r>
              <a:rPr spc="5" dirty="0"/>
              <a:t>A</a:t>
            </a:r>
            <a:r>
              <a:rPr dirty="0"/>
              <a:t>pp</a:t>
            </a:r>
            <a:r>
              <a:rPr spc="-20" dirty="0"/>
              <a:t> </a:t>
            </a:r>
            <a:r>
              <a:rPr spc="-95" dirty="0"/>
              <a:t>P</a:t>
            </a:r>
            <a:r>
              <a:rPr spc="-25" dirty="0"/>
              <a:t>e</a:t>
            </a:r>
            <a:r>
              <a:rPr spc="-10" dirty="0"/>
              <a:t>r</a:t>
            </a:r>
            <a:r>
              <a:rPr spc="-85" dirty="0"/>
              <a:t>f</a:t>
            </a:r>
            <a:r>
              <a:rPr spc="-5" dirty="0"/>
              <a:t>o</a:t>
            </a:r>
            <a:r>
              <a:rPr spc="-15" dirty="0"/>
              <a:t>rma</a:t>
            </a:r>
            <a:r>
              <a:rPr spc="-20" dirty="0"/>
              <a:t>nce</a:t>
            </a:r>
            <a:r>
              <a:rPr spc="-40" dirty="0"/>
              <a:t> </a:t>
            </a:r>
            <a:r>
              <a:rPr dirty="0"/>
              <a:t>I</a:t>
            </a:r>
            <a:r>
              <a:rPr spc="-5" dirty="0"/>
              <a:t>ss</a:t>
            </a:r>
            <a:r>
              <a:rPr dirty="0"/>
              <a:t>u</a:t>
            </a:r>
            <a:r>
              <a:rPr spc="-25" dirty="0"/>
              <a:t>e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spc="-30" dirty="0"/>
              <a:t>M</a:t>
            </a:r>
            <a:r>
              <a:rPr dirty="0"/>
              <a:t>inu</a:t>
            </a:r>
            <a:r>
              <a:rPr spc="-60" dirty="0"/>
              <a:t>t</a:t>
            </a:r>
            <a:r>
              <a:rPr spc="-25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535686" y="1878323"/>
            <a:ext cx="2362200" cy="1123315"/>
          </a:xfrm>
          <a:custGeom>
            <a:avLst/>
            <a:gdLst/>
            <a:ahLst/>
            <a:cxnLst/>
            <a:rect l="l" t="t" r="r" b="b"/>
            <a:pathLst>
              <a:path w="2362200" h="1123314">
                <a:moveTo>
                  <a:pt x="2162975" y="0"/>
                </a:moveTo>
                <a:lnTo>
                  <a:pt x="199224" y="0"/>
                </a:lnTo>
                <a:lnTo>
                  <a:pt x="182884" y="660"/>
                </a:lnTo>
                <a:lnTo>
                  <a:pt x="136252" y="10157"/>
                </a:lnTo>
                <a:lnTo>
                  <a:pt x="94279" y="29850"/>
                </a:lnTo>
                <a:lnTo>
                  <a:pt x="58350" y="58354"/>
                </a:lnTo>
                <a:lnTo>
                  <a:pt x="29847" y="94285"/>
                </a:lnTo>
                <a:lnTo>
                  <a:pt x="10156" y="136257"/>
                </a:lnTo>
                <a:lnTo>
                  <a:pt x="660" y="182886"/>
                </a:lnTo>
                <a:lnTo>
                  <a:pt x="0" y="199224"/>
                </a:lnTo>
                <a:lnTo>
                  <a:pt x="0" y="923975"/>
                </a:lnTo>
                <a:lnTo>
                  <a:pt x="5789" y="971848"/>
                </a:lnTo>
                <a:lnTo>
                  <a:pt x="22236" y="1015524"/>
                </a:lnTo>
                <a:lnTo>
                  <a:pt x="47955" y="1053620"/>
                </a:lnTo>
                <a:lnTo>
                  <a:pt x="81563" y="1084751"/>
                </a:lnTo>
                <a:lnTo>
                  <a:pt x="121675" y="1107532"/>
                </a:lnTo>
                <a:lnTo>
                  <a:pt x="166908" y="1120580"/>
                </a:lnTo>
                <a:lnTo>
                  <a:pt x="199224" y="1123188"/>
                </a:lnTo>
                <a:lnTo>
                  <a:pt x="2162975" y="1123188"/>
                </a:lnTo>
                <a:lnTo>
                  <a:pt x="2210852" y="1117398"/>
                </a:lnTo>
                <a:lnTo>
                  <a:pt x="2254532" y="1100951"/>
                </a:lnTo>
                <a:lnTo>
                  <a:pt x="2292630" y="1075233"/>
                </a:lnTo>
                <a:lnTo>
                  <a:pt x="2323762" y="1041627"/>
                </a:lnTo>
                <a:lnTo>
                  <a:pt x="2346544" y="1001517"/>
                </a:lnTo>
                <a:lnTo>
                  <a:pt x="2359592" y="956288"/>
                </a:lnTo>
                <a:lnTo>
                  <a:pt x="2362200" y="923975"/>
                </a:lnTo>
                <a:lnTo>
                  <a:pt x="2362200" y="199224"/>
                </a:lnTo>
                <a:lnTo>
                  <a:pt x="2356410" y="151351"/>
                </a:lnTo>
                <a:lnTo>
                  <a:pt x="2339963" y="107673"/>
                </a:lnTo>
                <a:lnTo>
                  <a:pt x="2314244" y="69575"/>
                </a:lnTo>
                <a:lnTo>
                  <a:pt x="2280636" y="38441"/>
                </a:lnTo>
                <a:lnTo>
                  <a:pt x="2240524" y="15657"/>
                </a:lnTo>
                <a:lnTo>
                  <a:pt x="2195291" y="2607"/>
                </a:lnTo>
                <a:lnTo>
                  <a:pt x="216297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5686" y="1878323"/>
            <a:ext cx="2362200" cy="1123315"/>
          </a:xfrm>
          <a:custGeom>
            <a:avLst/>
            <a:gdLst/>
            <a:ahLst/>
            <a:cxnLst/>
            <a:rect l="l" t="t" r="r" b="b"/>
            <a:pathLst>
              <a:path w="2362200" h="1123314">
                <a:moveTo>
                  <a:pt x="0" y="199224"/>
                </a:moveTo>
                <a:lnTo>
                  <a:pt x="5789" y="151351"/>
                </a:lnTo>
                <a:lnTo>
                  <a:pt x="22236" y="107673"/>
                </a:lnTo>
                <a:lnTo>
                  <a:pt x="47955" y="69575"/>
                </a:lnTo>
                <a:lnTo>
                  <a:pt x="81563" y="38441"/>
                </a:lnTo>
                <a:lnTo>
                  <a:pt x="121675" y="15657"/>
                </a:lnTo>
                <a:lnTo>
                  <a:pt x="166908" y="2607"/>
                </a:lnTo>
                <a:lnTo>
                  <a:pt x="199224" y="0"/>
                </a:lnTo>
                <a:lnTo>
                  <a:pt x="2162975" y="0"/>
                </a:lnTo>
                <a:lnTo>
                  <a:pt x="2210852" y="5790"/>
                </a:lnTo>
                <a:lnTo>
                  <a:pt x="2254532" y="22238"/>
                </a:lnTo>
                <a:lnTo>
                  <a:pt x="2292630" y="47959"/>
                </a:lnTo>
                <a:lnTo>
                  <a:pt x="2323762" y="81569"/>
                </a:lnTo>
                <a:lnTo>
                  <a:pt x="2346544" y="121681"/>
                </a:lnTo>
                <a:lnTo>
                  <a:pt x="2359592" y="166911"/>
                </a:lnTo>
                <a:lnTo>
                  <a:pt x="2362200" y="199224"/>
                </a:lnTo>
                <a:lnTo>
                  <a:pt x="2362200" y="923975"/>
                </a:lnTo>
                <a:lnTo>
                  <a:pt x="2356410" y="971848"/>
                </a:lnTo>
                <a:lnTo>
                  <a:pt x="2339963" y="1015524"/>
                </a:lnTo>
                <a:lnTo>
                  <a:pt x="2314244" y="1053620"/>
                </a:lnTo>
                <a:lnTo>
                  <a:pt x="2280636" y="1084751"/>
                </a:lnTo>
                <a:lnTo>
                  <a:pt x="2240524" y="1107532"/>
                </a:lnTo>
                <a:lnTo>
                  <a:pt x="2195291" y="1120580"/>
                </a:lnTo>
                <a:lnTo>
                  <a:pt x="2162975" y="1123188"/>
                </a:lnTo>
                <a:lnTo>
                  <a:pt x="199224" y="1123188"/>
                </a:lnTo>
                <a:lnTo>
                  <a:pt x="151347" y="1117398"/>
                </a:lnTo>
                <a:lnTo>
                  <a:pt x="107667" y="1100951"/>
                </a:lnTo>
                <a:lnTo>
                  <a:pt x="69569" y="1075233"/>
                </a:lnTo>
                <a:lnTo>
                  <a:pt x="38437" y="1041627"/>
                </a:lnTo>
                <a:lnTo>
                  <a:pt x="15655" y="1001517"/>
                </a:lnTo>
                <a:lnTo>
                  <a:pt x="2607" y="956288"/>
                </a:lnTo>
                <a:lnTo>
                  <a:pt x="0" y="923975"/>
                </a:lnTo>
                <a:lnTo>
                  <a:pt x="0" y="199224"/>
                </a:lnTo>
                <a:close/>
              </a:path>
            </a:pathLst>
          </a:custGeom>
          <a:ln w="2895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387" y="2237312"/>
            <a:ext cx="1902460" cy="460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1435">
              <a:lnSpc>
                <a:spcPct val="120000"/>
              </a:lnSpc>
            </a:pP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Wh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r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90" dirty="0">
                <a:solidFill>
                  <a:srgbClr val="323335"/>
                </a:solidFill>
                <a:latin typeface="Calibri"/>
                <a:cs typeface="Calibri"/>
              </a:rPr>
              <a:t>’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s</a:t>
            </a:r>
            <a:r>
              <a:rPr sz="1400" i="1" spc="-1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th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i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ss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u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 an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d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 s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o w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h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o</a:t>
            </a:r>
            <a:r>
              <a:rPr sz="1400" i="1" spc="-20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s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hou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ld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b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1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323335"/>
                </a:solidFill>
                <a:latin typeface="Calibri"/>
                <a:cs typeface="Calibri"/>
              </a:rPr>
              <a:t>c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o</a:t>
            </a:r>
            <a:r>
              <a:rPr sz="1400" i="1" spc="-15" dirty="0">
                <a:solidFill>
                  <a:srgbClr val="323335"/>
                </a:solidFill>
                <a:latin typeface="Calibri"/>
                <a:cs typeface="Calibri"/>
              </a:rPr>
              <a:t>n</a:t>
            </a:r>
            <a:r>
              <a:rPr sz="1400" i="1" spc="-30" dirty="0">
                <a:solidFill>
                  <a:srgbClr val="323335"/>
                </a:solidFill>
                <a:latin typeface="Calibri"/>
                <a:cs typeface="Calibri"/>
              </a:rPr>
              <a:t>t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a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c</a:t>
            </a:r>
            <a:r>
              <a:rPr sz="1400" i="1" spc="-15" dirty="0">
                <a:solidFill>
                  <a:srgbClr val="323335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d?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71544" y="3938015"/>
            <a:ext cx="3642359" cy="1961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80688" y="3947160"/>
            <a:ext cx="3517391" cy="1836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6115" y="3942588"/>
            <a:ext cx="3526790" cy="1845945"/>
          </a:xfrm>
          <a:custGeom>
            <a:avLst/>
            <a:gdLst/>
            <a:ahLst/>
            <a:cxnLst/>
            <a:rect l="l" t="t" r="r" b="b"/>
            <a:pathLst>
              <a:path w="3526790" h="1845945">
                <a:moveTo>
                  <a:pt x="0" y="0"/>
                </a:moveTo>
                <a:lnTo>
                  <a:pt x="3526536" y="0"/>
                </a:lnTo>
                <a:lnTo>
                  <a:pt x="3526536" y="1845564"/>
                </a:lnTo>
                <a:lnTo>
                  <a:pt x="0" y="184556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2508" y="2257044"/>
            <a:ext cx="233679" cy="364490"/>
          </a:xfrm>
          <a:custGeom>
            <a:avLst/>
            <a:gdLst/>
            <a:ahLst/>
            <a:cxnLst/>
            <a:rect l="l" t="t" r="r" b="b"/>
            <a:pathLst>
              <a:path w="233679" h="364489">
                <a:moveTo>
                  <a:pt x="108546" y="0"/>
                </a:moveTo>
                <a:lnTo>
                  <a:pt x="0" y="0"/>
                </a:lnTo>
                <a:lnTo>
                  <a:pt x="124625" y="182118"/>
                </a:lnTo>
                <a:lnTo>
                  <a:pt x="0" y="364236"/>
                </a:lnTo>
                <a:lnTo>
                  <a:pt x="108546" y="364236"/>
                </a:lnTo>
                <a:lnTo>
                  <a:pt x="233172" y="182118"/>
                </a:lnTo>
                <a:lnTo>
                  <a:pt x="108546" y="0"/>
                </a:lnTo>
                <a:close/>
              </a:path>
            </a:pathLst>
          </a:custGeom>
          <a:solidFill>
            <a:srgbClr val="67B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49768" y="2257044"/>
            <a:ext cx="234950" cy="364490"/>
          </a:xfrm>
          <a:custGeom>
            <a:avLst/>
            <a:gdLst/>
            <a:ahLst/>
            <a:cxnLst/>
            <a:rect l="l" t="t" r="r" b="b"/>
            <a:pathLst>
              <a:path w="234950" h="364489">
                <a:moveTo>
                  <a:pt x="109258" y="0"/>
                </a:moveTo>
                <a:lnTo>
                  <a:pt x="0" y="0"/>
                </a:lnTo>
                <a:lnTo>
                  <a:pt x="125437" y="182118"/>
                </a:lnTo>
                <a:lnTo>
                  <a:pt x="0" y="364236"/>
                </a:lnTo>
                <a:lnTo>
                  <a:pt x="109258" y="364236"/>
                </a:lnTo>
                <a:lnTo>
                  <a:pt x="234696" y="182118"/>
                </a:lnTo>
                <a:lnTo>
                  <a:pt x="109258" y="0"/>
                </a:lnTo>
                <a:close/>
              </a:path>
            </a:pathLst>
          </a:custGeom>
          <a:solidFill>
            <a:srgbClr val="67B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44873" y="3897629"/>
            <a:ext cx="3590925" cy="326390"/>
          </a:xfrm>
          <a:custGeom>
            <a:avLst/>
            <a:gdLst/>
            <a:ahLst/>
            <a:cxnLst/>
            <a:rect l="l" t="t" r="r" b="b"/>
            <a:pathLst>
              <a:path w="3590925" h="326389">
                <a:moveTo>
                  <a:pt x="0" y="0"/>
                </a:moveTo>
                <a:lnTo>
                  <a:pt x="3590544" y="0"/>
                </a:lnTo>
                <a:lnTo>
                  <a:pt x="3590544" y="326136"/>
                </a:lnTo>
                <a:lnTo>
                  <a:pt x="0" y="32613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02508" y="4683252"/>
            <a:ext cx="233679" cy="364490"/>
          </a:xfrm>
          <a:custGeom>
            <a:avLst/>
            <a:gdLst/>
            <a:ahLst/>
            <a:cxnLst/>
            <a:rect l="l" t="t" r="r" b="b"/>
            <a:pathLst>
              <a:path w="233679" h="364489">
                <a:moveTo>
                  <a:pt x="108546" y="0"/>
                </a:moveTo>
                <a:lnTo>
                  <a:pt x="0" y="0"/>
                </a:lnTo>
                <a:lnTo>
                  <a:pt x="124625" y="182118"/>
                </a:lnTo>
                <a:lnTo>
                  <a:pt x="0" y="364236"/>
                </a:lnTo>
                <a:lnTo>
                  <a:pt x="108546" y="364236"/>
                </a:lnTo>
                <a:lnTo>
                  <a:pt x="233172" y="182118"/>
                </a:lnTo>
                <a:lnTo>
                  <a:pt x="108546" y="0"/>
                </a:lnTo>
                <a:close/>
              </a:path>
            </a:pathLst>
          </a:custGeom>
          <a:solidFill>
            <a:srgbClr val="67B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49768" y="4683252"/>
            <a:ext cx="234950" cy="364490"/>
          </a:xfrm>
          <a:custGeom>
            <a:avLst/>
            <a:gdLst/>
            <a:ahLst/>
            <a:cxnLst/>
            <a:rect l="l" t="t" r="r" b="b"/>
            <a:pathLst>
              <a:path w="234950" h="364489">
                <a:moveTo>
                  <a:pt x="109258" y="0"/>
                </a:moveTo>
                <a:lnTo>
                  <a:pt x="0" y="0"/>
                </a:lnTo>
                <a:lnTo>
                  <a:pt x="125437" y="182118"/>
                </a:lnTo>
                <a:lnTo>
                  <a:pt x="0" y="364236"/>
                </a:lnTo>
                <a:lnTo>
                  <a:pt x="109258" y="364236"/>
                </a:lnTo>
                <a:lnTo>
                  <a:pt x="234696" y="182118"/>
                </a:lnTo>
                <a:lnTo>
                  <a:pt x="109258" y="0"/>
                </a:lnTo>
                <a:close/>
              </a:path>
            </a:pathLst>
          </a:custGeom>
          <a:solidFill>
            <a:srgbClr val="67B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5686" y="4304531"/>
            <a:ext cx="2362200" cy="1123315"/>
          </a:xfrm>
          <a:custGeom>
            <a:avLst/>
            <a:gdLst/>
            <a:ahLst/>
            <a:cxnLst/>
            <a:rect l="l" t="t" r="r" b="b"/>
            <a:pathLst>
              <a:path w="2362200" h="1123314">
                <a:moveTo>
                  <a:pt x="2162975" y="0"/>
                </a:moveTo>
                <a:lnTo>
                  <a:pt x="199224" y="0"/>
                </a:lnTo>
                <a:lnTo>
                  <a:pt x="182884" y="660"/>
                </a:lnTo>
                <a:lnTo>
                  <a:pt x="136252" y="10157"/>
                </a:lnTo>
                <a:lnTo>
                  <a:pt x="94279" y="29850"/>
                </a:lnTo>
                <a:lnTo>
                  <a:pt x="58350" y="58354"/>
                </a:lnTo>
                <a:lnTo>
                  <a:pt x="29847" y="94285"/>
                </a:lnTo>
                <a:lnTo>
                  <a:pt x="10156" y="136257"/>
                </a:lnTo>
                <a:lnTo>
                  <a:pt x="660" y="182886"/>
                </a:lnTo>
                <a:lnTo>
                  <a:pt x="0" y="199224"/>
                </a:lnTo>
                <a:lnTo>
                  <a:pt x="0" y="923975"/>
                </a:lnTo>
                <a:lnTo>
                  <a:pt x="5789" y="971848"/>
                </a:lnTo>
                <a:lnTo>
                  <a:pt x="22236" y="1015524"/>
                </a:lnTo>
                <a:lnTo>
                  <a:pt x="47955" y="1053620"/>
                </a:lnTo>
                <a:lnTo>
                  <a:pt x="81563" y="1084751"/>
                </a:lnTo>
                <a:lnTo>
                  <a:pt x="121675" y="1107532"/>
                </a:lnTo>
                <a:lnTo>
                  <a:pt x="166908" y="1120580"/>
                </a:lnTo>
                <a:lnTo>
                  <a:pt x="199224" y="1123188"/>
                </a:lnTo>
                <a:lnTo>
                  <a:pt x="2162975" y="1123188"/>
                </a:lnTo>
                <a:lnTo>
                  <a:pt x="2210852" y="1117398"/>
                </a:lnTo>
                <a:lnTo>
                  <a:pt x="2254532" y="1100951"/>
                </a:lnTo>
                <a:lnTo>
                  <a:pt x="2292630" y="1075233"/>
                </a:lnTo>
                <a:lnTo>
                  <a:pt x="2323762" y="1041627"/>
                </a:lnTo>
                <a:lnTo>
                  <a:pt x="2346544" y="1001517"/>
                </a:lnTo>
                <a:lnTo>
                  <a:pt x="2359592" y="956288"/>
                </a:lnTo>
                <a:lnTo>
                  <a:pt x="2362200" y="923975"/>
                </a:lnTo>
                <a:lnTo>
                  <a:pt x="2362200" y="199224"/>
                </a:lnTo>
                <a:lnTo>
                  <a:pt x="2356410" y="151351"/>
                </a:lnTo>
                <a:lnTo>
                  <a:pt x="2339963" y="107673"/>
                </a:lnTo>
                <a:lnTo>
                  <a:pt x="2314244" y="69575"/>
                </a:lnTo>
                <a:lnTo>
                  <a:pt x="2280636" y="38441"/>
                </a:lnTo>
                <a:lnTo>
                  <a:pt x="2240524" y="15657"/>
                </a:lnTo>
                <a:lnTo>
                  <a:pt x="2195291" y="2607"/>
                </a:lnTo>
                <a:lnTo>
                  <a:pt x="216297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5686" y="4304531"/>
            <a:ext cx="2362200" cy="1123315"/>
          </a:xfrm>
          <a:custGeom>
            <a:avLst/>
            <a:gdLst/>
            <a:ahLst/>
            <a:cxnLst/>
            <a:rect l="l" t="t" r="r" b="b"/>
            <a:pathLst>
              <a:path w="2362200" h="1123314">
                <a:moveTo>
                  <a:pt x="0" y="199224"/>
                </a:moveTo>
                <a:lnTo>
                  <a:pt x="5789" y="151351"/>
                </a:lnTo>
                <a:lnTo>
                  <a:pt x="22236" y="107673"/>
                </a:lnTo>
                <a:lnTo>
                  <a:pt x="47955" y="69575"/>
                </a:lnTo>
                <a:lnTo>
                  <a:pt x="81563" y="38441"/>
                </a:lnTo>
                <a:lnTo>
                  <a:pt x="121675" y="15657"/>
                </a:lnTo>
                <a:lnTo>
                  <a:pt x="166908" y="2607"/>
                </a:lnTo>
                <a:lnTo>
                  <a:pt x="199224" y="0"/>
                </a:lnTo>
                <a:lnTo>
                  <a:pt x="2162975" y="0"/>
                </a:lnTo>
                <a:lnTo>
                  <a:pt x="2210852" y="5790"/>
                </a:lnTo>
                <a:lnTo>
                  <a:pt x="2254532" y="22238"/>
                </a:lnTo>
                <a:lnTo>
                  <a:pt x="2292630" y="47959"/>
                </a:lnTo>
                <a:lnTo>
                  <a:pt x="2323762" y="81569"/>
                </a:lnTo>
                <a:lnTo>
                  <a:pt x="2346544" y="121681"/>
                </a:lnTo>
                <a:lnTo>
                  <a:pt x="2359592" y="166911"/>
                </a:lnTo>
                <a:lnTo>
                  <a:pt x="2362200" y="199224"/>
                </a:lnTo>
                <a:lnTo>
                  <a:pt x="2362200" y="923975"/>
                </a:lnTo>
                <a:lnTo>
                  <a:pt x="2356410" y="971848"/>
                </a:lnTo>
                <a:lnTo>
                  <a:pt x="2339963" y="1015524"/>
                </a:lnTo>
                <a:lnTo>
                  <a:pt x="2314244" y="1053620"/>
                </a:lnTo>
                <a:lnTo>
                  <a:pt x="2280636" y="1084751"/>
                </a:lnTo>
                <a:lnTo>
                  <a:pt x="2240524" y="1107532"/>
                </a:lnTo>
                <a:lnTo>
                  <a:pt x="2195291" y="1120580"/>
                </a:lnTo>
                <a:lnTo>
                  <a:pt x="2162975" y="1123188"/>
                </a:lnTo>
                <a:lnTo>
                  <a:pt x="199224" y="1123188"/>
                </a:lnTo>
                <a:lnTo>
                  <a:pt x="151347" y="1117398"/>
                </a:lnTo>
                <a:lnTo>
                  <a:pt x="107667" y="1100951"/>
                </a:lnTo>
                <a:lnTo>
                  <a:pt x="69569" y="1075233"/>
                </a:lnTo>
                <a:lnTo>
                  <a:pt x="38437" y="1041627"/>
                </a:lnTo>
                <a:lnTo>
                  <a:pt x="15655" y="1001517"/>
                </a:lnTo>
                <a:lnTo>
                  <a:pt x="2607" y="956288"/>
                </a:lnTo>
                <a:lnTo>
                  <a:pt x="0" y="923975"/>
                </a:lnTo>
                <a:lnTo>
                  <a:pt x="0" y="199224"/>
                </a:lnTo>
                <a:close/>
              </a:path>
            </a:pathLst>
          </a:custGeom>
          <a:ln w="2895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76098" y="4663521"/>
            <a:ext cx="2078989" cy="460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marR="5080" indent="-236854">
              <a:lnSpc>
                <a:spcPct val="120000"/>
              </a:lnSpc>
            </a:pP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Wha</a:t>
            </a:r>
            <a:r>
              <a:rPr sz="1400" i="1" spc="45" dirty="0">
                <a:solidFill>
                  <a:srgbClr val="323335"/>
                </a:solidFill>
                <a:latin typeface="Calibri"/>
                <a:cs typeface="Calibri"/>
              </a:rPr>
              <a:t>t</a:t>
            </a:r>
            <a:r>
              <a:rPr sz="1400" i="1" spc="-90" dirty="0">
                <a:solidFill>
                  <a:srgbClr val="323335"/>
                </a:solidFill>
                <a:latin typeface="Calibri"/>
                <a:cs typeface="Calibri"/>
              </a:rPr>
              <a:t>’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s</a:t>
            </a:r>
            <a:r>
              <a:rPr sz="1400" i="1" spc="2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th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25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35" dirty="0">
                <a:solidFill>
                  <a:srgbClr val="323335"/>
                </a:solidFill>
                <a:latin typeface="Calibri"/>
                <a:cs typeface="Calibri"/>
              </a:rPr>
              <a:t>x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a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ct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r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a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s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n</a:t>
            </a:r>
            <a:r>
              <a:rPr sz="1400" i="1" spc="-3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and 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w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h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r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90" dirty="0">
                <a:solidFill>
                  <a:srgbClr val="323335"/>
                </a:solidFill>
                <a:latin typeface="Calibri"/>
                <a:cs typeface="Calibri"/>
              </a:rPr>
              <a:t>’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s</a:t>
            </a:r>
            <a:r>
              <a:rPr sz="1400" i="1" spc="-2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th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15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v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d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n</a:t>
            </a:r>
            <a:r>
              <a:rPr sz="1400" i="1" spc="-10" dirty="0">
                <a:solidFill>
                  <a:srgbClr val="323335"/>
                </a:solidFill>
                <a:latin typeface="Calibri"/>
                <a:cs typeface="Calibri"/>
              </a:rPr>
              <a:t>c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765285" y="1727451"/>
            <a:ext cx="2824480" cy="1424940"/>
          </a:xfrm>
          <a:custGeom>
            <a:avLst/>
            <a:gdLst/>
            <a:ahLst/>
            <a:cxnLst/>
            <a:rect l="l" t="t" r="r" b="b"/>
            <a:pathLst>
              <a:path w="2824479" h="1424939">
                <a:moveTo>
                  <a:pt x="2571229" y="0"/>
                </a:moveTo>
                <a:lnTo>
                  <a:pt x="252742" y="0"/>
                </a:lnTo>
                <a:lnTo>
                  <a:pt x="232013" y="837"/>
                </a:lnTo>
                <a:lnTo>
                  <a:pt x="192005" y="7345"/>
                </a:lnTo>
                <a:lnTo>
                  <a:pt x="154363" y="19861"/>
                </a:lnTo>
                <a:lnTo>
                  <a:pt x="119608" y="37866"/>
                </a:lnTo>
                <a:lnTo>
                  <a:pt x="88260" y="60839"/>
                </a:lnTo>
                <a:lnTo>
                  <a:pt x="60839" y="88260"/>
                </a:lnTo>
                <a:lnTo>
                  <a:pt x="37866" y="119608"/>
                </a:lnTo>
                <a:lnTo>
                  <a:pt x="19861" y="154363"/>
                </a:lnTo>
                <a:lnTo>
                  <a:pt x="7345" y="192005"/>
                </a:lnTo>
                <a:lnTo>
                  <a:pt x="837" y="232013"/>
                </a:lnTo>
                <a:lnTo>
                  <a:pt x="0" y="252742"/>
                </a:lnTo>
                <a:lnTo>
                  <a:pt x="0" y="1172197"/>
                </a:lnTo>
                <a:lnTo>
                  <a:pt x="3307" y="1213193"/>
                </a:lnTo>
                <a:lnTo>
                  <a:pt x="12885" y="1252083"/>
                </a:lnTo>
                <a:lnTo>
                  <a:pt x="28210" y="1288347"/>
                </a:lnTo>
                <a:lnTo>
                  <a:pt x="48764" y="1321463"/>
                </a:lnTo>
                <a:lnTo>
                  <a:pt x="74026" y="1350913"/>
                </a:lnTo>
                <a:lnTo>
                  <a:pt x="103476" y="1376175"/>
                </a:lnTo>
                <a:lnTo>
                  <a:pt x="136592" y="1396729"/>
                </a:lnTo>
                <a:lnTo>
                  <a:pt x="172856" y="1412054"/>
                </a:lnTo>
                <a:lnTo>
                  <a:pt x="211746" y="1421632"/>
                </a:lnTo>
                <a:lnTo>
                  <a:pt x="252742" y="1424940"/>
                </a:lnTo>
                <a:lnTo>
                  <a:pt x="2571229" y="1424940"/>
                </a:lnTo>
                <a:lnTo>
                  <a:pt x="2612225" y="1421632"/>
                </a:lnTo>
                <a:lnTo>
                  <a:pt x="2651115" y="1412054"/>
                </a:lnTo>
                <a:lnTo>
                  <a:pt x="2687379" y="1396729"/>
                </a:lnTo>
                <a:lnTo>
                  <a:pt x="2720495" y="1376175"/>
                </a:lnTo>
                <a:lnTo>
                  <a:pt x="2749945" y="1350913"/>
                </a:lnTo>
                <a:lnTo>
                  <a:pt x="2775207" y="1321463"/>
                </a:lnTo>
                <a:lnTo>
                  <a:pt x="2795761" y="1288347"/>
                </a:lnTo>
                <a:lnTo>
                  <a:pt x="2811086" y="1252083"/>
                </a:lnTo>
                <a:lnTo>
                  <a:pt x="2820664" y="1213193"/>
                </a:lnTo>
                <a:lnTo>
                  <a:pt x="2823972" y="1172197"/>
                </a:lnTo>
                <a:lnTo>
                  <a:pt x="2823972" y="252742"/>
                </a:lnTo>
                <a:lnTo>
                  <a:pt x="2820664" y="211746"/>
                </a:lnTo>
                <a:lnTo>
                  <a:pt x="2811086" y="172856"/>
                </a:lnTo>
                <a:lnTo>
                  <a:pt x="2795761" y="136592"/>
                </a:lnTo>
                <a:lnTo>
                  <a:pt x="2775207" y="103476"/>
                </a:lnTo>
                <a:lnTo>
                  <a:pt x="2749945" y="74026"/>
                </a:lnTo>
                <a:lnTo>
                  <a:pt x="2720495" y="48764"/>
                </a:lnTo>
                <a:lnTo>
                  <a:pt x="2687379" y="28210"/>
                </a:lnTo>
                <a:lnTo>
                  <a:pt x="2651115" y="12885"/>
                </a:lnTo>
                <a:lnTo>
                  <a:pt x="2612225" y="3307"/>
                </a:lnTo>
                <a:lnTo>
                  <a:pt x="2571229" y="0"/>
                </a:lnTo>
                <a:close/>
              </a:path>
            </a:pathLst>
          </a:custGeom>
          <a:solidFill>
            <a:srgbClr val="7A8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65285" y="1727451"/>
            <a:ext cx="2824480" cy="1424940"/>
          </a:xfrm>
          <a:custGeom>
            <a:avLst/>
            <a:gdLst/>
            <a:ahLst/>
            <a:cxnLst/>
            <a:rect l="l" t="t" r="r" b="b"/>
            <a:pathLst>
              <a:path w="2824479" h="1424939">
                <a:moveTo>
                  <a:pt x="0" y="252742"/>
                </a:moveTo>
                <a:lnTo>
                  <a:pt x="3307" y="211746"/>
                </a:lnTo>
                <a:lnTo>
                  <a:pt x="12885" y="172856"/>
                </a:lnTo>
                <a:lnTo>
                  <a:pt x="28210" y="136592"/>
                </a:lnTo>
                <a:lnTo>
                  <a:pt x="48764" y="103476"/>
                </a:lnTo>
                <a:lnTo>
                  <a:pt x="74026" y="74026"/>
                </a:lnTo>
                <a:lnTo>
                  <a:pt x="103476" y="48764"/>
                </a:lnTo>
                <a:lnTo>
                  <a:pt x="136592" y="28210"/>
                </a:lnTo>
                <a:lnTo>
                  <a:pt x="172856" y="12885"/>
                </a:lnTo>
                <a:lnTo>
                  <a:pt x="211746" y="3307"/>
                </a:lnTo>
                <a:lnTo>
                  <a:pt x="252742" y="0"/>
                </a:lnTo>
                <a:lnTo>
                  <a:pt x="2571229" y="0"/>
                </a:lnTo>
                <a:lnTo>
                  <a:pt x="2612225" y="3307"/>
                </a:lnTo>
                <a:lnTo>
                  <a:pt x="2651115" y="12885"/>
                </a:lnTo>
                <a:lnTo>
                  <a:pt x="2687379" y="28210"/>
                </a:lnTo>
                <a:lnTo>
                  <a:pt x="2720495" y="48764"/>
                </a:lnTo>
                <a:lnTo>
                  <a:pt x="2749945" y="74026"/>
                </a:lnTo>
                <a:lnTo>
                  <a:pt x="2775207" y="103476"/>
                </a:lnTo>
                <a:lnTo>
                  <a:pt x="2795761" y="136592"/>
                </a:lnTo>
                <a:lnTo>
                  <a:pt x="2811086" y="172856"/>
                </a:lnTo>
                <a:lnTo>
                  <a:pt x="2820664" y="211746"/>
                </a:lnTo>
                <a:lnTo>
                  <a:pt x="2823972" y="252742"/>
                </a:lnTo>
                <a:lnTo>
                  <a:pt x="2823972" y="1172197"/>
                </a:lnTo>
                <a:lnTo>
                  <a:pt x="2820664" y="1213193"/>
                </a:lnTo>
                <a:lnTo>
                  <a:pt x="2811086" y="1252083"/>
                </a:lnTo>
                <a:lnTo>
                  <a:pt x="2795761" y="1288347"/>
                </a:lnTo>
                <a:lnTo>
                  <a:pt x="2775207" y="1321463"/>
                </a:lnTo>
                <a:lnTo>
                  <a:pt x="2749945" y="1350913"/>
                </a:lnTo>
                <a:lnTo>
                  <a:pt x="2720495" y="1376175"/>
                </a:lnTo>
                <a:lnTo>
                  <a:pt x="2687379" y="1396729"/>
                </a:lnTo>
                <a:lnTo>
                  <a:pt x="2651115" y="1412054"/>
                </a:lnTo>
                <a:lnTo>
                  <a:pt x="2612225" y="1421632"/>
                </a:lnTo>
                <a:lnTo>
                  <a:pt x="2571229" y="1424940"/>
                </a:lnTo>
                <a:lnTo>
                  <a:pt x="252742" y="1424940"/>
                </a:lnTo>
                <a:lnTo>
                  <a:pt x="211746" y="1421632"/>
                </a:lnTo>
                <a:lnTo>
                  <a:pt x="172856" y="1412054"/>
                </a:lnTo>
                <a:lnTo>
                  <a:pt x="136592" y="1396729"/>
                </a:lnTo>
                <a:lnTo>
                  <a:pt x="103476" y="1376175"/>
                </a:lnTo>
                <a:lnTo>
                  <a:pt x="74026" y="1350913"/>
                </a:lnTo>
                <a:lnTo>
                  <a:pt x="48764" y="1321463"/>
                </a:lnTo>
                <a:lnTo>
                  <a:pt x="28210" y="1288347"/>
                </a:lnTo>
                <a:lnTo>
                  <a:pt x="12885" y="1252083"/>
                </a:lnTo>
                <a:lnTo>
                  <a:pt x="3307" y="1213193"/>
                </a:lnTo>
                <a:lnTo>
                  <a:pt x="0" y="1172197"/>
                </a:lnTo>
                <a:lnTo>
                  <a:pt x="0" y="252742"/>
                </a:lnTo>
                <a:close/>
              </a:path>
            </a:pathLst>
          </a:custGeom>
          <a:ln w="28955">
            <a:solidFill>
              <a:srgbClr val="7A8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981078" y="2109296"/>
            <a:ext cx="2389505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20000"/>
              </a:lnSpc>
            </a:pP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An</a:t>
            </a:r>
            <a:r>
              <a:rPr sz="1400" i="1" spc="-10" dirty="0">
                <a:solidFill>
                  <a:srgbClr val="323335"/>
                </a:solidFill>
                <a:latin typeface="Calibri"/>
                <a:cs typeface="Calibri"/>
              </a:rPr>
              <a:t> I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T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ad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m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in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323335"/>
                </a:solidFill>
                <a:latin typeface="Calibri"/>
                <a:cs typeface="Calibri"/>
              </a:rPr>
              <a:t>c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a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n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i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mm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d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a</a:t>
            </a:r>
            <a:r>
              <a:rPr sz="1400" i="1" spc="-15" dirty="0">
                <a:solidFill>
                  <a:srgbClr val="323335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ely</a:t>
            </a:r>
            <a:r>
              <a:rPr sz="1400" i="1" spc="-2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15" dirty="0">
                <a:solidFill>
                  <a:srgbClr val="323335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ell w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h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ich</a:t>
            </a:r>
            <a:r>
              <a:rPr sz="1400" i="1" spc="-10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po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i</a:t>
            </a:r>
            <a:r>
              <a:rPr sz="1400" i="1" spc="-15" dirty="0">
                <a:solidFill>
                  <a:srgbClr val="323335"/>
                </a:solidFill>
                <a:latin typeface="Calibri"/>
                <a:cs typeface="Calibri"/>
              </a:rPr>
              <a:t>n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t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in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th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 n</a:t>
            </a:r>
            <a:r>
              <a:rPr sz="1400" i="1" spc="-15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w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or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k</a:t>
            </a:r>
            <a:r>
              <a:rPr sz="1400" i="1" spc="-20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is </a:t>
            </a:r>
            <a:r>
              <a:rPr sz="1400" i="1" spc="-10" dirty="0">
                <a:solidFill>
                  <a:srgbClr val="323335"/>
                </a:solidFill>
                <a:latin typeface="Calibri"/>
                <a:cs typeface="Calibri"/>
              </a:rPr>
              <a:t>f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a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ili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n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g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an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d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323335"/>
                </a:solidFill>
                <a:latin typeface="Calibri"/>
                <a:cs typeface="Calibri"/>
              </a:rPr>
              <a:t>c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au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s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n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g</a:t>
            </a:r>
            <a:r>
              <a:rPr sz="1400" i="1" spc="1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d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gradat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801861" y="4056131"/>
            <a:ext cx="2824480" cy="1620520"/>
          </a:xfrm>
          <a:custGeom>
            <a:avLst/>
            <a:gdLst/>
            <a:ahLst/>
            <a:cxnLst/>
            <a:rect l="l" t="t" r="r" b="b"/>
            <a:pathLst>
              <a:path w="2824479" h="1620520">
                <a:moveTo>
                  <a:pt x="2536634" y="0"/>
                </a:moveTo>
                <a:lnTo>
                  <a:pt x="287337" y="0"/>
                </a:lnTo>
                <a:lnTo>
                  <a:pt x="263772" y="952"/>
                </a:lnTo>
                <a:lnTo>
                  <a:pt x="218288" y="8350"/>
                </a:lnTo>
                <a:lnTo>
                  <a:pt x="175495" y="22579"/>
                </a:lnTo>
                <a:lnTo>
                  <a:pt x="135982" y="43048"/>
                </a:lnTo>
                <a:lnTo>
                  <a:pt x="100343" y="69164"/>
                </a:lnTo>
                <a:lnTo>
                  <a:pt x="69169" y="100338"/>
                </a:lnTo>
                <a:lnTo>
                  <a:pt x="43051" y="135977"/>
                </a:lnTo>
                <a:lnTo>
                  <a:pt x="22581" y="175489"/>
                </a:lnTo>
                <a:lnTo>
                  <a:pt x="8351" y="218284"/>
                </a:lnTo>
                <a:lnTo>
                  <a:pt x="952" y="263770"/>
                </a:lnTo>
                <a:lnTo>
                  <a:pt x="0" y="287337"/>
                </a:lnTo>
                <a:lnTo>
                  <a:pt x="0" y="1332661"/>
                </a:lnTo>
                <a:lnTo>
                  <a:pt x="3760" y="1379271"/>
                </a:lnTo>
                <a:lnTo>
                  <a:pt x="14649" y="1423486"/>
                </a:lnTo>
                <a:lnTo>
                  <a:pt x="32073" y="1464715"/>
                </a:lnTo>
                <a:lnTo>
                  <a:pt x="55441" y="1502367"/>
                </a:lnTo>
                <a:lnTo>
                  <a:pt x="84161" y="1535849"/>
                </a:lnTo>
                <a:lnTo>
                  <a:pt x="117642" y="1564570"/>
                </a:lnTo>
                <a:lnTo>
                  <a:pt x="155291" y="1587938"/>
                </a:lnTo>
                <a:lnTo>
                  <a:pt x="196518" y="1605362"/>
                </a:lnTo>
                <a:lnTo>
                  <a:pt x="240731" y="1616251"/>
                </a:lnTo>
                <a:lnTo>
                  <a:pt x="287337" y="1620012"/>
                </a:lnTo>
                <a:lnTo>
                  <a:pt x="2536634" y="1620012"/>
                </a:lnTo>
                <a:lnTo>
                  <a:pt x="2583240" y="1616251"/>
                </a:lnTo>
                <a:lnTo>
                  <a:pt x="2627453" y="1605362"/>
                </a:lnTo>
                <a:lnTo>
                  <a:pt x="2668680" y="1587938"/>
                </a:lnTo>
                <a:lnTo>
                  <a:pt x="2706329" y="1564570"/>
                </a:lnTo>
                <a:lnTo>
                  <a:pt x="2739810" y="1535849"/>
                </a:lnTo>
                <a:lnTo>
                  <a:pt x="2768530" y="1502367"/>
                </a:lnTo>
                <a:lnTo>
                  <a:pt x="2791898" y="1464715"/>
                </a:lnTo>
                <a:lnTo>
                  <a:pt x="2809322" y="1423486"/>
                </a:lnTo>
                <a:lnTo>
                  <a:pt x="2820211" y="1379271"/>
                </a:lnTo>
                <a:lnTo>
                  <a:pt x="2823972" y="1332661"/>
                </a:lnTo>
                <a:lnTo>
                  <a:pt x="2823972" y="287337"/>
                </a:lnTo>
                <a:lnTo>
                  <a:pt x="2820211" y="240728"/>
                </a:lnTo>
                <a:lnTo>
                  <a:pt x="2809322" y="196513"/>
                </a:lnTo>
                <a:lnTo>
                  <a:pt x="2791898" y="155286"/>
                </a:lnTo>
                <a:lnTo>
                  <a:pt x="2768530" y="117636"/>
                </a:lnTo>
                <a:lnTo>
                  <a:pt x="2739810" y="84156"/>
                </a:lnTo>
                <a:lnTo>
                  <a:pt x="2706329" y="55437"/>
                </a:lnTo>
                <a:lnTo>
                  <a:pt x="2668680" y="32070"/>
                </a:lnTo>
                <a:lnTo>
                  <a:pt x="2627453" y="14647"/>
                </a:lnTo>
                <a:lnTo>
                  <a:pt x="2583240" y="3760"/>
                </a:lnTo>
                <a:lnTo>
                  <a:pt x="2536634" y="0"/>
                </a:lnTo>
                <a:close/>
              </a:path>
            </a:pathLst>
          </a:custGeom>
          <a:solidFill>
            <a:srgbClr val="7A8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01861" y="4056131"/>
            <a:ext cx="2824480" cy="1620520"/>
          </a:xfrm>
          <a:custGeom>
            <a:avLst/>
            <a:gdLst/>
            <a:ahLst/>
            <a:cxnLst/>
            <a:rect l="l" t="t" r="r" b="b"/>
            <a:pathLst>
              <a:path w="2824479" h="1620520">
                <a:moveTo>
                  <a:pt x="0" y="287337"/>
                </a:moveTo>
                <a:lnTo>
                  <a:pt x="3760" y="240728"/>
                </a:lnTo>
                <a:lnTo>
                  <a:pt x="14649" y="196513"/>
                </a:lnTo>
                <a:lnTo>
                  <a:pt x="32073" y="155286"/>
                </a:lnTo>
                <a:lnTo>
                  <a:pt x="55441" y="117636"/>
                </a:lnTo>
                <a:lnTo>
                  <a:pt x="84161" y="84156"/>
                </a:lnTo>
                <a:lnTo>
                  <a:pt x="117642" y="55437"/>
                </a:lnTo>
                <a:lnTo>
                  <a:pt x="155291" y="32070"/>
                </a:lnTo>
                <a:lnTo>
                  <a:pt x="196518" y="14647"/>
                </a:lnTo>
                <a:lnTo>
                  <a:pt x="240731" y="3760"/>
                </a:lnTo>
                <a:lnTo>
                  <a:pt x="287337" y="0"/>
                </a:lnTo>
                <a:lnTo>
                  <a:pt x="2536634" y="0"/>
                </a:lnTo>
                <a:lnTo>
                  <a:pt x="2583240" y="3760"/>
                </a:lnTo>
                <a:lnTo>
                  <a:pt x="2627453" y="14647"/>
                </a:lnTo>
                <a:lnTo>
                  <a:pt x="2668680" y="32070"/>
                </a:lnTo>
                <a:lnTo>
                  <a:pt x="2706329" y="55437"/>
                </a:lnTo>
                <a:lnTo>
                  <a:pt x="2739810" y="84156"/>
                </a:lnTo>
                <a:lnTo>
                  <a:pt x="2768530" y="117636"/>
                </a:lnTo>
                <a:lnTo>
                  <a:pt x="2791898" y="155286"/>
                </a:lnTo>
                <a:lnTo>
                  <a:pt x="2809322" y="196513"/>
                </a:lnTo>
                <a:lnTo>
                  <a:pt x="2820211" y="240728"/>
                </a:lnTo>
                <a:lnTo>
                  <a:pt x="2823972" y="287337"/>
                </a:lnTo>
                <a:lnTo>
                  <a:pt x="2823972" y="1332661"/>
                </a:lnTo>
                <a:lnTo>
                  <a:pt x="2820211" y="1379271"/>
                </a:lnTo>
                <a:lnTo>
                  <a:pt x="2809322" y="1423486"/>
                </a:lnTo>
                <a:lnTo>
                  <a:pt x="2791898" y="1464715"/>
                </a:lnTo>
                <a:lnTo>
                  <a:pt x="2768530" y="1502367"/>
                </a:lnTo>
                <a:lnTo>
                  <a:pt x="2739810" y="1535849"/>
                </a:lnTo>
                <a:lnTo>
                  <a:pt x="2706329" y="1564570"/>
                </a:lnTo>
                <a:lnTo>
                  <a:pt x="2668680" y="1587938"/>
                </a:lnTo>
                <a:lnTo>
                  <a:pt x="2627453" y="1605362"/>
                </a:lnTo>
                <a:lnTo>
                  <a:pt x="2583240" y="1616251"/>
                </a:lnTo>
                <a:lnTo>
                  <a:pt x="2536634" y="1620012"/>
                </a:lnTo>
                <a:lnTo>
                  <a:pt x="287337" y="1620012"/>
                </a:lnTo>
                <a:lnTo>
                  <a:pt x="240731" y="1616251"/>
                </a:lnTo>
                <a:lnTo>
                  <a:pt x="196518" y="1605362"/>
                </a:lnTo>
                <a:lnTo>
                  <a:pt x="155291" y="1587938"/>
                </a:lnTo>
                <a:lnTo>
                  <a:pt x="117642" y="1564570"/>
                </a:lnTo>
                <a:lnTo>
                  <a:pt x="84161" y="1535849"/>
                </a:lnTo>
                <a:lnTo>
                  <a:pt x="55441" y="1502367"/>
                </a:lnTo>
                <a:lnTo>
                  <a:pt x="32073" y="1464715"/>
                </a:lnTo>
                <a:lnTo>
                  <a:pt x="14649" y="1423486"/>
                </a:lnTo>
                <a:lnTo>
                  <a:pt x="3760" y="1379271"/>
                </a:lnTo>
                <a:lnTo>
                  <a:pt x="0" y="1332661"/>
                </a:lnTo>
                <a:lnTo>
                  <a:pt x="0" y="287337"/>
                </a:lnTo>
                <a:close/>
              </a:path>
            </a:pathLst>
          </a:custGeom>
          <a:ln w="28955">
            <a:solidFill>
              <a:srgbClr val="7A8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019069" y="4279473"/>
            <a:ext cx="2388235" cy="1228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20000"/>
              </a:lnSpc>
            </a:pP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W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th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in</a:t>
            </a:r>
            <a:r>
              <a:rPr sz="1400" i="1" spc="1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2</a:t>
            </a:r>
            <a:r>
              <a:rPr sz="1400" i="1" spc="-10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clic</a:t>
            </a:r>
            <a:r>
              <a:rPr sz="1400" i="1" spc="-15" dirty="0">
                <a:solidFill>
                  <a:srgbClr val="323335"/>
                </a:solidFill>
                <a:latin typeface="Calibri"/>
                <a:cs typeface="Calibri"/>
              </a:rPr>
              <a:t>k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s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,</a:t>
            </a:r>
            <a:r>
              <a:rPr sz="1400" i="1" spc="-10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a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n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323335"/>
                </a:solidFill>
                <a:latin typeface="Calibri"/>
                <a:cs typeface="Calibri"/>
              </a:rPr>
              <a:t>I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T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ad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m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in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323335"/>
                </a:solidFill>
                <a:latin typeface="Calibri"/>
                <a:cs typeface="Calibri"/>
              </a:rPr>
              <a:t>c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an und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r</a:t>
            </a:r>
            <a:r>
              <a:rPr sz="1400" i="1" spc="-10" dirty="0">
                <a:solidFill>
                  <a:srgbClr val="323335"/>
                </a:solidFill>
                <a:latin typeface="Calibri"/>
                <a:cs typeface="Calibri"/>
              </a:rPr>
              <a:t>s</a:t>
            </a:r>
            <a:r>
              <a:rPr sz="1400" i="1" spc="-30" dirty="0">
                <a:solidFill>
                  <a:srgbClr val="323335"/>
                </a:solidFill>
                <a:latin typeface="Calibri"/>
                <a:cs typeface="Calibri"/>
              </a:rPr>
              <a:t>t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an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d</a:t>
            </a:r>
            <a:r>
              <a:rPr sz="1400" i="1" spc="1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th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25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35" dirty="0">
                <a:solidFill>
                  <a:srgbClr val="323335"/>
                </a:solidFill>
                <a:latin typeface="Calibri"/>
                <a:cs typeface="Calibri"/>
              </a:rPr>
              <a:t>x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a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ct</a:t>
            </a:r>
            <a:r>
              <a:rPr sz="1400" i="1" spc="-10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r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a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s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n</a:t>
            </a:r>
            <a:r>
              <a:rPr sz="1400" i="1" spc="-20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and dr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ill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 d</a:t>
            </a:r>
            <a:r>
              <a:rPr sz="1400" i="1" spc="-15" dirty="0">
                <a:solidFill>
                  <a:srgbClr val="323335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wn</a:t>
            </a:r>
            <a:r>
              <a:rPr sz="1400" i="1" spc="-10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15" dirty="0">
                <a:solidFill>
                  <a:srgbClr val="323335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o</a:t>
            </a:r>
            <a:r>
              <a:rPr sz="1400" i="1" spc="-10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g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n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ra</a:t>
            </a:r>
            <a:r>
              <a:rPr sz="1400" i="1" spc="-15" dirty="0">
                <a:solidFill>
                  <a:srgbClr val="323335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1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s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p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ecific </a:t>
            </a:r>
            <a:r>
              <a:rPr sz="1400" i="1" spc="-15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v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d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n</a:t>
            </a:r>
            <a:r>
              <a:rPr sz="1400" i="1" spc="-10" dirty="0">
                <a:solidFill>
                  <a:srgbClr val="323335"/>
                </a:solidFill>
                <a:latin typeface="Calibri"/>
                <a:cs typeface="Calibri"/>
              </a:rPr>
              <a:t>c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1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323335"/>
                </a:solidFill>
                <a:latin typeface="Calibri"/>
                <a:cs typeface="Calibri"/>
              </a:rPr>
              <a:t>f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r</a:t>
            </a:r>
            <a:r>
              <a:rPr sz="1400" i="1" spc="-30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th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 poo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r 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p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r</a:t>
            </a:r>
            <a:r>
              <a:rPr sz="1400" i="1" spc="-10" dirty="0">
                <a:solidFill>
                  <a:srgbClr val="323335"/>
                </a:solidFill>
                <a:latin typeface="Calibri"/>
                <a:cs typeface="Calibri"/>
              </a:rPr>
              <a:t>f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or</a:t>
            </a:r>
            <a:r>
              <a:rPr sz="1400" i="1" spc="5" dirty="0">
                <a:solidFill>
                  <a:srgbClr val="323335"/>
                </a:solidFill>
                <a:latin typeface="Calibri"/>
                <a:cs typeface="Calibri"/>
              </a:rPr>
              <a:t>m</a:t>
            </a:r>
            <a:r>
              <a:rPr sz="1400" i="1" spc="-5" dirty="0">
                <a:solidFill>
                  <a:srgbClr val="323335"/>
                </a:solidFill>
                <a:latin typeface="Calibri"/>
                <a:cs typeface="Calibri"/>
              </a:rPr>
              <a:t>an</a:t>
            </a:r>
            <a:r>
              <a:rPr sz="1400" i="1" spc="-10" dirty="0">
                <a:solidFill>
                  <a:srgbClr val="323335"/>
                </a:solidFill>
                <a:latin typeface="Calibri"/>
                <a:cs typeface="Calibri"/>
              </a:rPr>
              <a:t>c</a:t>
            </a:r>
            <a:r>
              <a:rPr sz="1400" i="1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14075" y="6005554"/>
            <a:ext cx="36512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7A81FF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7A81FF"/>
                </a:solidFill>
                <a:latin typeface="Calibri"/>
                <a:cs typeface="Calibri"/>
              </a:rPr>
              <a:t>u</a:t>
            </a:r>
            <a:r>
              <a:rPr sz="1600" spc="0" dirty="0">
                <a:solidFill>
                  <a:srgbClr val="7A81FF"/>
                </a:solidFill>
                <a:latin typeface="Calibri"/>
                <a:cs typeface="Calibri"/>
              </a:rPr>
              <a:t>g</a:t>
            </a:r>
            <a:r>
              <a:rPr sz="1600" spc="-20" dirty="0">
                <a:solidFill>
                  <a:srgbClr val="7A81FF"/>
                </a:solidFill>
                <a:latin typeface="Calibri"/>
                <a:cs typeface="Calibri"/>
              </a:rPr>
              <a:t>g</a:t>
            </a:r>
            <a:r>
              <a:rPr sz="1600" spc="-15" dirty="0">
                <a:solidFill>
                  <a:srgbClr val="7A81FF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7A81FF"/>
                </a:solidFill>
                <a:latin typeface="Calibri"/>
                <a:cs typeface="Calibri"/>
              </a:rPr>
              <a:t>s</a:t>
            </a:r>
            <a:r>
              <a:rPr sz="1600" spc="-20" dirty="0">
                <a:solidFill>
                  <a:srgbClr val="7A81FF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7A81FF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7A81FF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7A81FF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7A81FF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7A81FF"/>
                </a:solidFill>
                <a:latin typeface="Calibri"/>
                <a:cs typeface="Calibri"/>
              </a:rPr>
              <a:t>oo</a:t>
            </a:r>
            <a:r>
              <a:rPr sz="1600" spc="-10" dirty="0">
                <a:solidFill>
                  <a:srgbClr val="7A81FF"/>
                </a:solidFill>
                <a:latin typeface="Calibri"/>
                <a:cs typeface="Calibri"/>
              </a:rPr>
              <a:t>t</a:t>
            </a:r>
            <a:r>
              <a:rPr sz="1600" spc="25" dirty="0">
                <a:solidFill>
                  <a:srgbClr val="7A81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A81FF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7A81FF"/>
                </a:solidFill>
                <a:latin typeface="Calibri"/>
                <a:cs typeface="Calibri"/>
              </a:rPr>
              <a:t>au</a:t>
            </a:r>
            <a:r>
              <a:rPr sz="1600" spc="-15" dirty="0">
                <a:solidFill>
                  <a:srgbClr val="7A81FF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7A81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7A81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7A81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7A81FF"/>
                </a:solidFill>
                <a:latin typeface="Calibri"/>
                <a:cs typeface="Calibri"/>
              </a:rPr>
              <a:t>f</a:t>
            </a:r>
            <a:r>
              <a:rPr sz="1600" spc="15" dirty="0">
                <a:solidFill>
                  <a:srgbClr val="7A81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A81FF"/>
                </a:solidFill>
                <a:latin typeface="Calibri"/>
                <a:cs typeface="Calibri"/>
              </a:rPr>
              <a:t>p</a:t>
            </a:r>
            <a:r>
              <a:rPr sz="1600" spc="-15" dirty="0">
                <a:solidFill>
                  <a:srgbClr val="7A81FF"/>
                </a:solidFill>
                <a:latin typeface="Calibri"/>
                <a:cs typeface="Calibri"/>
              </a:rPr>
              <a:t>er</a:t>
            </a:r>
            <a:r>
              <a:rPr sz="1600" spc="-40" dirty="0">
                <a:solidFill>
                  <a:srgbClr val="7A81FF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rgbClr val="7A81FF"/>
                </a:solidFill>
                <a:latin typeface="Calibri"/>
                <a:cs typeface="Calibri"/>
              </a:rPr>
              <a:t>orm</a:t>
            </a:r>
            <a:r>
              <a:rPr sz="1600" spc="-10" dirty="0">
                <a:solidFill>
                  <a:srgbClr val="7A81FF"/>
                </a:solidFill>
                <a:latin typeface="Calibri"/>
                <a:cs typeface="Calibri"/>
              </a:rPr>
              <a:t>an</a:t>
            </a:r>
            <a:r>
              <a:rPr sz="1600" spc="-15" dirty="0">
                <a:solidFill>
                  <a:srgbClr val="7A81FF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7A81FF"/>
                </a:solidFill>
                <a:latin typeface="Calibri"/>
                <a:cs typeface="Calibri"/>
              </a:rPr>
              <a:t>e</a:t>
            </a:r>
            <a:r>
              <a:rPr sz="1600" spc="40" dirty="0">
                <a:solidFill>
                  <a:srgbClr val="7A81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7A81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7A81FF"/>
                </a:solidFill>
                <a:latin typeface="Calibri"/>
                <a:cs typeface="Calibri"/>
              </a:rPr>
              <a:t>ss</a:t>
            </a:r>
            <a:r>
              <a:rPr sz="1600" spc="-10" dirty="0">
                <a:solidFill>
                  <a:srgbClr val="7A81FF"/>
                </a:solidFill>
                <a:latin typeface="Calibri"/>
                <a:cs typeface="Calibri"/>
              </a:rPr>
              <a:t>u</a:t>
            </a:r>
            <a:r>
              <a:rPr sz="1600" spc="-15" dirty="0">
                <a:solidFill>
                  <a:srgbClr val="7A81FF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7A81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251960" y="1680972"/>
            <a:ext cx="3044951" cy="1623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61104" y="1690116"/>
            <a:ext cx="2919983" cy="1498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56532" y="1685544"/>
            <a:ext cx="2929255" cy="1507490"/>
          </a:xfrm>
          <a:custGeom>
            <a:avLst/>
            <a:gdLst/>
            <a:ahLst/>
            <a:cxnLst/>
            <a:rect l="l" t="t" r="r" b="b"/>
            <a:pathLst>
              <a:path w="2929254" h="1507489">
                <a:moveTo>
                  <a:pt x="0" y="0"/>
                </a:moveTo>
                <a:lnTo>
                  <a:pt x="2929127" y="0"/>
                </a:lnTo>
                <a:lnTo>
                  <a:pt x="2929127" y="1507236"/>
                </a:lnTo>
                <a:lnTo>
                  <a:pt x="0" y="150723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20840"/>
            <a:ext cx="12192000" cy="137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444" y="6356603"/>
            <a:ext cx="1325879" cy="257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188" y="1626107"/>
            <a:ext cx="3944111" cy="2496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0916" y="1720599"/>
            <a:ext cx="3724910" cy="2307590"/>
          </a:xfrm>
          <a:custGeom>
            <a:avLst/>
            <a:gdLst/>
            <a:ahLst/>
            <a:cxnLst/>
            <a:rect l="l" t="t" r="r" b="b"/>
            <a:pathLst>
              <a:path w="3724910" h="2307590">
                <a:moveTo>
                  <a:pt x="3644366" y="0"/>
                </a:moveTo>
                <a:lnTo>
                  <a:pt x="66606" y="1161"/>
                </a:lnTo>
                <a:lnTo>
                  <a:pt x="28911" y="18588"/>
                </a:lnTo>
                <a:lnTo>
                  <a:pt x="5088" y="52097"/>
                </a:lnTo>
                <a:lnTo>
                  <a:pt x="0" y="80289"/>
                </a:lnTo>
                <a:lnTo>
                  <a:pt x="1163" y="2240729"/>
                </a:lnTo>
                <a:lnTo>
                  <a:pt x="18596" y="2278426"/>
                </a:lnTo>
                <a:lnTo>
                  <a:pt x="52105" y="2302247"/>
                </a:lnTo>
                <a:lnTo>
                  <a:pt x="80289" y="2307336"/>
                </a:lnTo>
                <a:lnTo>
                  <a:pt x="3658058" y="2306172"/>
                </a:lnTo>
                <a:lnTo>
                  <a:pt x="3695748" y="2288738"/>
                </a:lnTo>
                <a:lnTo>
                  <a:pt x="3719567" y="2255224"/>
                </a:lnTo>
                <a:lnTo>
                  <a:pt x="3724655" y="2227033"/>
                </a:lnTo>
                <a:lnTo>
                  <a:pt x="3723494" y="66602"/>
                </a:lnTo>
                <a:lnTo>
                  <a:pt x="3706062" y="28906"/>
                </a:lnTo>
                <a:lnTo>
                  <a:pt x="3672552" y="5087"/>
                </a:lnTo>
                <a:lnTo>
                  <a:pt x="3644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0916" y="1720599"/>
            <a:ext cx="3724910" cy="2307590"/>
          </a:xfrm>
          <a:custGeom>
            <a:avLst/>
            <a:gdLst/>
            <a:ahLst/>
            <a:cxnLst/>
            <a:rect l="l" t="t" r="r" b="b"/>
            <a:pathLst>
              <a:path w="3724910" h="2307590">
                <a:moveTo>
                  <a:pt x="0" y="80289"/>
                </a:moveTo>
                <a:lnTo>
                  <a:pt x="11102" y="39526"/>
                </a:lnTo>
                <a:lnTo>
                  <a:pt x="40243" y="10684"/>
                </a:lnTo>
                <a:lnTo>
                  <a:pt x="3644366" y="0"/>
                </a:lnTo>
                <a:lnTo>
                  <a:pt x="3658890" y="1310"/>
                </a:lnTo>
                <a:lnTo>
                  <a:pt x="3696370" y="19116"/>
                </a:lnTo>
                <a:lnTo>
                  <a:pt x="3719856" y="52880"/>
                </a:lnTo>
                <a:lnTo>
                  <a:pt x="3724655" y="2227033"/>
                </a:lnTo>
                <a:lnTo>
                  <a:pt x="3723345" y="2241560"/>
                </a:lnTo>
                <a:lnTo>
                  <a:pt x="3705538" y="2279045"/>
                </a:lnTo>
                <a:lnTo>
                  <a:pt x="3671777" y="2302533"/>
                </a:lnTo>
                <a:lnTo>
                  <a:pt x="80289" y="2307336"/>
                </a:lnTo>
                <a:lnTo>
                  <a:pt x="65767" y="2306025"/>
                </a:lnTo>
                <a:lnTo>
                  <a:pt x="28288" y="2288217"/>
                </a:lnTo>
                <a:lnTo>
                  <a:pt x="4802" y="2254451"/>
                </a:lnTo>
                <a:lnTo>
                  <a:pt x="0" y="80289"/>
                </a:lnTo>
                <a:close/>
              </a:path>
            </a:pathLst>
          </a:custGeom>
          <a:ln w="12192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96500" y="365761"/>
            <a:ext cx="1870075" cy="524510"/>
          </a:xfrm>
          <a:custGeom>
            <a:avLst/>
            <a:gdLst/>
            <a:ahLst/>
            <a:cxnLst/>
            <a:rect l="l" t="t" r="r" b="b"/>
            <a:pathLst>
              <a:path w="1870075" h="524510">
                <a:moveTo>
                  <a:pt x="1607820" y="0"/>
                </a:moveTo>
                <a:lnTo>
                  <a:pt x="262128" y="0"/>
                </a:lnTo>
                <a:lnTo>
                  <a:pt x="240629" y="868"/>
                </a:lnTo>
                <a:lnTo>
                  <a:pt x="199136" y="7618"/>
                </a:lnTo>
                <a:lnTo>
                  <a:pt x="160096" y="20599"/>
                </a:lnTo>
                <a:lnTo>
                  <a:pt x="124051" y="39273"/>
                </a:lnTo>
                <a:lnTo>
                  <a:pt x="91538" y="63099"/>
                </a:lnTo>
                <a:lnTo>
                  <a:pt x="63099" y="91538"/>
                </a:lnTo>
                <a:lnTo>
                  <a:pt x="39273" y="124051"/>
                </a:lnTo>
                <a:lnTo>
                  <a:pt x="20599" y="160096"/>
                </a:lnTo>
                <a:lnTo>
                  <a:pt x="7618" y="199136"/>
                </a:lnTo>
                <a:lnTo>
                  <a:pt x="868" y="240629"/>
                </a:lnTo>
                <a:lnTo>
                  <a:pt x="0" y="262127"/>
                </a:lnTo>
                <a:lnTo>
                  <a:pt x="868" y="283626"/>
                </a:lnTo>
                <a:lnTo>
                  <a:pt x="7618" y="325119"/>
                </a:lnTo>
                <a:lnTo>
                  <a:pt x="20599" y="364159"/>
                </a:lnTo>
                <a:lnTo>
                  <a:pt x="39273" y="400204"/>
                </a:lnTo>
                <a:lnTo>
                  <a:pt x="63099" y="432717"/>
                </a:lnTo>
                <a:lnTo>
                  <a:pt x="91538" y="461156"/>
                </a:lnTo>
                <a:lnTo>
                  <a:pt x="124051" y="484982"/>
                </a:lnTo>
                <a:lnTo>
                  <a:pt x="160096" y="503656"/>
                </a:lnTo>
                <a:lnTo>
                  <a:pt x="199136" y="516637"/>
                </a:lnTo>
                <a:lnTo>
                  <a:pt x="240629" y="523387"/>
                </a:lnTo>
                <a:lnTo>
                  <a:pt x="262128" y="524255"/>
                </a:lnTo>
                <a:lnTo>
                  <a:pt x="1607820" y="524255"/>
                </a:lnTo>
                <a:lnTo>
                  <a:pt x="1650338" y="520825"/>
                </a:lnTo>
                <a:lnTo>
                  <a:pt x="1690671" y="510892"/>
                </a:lnTo>
                <a:lnTo>
                  <a:pt x="1728282" y="494997"/>
                </a:lnTo>
                <a:lnTo>
                  <a:pt x="1762628" y="473679"/>
                </a:lnTo>
                <a:lnTo>
                  <a:pt x="1793171" y="447479"/>
                </a:lnTo>
                <a:lnTo>
                  <a:pt x="1819371" y="416936"/>
                </a:lnTo>
                <a:lnTo>
                  <a:pt x="1840689" y="382590"/>
                </a:lnTo>
                <a:lnTo>
                  <a:pt x="1856584" y="344979"/>
                </a:lnTo>
                <a:lnTo>
                  <a:pt x="1866517" y="304646"/>
                </a:lnTo>
                <a:lnTo>
                  <a:pt x="1869948" y="262127"/>
                </a:lnTo>
                <a:lnTo>
                  <a:pt x="1869079" y="240629"/>
                </a:lnTo>
                <a:lnTo>
                  <a:pt x="1862329" y="199136"/>
                </a:lnTo>
                <a:lnTo>
                  <a:pt x="1849348" y="160096"/>
                </a:lnTo>
                <a:lnTo>
                  <a:pt x="1830674" y="124051"/>
                </a:lnTo>
                <a:lnTo>
                  <a:pt x="1806848" y="91538"/>
                </a:lnTo>
                <a:lnTo>
                  <a:pt x="1778409" y="63099"/>
                </a:lnTo>
                <a:lnTo>
                  <a:pt x="1745896" y="39273"/>
                </a:lnTo>
                <a:lnTo>
                  <a:pt x="1709851" y="20599"/>
                </a:lnTo>
                <a:lnTo>
                  <a:pt x="1670811" y="7618"/>
                </a:lnTo>
                <a:lnTo>
                  <a:pt x="1629318" y="868"/>
                </a:lnTo>
                <a:lnTo>
                  <a:pt x="160782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96500" y="335279"/>
            <a:ext cx="585470" cy="585470"/>
          </a:xfrm>
          <a:custGeom>
            <a:avLst/>
            <a:gdLst/>
            <a:ahLst/>
            <a:cxnLst/>
            <a:rect l="l" t="t" r="r" b="b"/>
            <a:pathLst>
              <a:path w="585470" h="585469">
                <a:moveTo>
                  <a:pt x="292608" y="0"/>
                </a:moveTo>
                <a:lnTo>
                  <a:pt x="245144" y="3829"/>
                </a:lnTo>
                <a:lnTo>
                  <a:pt x="200119" y="14916"/>
                </a:lnTo>
                <a:lnTo>
                  <a:pt x="158135" y="32659"/>
                </a:lnTo>
                <a:lnTo>
                  <a:pt x="119795" y="56455"/>
                </a:lnTo>
                <a:lnTo>
                  <a:pt x="85701" y="85701"/>
                </a:lnTo>
                <a:lnTo>
                  <a:pt x="56455" y="119795"/>
                </a:lnTo>
                <a:lnTo>
                  <a:pt x="32659" y="158135"/>
                </a:lnTo>
                <a:lnTo>
                  <a:pt x="14916" y="200119"/>
                </a:lnTo>
                <a:lnTo>
                  <a:pt x="3829" y="245144"/>
                </a:lnTo>
                <a:lnTo>
                  <a:pt x="0" y="292608"/>
                </a:lnTo>
                <a:lnTo>
                  <a:pt x="969" y="316607"/>
                </a:lnTo>
                <a:lnTo>
                  <a:pt x="8503" y="362926"/>
                </a:lnTo>
                <a:lnTo>
                  <a:pt x="22993" y="406506"/>
                </a:lnTo>
                <a:lnTo>
                  <a:pt x="43838" y="446743"/>
                </a:lnTo>
                <a:lnTo>
                  <a:pt x="70434" y="483036"/>
                </a:lnTo>
                <a:lnTo>
                  <a:pt x="102179" y="514781"/>
                </a:lnTo>
                <a:lnTo>
                  <a:pt x="138472" y="541377"/>
                </a:lnTo>
                <a:lnTo>
                  <a:pt x="178709" y="562222"/>
                </a:lnTo>
                <a:lnTo>
                  <a:pt x="222289" y="576712"/>
                </a:lnTo>
                <a:lnTo>
                  <a:pt x="268608" y="584246"/>
                </a:lnTo>
                <a:lnTo>
                  <a:pt x="292608" y="585216"/>
                </a:lnTo>
                <a:lnTo>
                  <a:pt x="316607" y="584246"/>
                </a:lnTo>
                <a:lnTo>
                  <a:pt x="362926" y="576712"/>
                </a:lnTo>
                <a:lnTo>
                  <a:pt x="406506" y="562222"/>
                </a:lnTo>
                <a:lnTo>
                  <a:pt x="446743" y="541377"/>
                </a:lnTo>
                <a:lnTo>
                  <a:pt x="483036" y="514781"/>
                </a:lnTo>
                <a:lnTo>
                  <a:pt x="514781" y="483036"/>
                </a:lnTo>
                <a:lnTo>
                  <a:pt x="541377" y="446743"/>
                </a:lnTo>
                <a:lnTo>
                  <a:pt x="562222" y="406506"/>
                </a:lnTo>
                <a:lnTo>
                  <a:pt x="576712" y="362926"/>
                </a:lnTo>
                <a:lnTo>
                  <a:pt x="584246" y="316607"/>
                </a:lnTo>
                <a:lnTo>
                  <a:pt x="585216" y="292608"/>
                </a:lnTo>
                <a:lnTo>
                  <a:pt x="584246" y="268608"/>
                </a:lnTo>
                <a:lnTo>
                  <a:pt x="576712" y="222289"/>
                </a:lnTo>
                <a:lnTo>
                  <a:pt x="562222" y="178709"/>
                </a:lnTo>
                <a:lnTo>
                  <a:pt x="541377" y="138472"/>
                </a:lnTo>
                <a:lnTo>
                  <a:pt x="514781" y="102179"/>
                </a:lnTo>
                <a:lnTo>
                  <a:pt x="483036" y="70434"/>
                </a:lnTo>
                <a:lnTo>
                  <a:pt x="446743" y="43838"/>
                </a:lnTo>
                <a:lnTo>
                  <a:pt x="406506" y="22993"/>
                </a:lnTo>
                <a:lnTo>
                  <a:pt x="362926" y="8503"/>
                </a:lnTo>
                <a:lnTo>
                  <a:pt x="316607" y="969"/>
                </a:lnTo>
                <a:lnTo>
                  <a:pt x="292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96500" y="335279"/>
            <a:ext cx="585470" cy="585470"/>
          </a:xfrm>
          <a:custGeom>
            <a:avLst/>
            <a:gdLst/>
            <a:ahLst/>
            <a:cxnLst/>
            <a:rect l="l" t="t" r="r" b="b"/>
            <a:pathLst>
              <a:path w="585470" h="585469">
                <a:moveTo>
                  <a:pt x="0" y="292608"/>
                </a:moveTo>
                <a:lnTo>
                  <a:pt x="3829" y="245144"/>
                </a:lnTo>
                <a:lnTo>
                  <a:pt x="14916" y="200119"/>
                </a:lnTo>
                <a:lnTo>
                  <a:pt x="32659" y="158135"/>
                </a:lnTo>
                <a:lnTo>
                  <a:pt x="56455" y="119795"/>
                </a:lnTo>
                <a:lnTo>
                  <a:pt x="85701" y="85701"/>
                </a:lnTo>
                <a:lnTo>
                  <a:pt x="119795" y="56455"/>
                </a:lnTo>
                <a:lnTo>
                  <a:pt x="158135" y="32659"/>
                </a:lnTo>
                <a:lnTo>
                  <a:pt x="200119" y="14916"/>
                </a:lnTo>
                <a:lnTo>
                  <a:pt x="245144" y="3829"/>
                </a:lnTo>
                <a:lnTo>
                  <a:pt x="292608" y="0"/>
                </a:lnTo>
                <a:lnTo>
                  <a:pt x="316607" y="969"/>
                </a:lnTo>
                <a:lnTo>
                  <a:pt x="362926" y="8503"/>
                </a:lnTo>
                <a:lnTo>
                  <a:pt x="406506" y="22993"/>
                </a:lnTo>
                <a:lnTo>
                  <a:pt x="446743" y="43838"/>
                </a:lnTo>
                <a:lnTo>
                  <a:pt x="483036" y="70434"/>
                </a:lnTo>
                <a:lnTo>
                  <a:pt x="514781" y="102179"/>
                </a:lnTo>
                <a:lnTo>
                  <a:pt x="541377" y="138472"/>
                </a:lnTo>
                <a:lnTo>
                  <a:pt x="562222" y="178709"/>
                </a:lnTo>
                <a:lnTo>
                  <a:pt x="576712" y="222289"/>
                </a:lnTo>
                <a:lnTo>
                  <a:pt x="584246" y="268608"/>
                </a:lnTo>
                <a:lnTo>
                  <a:pt x="585216" y="292608"/>
                </a:lnTo>
                <a:lnTo>
                  <a:pt x="584246" y="316607"/>
                </a:lnTo>
                <a:lnTo>
                  <a:pt x="576712" y="362926"/>
                </a:lnTo>
                <a:lnTo>
                  <a:pt x="562222" y="406506"/>
                </a:lnTo>
                <a:lnTo>
                  <a:pt x="541377" y="446743"/>
                </a:lnTo>
                <a:lnTo>
                  <a:pt x="514781" y="483036"/>
                </a:lnTo>
                <a:lnTo>
                  <a:pt x="483036" y="514781"/>
                </a:lnTo>
                <a:lnTo>
                  <a:pt x="446743" y="541377"/>
                </a:lnTo>
                <a:lnTo>
                  <a:pt x="406506" y="562222"/>
                </a:lnTo>
                <a:lnTo>
                  <a:pt x="362926" y="576712"/>
                </a:lnTo>
                <a:lnTo>
                  <a:pt x="316607" y="584246"/>
                </a:lnTo>
                <a:lnTo>
                  <a:pt x="292608" y="585216"/>
                </a:lnTo>
                <a:lnTo>
                  <a:pt x="268608" y="584246"/>
                </a:lnTo>
                <a:lnTo>
                  <a:pt x="222289" y="576712"/>
                </a:lnTo>
                <a:lnTo>
                  <a:pt x="178709" y="562222"/>
                </a:lnTo>
                <a:lnTo>
                  <a:pt x="138472" y="541377"/>
                </a:lnTo>
                <a:lnTo>
                  <a:pt x="102179" y="514781"/>
                </a:lnTo>
                <a:lnTo>
                  <a:pt x="70434" y="483036"/>
                </a:lnTo>
                <a:lnTo>
                  <a:pt x="43838" y="446743"/>
                </a:lnTo>
                <a:lnTo>
                  <a:pt x="22993" y="406506"/>
                </a:lnTo>
                <a:lnTo>
                  <a:pt x="8503" y="362926"/>
                </a:lnTo>
                <a:lnTo>
                  <a:pt x="969" y="316607"/>
                </a:lnTo>
                <a:lnTo>
                  <a:pt x="0" y="292608"/>
                </a:lnTo>
                <a:close/>
              </a:path>
            </a:pathLst>
          </a:custGeom>
          <a:ln w="12192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0925" y="473329"/>
            <a:ext cx="11010265" cy="1678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4975" algn="r">
              <a:lnSpc>
                <a:spcPct val="100000"/>
              </a:lnSpc>
            </a:pP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1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1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ts val="990"/>
              </a:lnSpc>
            </a:pPr>
            <a:r>
              <a:rPr sz="1100" spc="1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100" spc="130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SH</a:t>
            </a:r>
            <a:r>
              <a:rPr sz="1100" spc="1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135" dirty="0">
                <a:solidFill>
                  <a:srgbClr val="FFFFFF"/>
                </a:solidFill>
                <a:latin typeface="Calibri"/>
                <a:cs typeface="Calibri"/>
              </a:rPr>
              <a:t>LD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2360930">
              <a:lnSpc>
                <a:spcPts val="3990"/>
              </a:lnSpc>
            </a:pPr>
            <a:r>
              <a:rPr sz="3600" spc="-35" dirty="0">
                <a:solidFill>
                  <a:srgbClr val="67B346"/>
                </a:solidFill>
                <a:latin typeface="Calibri"/>
                <a:cs typeface="Calibri"/>
              </a:rPr>
              <a:t>Wh</a:t>
            </a:r>
            <a:r>
              <a:rPr sz="3600" spc="-55" dirty="0">
                <a:solidFill>
                  <a:srgbClr val="67B346"/>
                </a:solidFill>
                <a:latin typeface="Calibri"/>
                <a:cs typeface="Calibri"/>
              </a:rPr>
              <a:t>a</a:t>
            </a:r>
            <a:r>
              <a:rPr sz="3600" spc="-15" dirty="0">
                <a:solidFill>
                  <a:srgbClr val="67B346"/>
                </a:solidFill>
                <a:latin typeface="Calibri"/>
                <a:cs typeface="Calibri"/>
              </a:rPr>
              <a:t>t</a:t>
            </a:r>
            <a:r>
              <a:rPr sz="3600" spc="-20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67B346"/>
                </a:solidFill>
                <a:latin typeface="Calibri"/>
                <a:cs typeface="Calibri"/>
              </a:rPr>
              <a:t>S</a:t>
            </a:r>
            <a:r>
              <a:rPr sz="3600" i="1" spc="-5" dirty="0">
                <a:solidFill>
                  <a:srgbClr val="67B346"/>
                </a:solidFill>
                <a:latin typeface="Calibri"/>
                <a:cs typeface="Calibri"/>
              </a:rPr>
              <a:t>h</a:t>
            </a:r>
            <a:r>
              <a:rPr sz="3600" i="1" dirty="0">
                <a:solidFill>
                  <a:srgbClr val="67B346"/>
                </a:solidFill>
                <a:latin typeface="Calibri"/>
                <a:cs typeface="Calibri"/>
              </a:rPr>
              <a:t>o</a:t>
            </a:r>
            <a:r>
              <a:rPr sz="3600" i="1" spc="-5" dirty="0">
                <a:solidFill>
                  <a:srgbClr val="67B346"/>
                </a:solidFill>
                <a:latin typeface="Calibri"/>
                <a:cs typeface="Calibri"/>
              </a:rPr>
              <a:t>u</a:t>
            </a:r>
            <a:r>
              <a:rPr sz="3600" i="1" dirty="0">
                <a:solidFill>
                  <a:srgbClr val="67B346"/>
                </a:solidFill>
                <a:latin typeface="Calibri"/>
                <a:cs typeface="Calibri"/>
              </a:rPr>
              <a:t>ld</a:t>
            </a:r>
            <a:r>
              <a:rPr sz="3600" i="1" spc="-15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3600" spc="5" dirty="0">
                <a:solidFill>
                  <a:srgbClr val="67B346"/>
                </a:solidFill>
                <a:latin typeface="Calibri"/>
                <a:cs typeface="Calibri"/>
              </a:rPr>
              <a:t>A</a:t>
            </a:r>
            <a:r>
              <a:rPr sz="3600" dirty="0">
                <a:solidFill>
                  <a:srgbClr val="67B346"/>
                </a:solidFill>
                <a:latin typeface="Calibri"/>
                <a:cs typeface="Calibri"/>
              </a:rPr>
              <a:t>pp</a:t>
            </a:r>
            <a:r>
              <a:rPr sz="3600" spc="-20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67B346"/>
                </a:solidFill>
                <a:latin typeface="Calibri"/>
                <a:cs typeface="Calibri"/>
              </a:rPr>
              <a:t>T</a:t>
            </a:r>
            <a:r>
              <a:rPr sz="3600" dirty="0">
                <a:solidFill>
                  <a:srgbClr val="67B346"/>
                </a:solidFill>
                <a:latin typeface="Calibri"/>
                <a:cs typeface="Calibri"/>
              </a:rPr>
              <a:t>h</a:t>
            </a:r>
            <a:r>
              <a:rPr sz="3600" spc="-60" dirty="0">
                <a:solidFill>
                  <a:srgbClr val="67B346"/>
                </a:solidFill>
                <a:latin typeface="Calibri"/>
                <a:cs typeface="Calibri"/>
              </a:rPr>
              <a:t>r</a:t>
            </a:r>
            <a:r>
              <a:rPr sz="3600" spc="-25" dirty="0">
                <a:solidFill>
                  <a:srgbClr val="67B346"/>
                </a:solidFill>
                <a:latin typeface="Calibri"/>
                <a:cs typeface="Calibri"/>
              </a:rPr>
              <a:t>e</a:t>
            </a:r>
            <a:r>
              <a:rPr sz="3600" spc="-5" dirty="0">
                <a:solidFill>
                  <a:srgbClr val="67B346"/>
                </a:solidFill>
                <a:latin typeface="Calibri"/>
                <a:cs typeface="Calibri"/>
              </a:rPr>
              <a:t>s</a:t>
            </a:r>
            <a:r>
              <a:rPr sz="3600" dirty="0">
                <a:solidFill>
                  <a:srgbClr val="67B346"/>
                </a:solidFill>
                <a:latin typeface="Calibri"/>
                <a:cs typeface="Calibri"/>
              </a:rPr>
              <a:t>h</a:t>
            </a:r>
            <a:r>
              <a:rPr sz="3600" spc="-5" dirty="0">
                <a:solidFill>
                  <a:srgbClr val="67B346"/>
                </a:solidFill>
                <a:latin typeface="Calibri"/>
                <a:cs typeface="Calibri"/>
              </a:rPr>
              <a:t>o</a:t>
            </a:r>
            <a:r>
              <a:rPr sz="3600" dirty="0">
                <a:solidFill>
                  <a:srgbClr val="67B346"/>
                </a:solidFill>
                <a:latin typeface="Calibri"/>
                <a:cs typeface="Calibri"/>
              </a:rPr>
              <a:t>lds</a:t>
            </a:r>
            <a:r>
              <a:rPr sz="3600" spc="-15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67B346"/>
                </a:solidFill>
                <a:latin typeface="Calibri"/>
                <a:cs typeface="Calibri"/>
              </a:rPr>
              <a:t>b</a:t>
            </a:r>
            <a:r>
              <a:rPr sz="3600" spc="-25" dirty="0">
                <a:solidFill>
                  <a:srgbClr val="67B346"/>
                </a:solidFill>
                <a:latin typeface="Calibri"/>
                <a:cs typeface="Calibri"/>
              </a:rPr>
              <a:t>e</a:t>
            </a:r>
            <a:r>
              <a:rPr sz="3600" dirty="0">
                <a:solidFill>
                  <a:srgbClr val="67B346"/>
                </a:solidFill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4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23222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232220"/>
                </a:solidFill>
                <a:latin typeface="Calibri"/>
                <a:cs typeface="Calibri"/>
              </a:rPr>
              <a:t>h</a:t>
            </a:r>
            <a:r>
              <a:rPr sz="1800" spc="-40" dirty="0">
                <a:solidFill>
                  <a:srgbClr val="23222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23222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232220"/>
                </a:solidFill>
                <a:latin typeface="Calibri"/>
                <a:cs typeface="Calibri"/>
              </a:rPr>
              <a:t>sh</a:t>
            </a:r>
            <a:r>
              <a:rPr sz="1800" spc="-5" dirty="0">
                <a:solidFill>
                  <a:srgbClr val="23222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23222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232220"/>
                </a:solidFill>
                <a:latin typeface="Calibri"/>
                <a:cs typeface="Calibri"/>
              </a:rPr>
              <a:t>ds</a:t>
            </a:r>
            <a:r>
              <a:rPr sz="1800" spc="5" dirty="0">
                <a:solidFill>
                  <a:srgbClr val="232220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232220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23222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23222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2322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32220"/>
                </a:solidFill>
                <a:latin typeface="Calibri"/>
                <a:cs typeface="Calibri"/>
              </a:rPr>
              <a:t>‘</a:t>
            </a:r>
            <a:r>
              <a:rPr sz="1800" dirty="0">
                <a:solidFill>
                  <a:srgbClr val="232220"/>
                </a:solidFill>
                <a:latin typeface="Calibri"/>
                <a:cs typeface="Calibri"/>
              </a:rPr>
              <a:t>Sup</a:t>
            </a:r>
            <a:r>
              <a:rPr sz="1800" spc="-10" dirty="0">
                <a:solidFill>
                  <a:srgbClr val="232220"/>
                </a:solidFill>
                <a:latin typeface="Calibri"/>
                <a:cs typeface="Calibri"/>
              </a:rPr>
              <a:t>er</a:t>
            </a:r>
            <a:r>
              <a:rPr sz="1800" spc="5" dirty="0">
                <a:solidFill>
                  <a:srgbClr val="2322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32220"/>
                </a:solidFill>
                <a:latin typeface="Calibri"/>
                <a:cs typeface="Calibri"/>
              </a:rPr>
              <a:t>C</a:t>
            </a:r>
            <a:r>
              <a:rPr sz="1800" spc="-15" dirty="0">
                <a:solidFill>
                  <a:srgbClr val="23222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232220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23222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232220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23222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232220"/>
                </a:solidFill>
                <a:latin typeface="Calibri"/>
                <a:cs typeface="Calibri"/>
              </a:rPr>
              <a:t>al</a:t>
            </a:r>
            <a:r>
              <a:rPr sz="1800" spc="20" dirty="0">
                <a:solidFill>
                  <a:srgbClr val="2322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32220"/>
                </a:solidFill>
                <a:latin typeface="Calibri"/>
                <a:cs typeface="Calibri"/>
              </a:rPr>
              <a:t>App</a:t>
            </a:r>
            <a:r>
              <a:rPr sz="1800" spc="-5" dirty="0">
                <a:solidFill>
                  <a:srgbClr val="232220"/>
                </a:solidFill>
                <a:latin typeface="Calibri"/>
                <a:cs typeface="Calibri"/>
              </a:rPr>
              <a:t>’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0916" y="2273807"/>
            <a:ext cx="3725545" cy="0"/>
          </a:xfrm>
          <a:custGeom>
            <a:avLst/>
            <a:gdLst/>
            <a:ahLst/>
            <a:cxnLst/>
            <a:rect l="l" t="t" r="r" b="b"/>
            <a:pathLst>
              <a:path w="3725545">
                <a:moveTo>
                  <a:pt x="0" y="0"/>
                </a:moveTo>
                <a:lnTo>
                  <a:pt x="3725138" y="0"/>
                </a:lnTo>
              </a:path>
            </a:pathLst>
          </a:custGeom>
          <a:ln w="3175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41843" y="4810420"/>
            <a:ext cx="21291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ss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se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12620" y="4767071"/>
            <a:ext cx="304799" cy="3063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53355" y="2029967"/>
            <a:ext cx="7138415" cy="35554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10290" y="2681321"/>
          <a:ext cx="3143250" cy="995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200" spc="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2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spc="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200" spc="-2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2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oo</a:t>
                      </a:r>
                      <a:r>
                        <a:rPr sz="1200" spc="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dput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DADADA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5323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ADADA"/>
                      </a:solidFill>
                      <a:prstDash val="solid"/>
                    </a:lnL>
                    <a:lnR w="9525">
                      <a:solidFill>
                        <a:srgbClr val="DADADA"/>
                      </a:solidFill>
                      <a:prstDash val="solid"/>
                    </a:lnR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bp</a:t>
                      </a:r>
                      <a:r>
                        <a:rPr sz="11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ADADA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077"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602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200" spc="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200" spc="-1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2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. a</a:t>
                      </a:r>
                      <a:r>
                        <a:rPr sz="1200" spc="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2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200" spc="-1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r</a:t>
                      </a:r>
                      <a:r>
                        <a:rPr sz="12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2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2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ime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DADADA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35323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5" dirty="0">
                          <a:solidFill>
                            <a:srgbClr val="35323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400" dirty="0">
                          <a:solidFill>
                            <a:srgbClr val="35323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ADADA"/>
                      </a:solidFill>
                      <a:prstDash val="solid"/>
                    </a:lnL>
                    <a:lnR w="9525">
                      <a:solidFill>
                        <a:srgbClr val="DADADA"/>
                      </a:solidFill>
                      <a:prstDash val="solid"/>
                    </a:lnR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ecs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ADADA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20840"/>
            <a:ext cx="12192000" cy="137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444" y="6356603"/>
            <a:ext cx="1325879" cy="257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96500" y="365761"/>
            <a:ext cx="1870075" cy="524510"/>
          </a:xfrm>
          <a:custGeom>
            <a:avLst/>
            <a:gdLst/>
            <a:ahLst/>
            <a:cxnLst/>
            <a:rect l="l" t="t" r="r" b="b"/>
            <a:pathLst>
              <a:path w="1870075" h="524510">
                <a:moveTo>
                  <a:pt x="1607820" y="0"/>
                </a:moveTo>
                <a:lnTo>
                  <a:pt x="262128" y="0"/>
                </a:lnTo>
                <a:lnTo>
                  <a:pt x="240629" y="868"/>
                </a:lnTo>
                <a:lnTo>
                  <a:pt x="199136" y="7618"/>
                </a:lnTo>
                <a:lnTo>
                  <a:pt x="160096" y="20599"/>
                </a:lnTo>
                <a:lnTo>
                  <a:pt x="124051" y="39273"/>
                </a:lnTo>
                <a:lnTo>
                  <a:pt x="91538" y="63099"/>
                </a:lnTo>
                <a:lnTo>
                  <a:pt x="63099" y="91538"/>
                </a:lnTo>
                <a:lnTo>
                  <a:pt x="39273" y="124051"/>
                </a:lnTo>
                <a:lnTo>
                  <a:pt x="20599" y="160096"/>
                </a:lnTo>
                <a:lnTo>
                  <a:pt x="7618" y="199136"/>
                </a:lnTo>
                <a:lnTo>
                  <a:pt x="868" y="240629"/>
                </a:lnTo>
                <a:lnTo>
                  <a:pt x="0" y="262127"/>
                </a:lnTo>
                <a:lnTo>
                  <a:pt x="868" y="283626"/>
                </a:lnTo>
                <a:lnTo>
                  <a:pt x="7618" y="325119"/>
                </a:lnTo>
                <a:lnTo>
                  <a:pt x="20599" y="364159"/>
                </a:lnTo>
                <a:lnTo>
                  <a:pt x="39273" y="400204"/>
                </a:lnTo>
                <a:lnTo>
                  <a:pt x="63099" y="432717"/>
                </a:lnTo>
                <a:lnTo>
                  <a:pt x="91538" y="461156"/>
                </a:lnTo>
                <a:lnTo>
                  <a:pt x="124051" y="484982"/>
                </a:lnTo>
                <a:lnTo>
                  <a:pt x="160096" y="503656"/>
                </a:lnTo>
                <a:lnTo>
                  <a:pt x="199136" y="516637"/>
                </a:lnTo>
                <a:lnTo>
                  <a:pt x="240629" y="523387"/>
                </a:lnTo>
                <a:lnTo>
                  <a:pt x="262128" y="524255"/>
                </a:lnTo>
                <a:lnTo>
                  <a:pt x="1607820" y="524255"/>
                </a:lnTo>
                <a:lnTo>
                  <a:pt x="1650338" y="520825"/>
                </a:lnTo>
                <a:lnTo>
                  <a:pt x="1690671" y="510892"/>
                </a:lnTo>
                <a:lnTo>
                  <a:pt x="1728282" y="494997"/>
                </a:lnTo>
                <a:lnTo>
                  <a:pt x="1762628" y="473679"/>
                </a:lnTo>
                <a:lnTo>
                  <a:pt x="1793171" y="447479"/>
                </a:lnTo>
                <a:lnTo>
                  <a:pt x="1819371" y="416936"/>
                </a:lnTo>
                <a:lnTo>
                  <a:pt x="1840689" y="382590"/>
                </a:lnTo>
                <a:lnTo>
                  <a:pt x="1856584" y="344979"/>
                </a:lnTo>
                <a:lnTo>
                  <a:pt x="1866517" y="304646"/>
                </a:lnTo>
                <a:lnTo>
                  <a:pt x="1869948" y="262127"/>
                </a:lnTo>
                <a:lnTo>
                  <a:pt x="1869079" y="240629"/>
                </a:lnTo>
                <a:lnTo>
                  <a:pt x="1862329" y="199136"/>
                </a:lnTo>
                <a:lnTo>
                  <a:pt x="1849348" y="160096"/>
                </a:lnTo>
                <a:lnTo>
                  <a:pt x="1830674" y="124051"/>
                </a:lnTo>
                <a:lnTo>
                  <a:pt x="1806848" y="91538"/>
                </a:lnTo>
                <a:lnTo>
                  <a:pt x="1778409" y="63099"/>
                </a:lnTo>
                <a:lnTo>
                  <a:pt x="1745896" y="39273"/>
                </a:lnTo>
                <a:lnTo>
                  <a:pt x="1709851" y="20599"/>
                </a:lnTo>
                <a:lnTo>
                  <a:pt x="1670811" y="7618"/>
                </a:lnTo>
                <a:lnTo>
                  <a:pt x="1629318" y="868"/>
                </a:lnTo>
                <a:lnTo>
                  <a:pt x="1607820" y="0"/>
                </a:lnTo>
                <a:close/>
              </a:path>
            </a:pathLst>
          </a:custGeom>
          <a:solidFill>
            <a:srgbClr val="67B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81231" y="335279"/>
            <a:ext cx="585470" cy="585470"/>
          </a:xfrm>
          <a:custGeom>
            <a:avLst/>
            <a:gdLst/>
            <a:ahLst/>
            <a:cxnLst/>
            <a:rect l="l" t="t" r="r" b="b"/>
            <a:pathLst>
              <a:path w="585470" h="585469">
                <a:moveTo>
                  <a:pt x="292608" y="0"/>
                </a:moveTo>
                <a:lnTo>
                  <a:pt x="245144" y="3829"/>
                </a:lnTo>
                <a:lnTo>
                  <a:pt x="200119" y="14916"/>
                </a:lnTo>
                <a:lnTo>
                  <a:pt x="158135" y="32659"/>
                </a:lnTo>
                <a:lnTo>
                  <a:pt x="119795" y="56455"/>
                </a:lnTo>
                <a:lnTo>
                  <a:pt x="85701" y="85701"/>
                </a:lnTo>
                <a:lnTo>
                  <a:pt x="56455" y="119795"/>
                </a:lnTo>
                <a:lnTo>
                  <a:pt x="32659" y="158135"/>
                </a:lnTo>
                <a:lnTo>
                  <a:pt x="14916" y="200119"/>
                </a:lnTo>
                <a:lnTo>
                  <a:pt x="3829" y="245144"/>
                </a:lnTo>
                <a:lnTo>
                  <a:pt x="0" y="292608"/>
                </a:lnTo>
                <a:lnTo>
                  <a:pt x="969" y="316607"/>
                </a:lnTo>
                <a:lnTo>
                  <a:pt x="8503" y="362926"/>
                </a:lnTo>
                <a:lnTo>
                  <a:pt x="22993" y="406506"/>
                </a:lnTo>
                <a:lnTo>
                  <a:pt x="43838" y="446743"/>
                </a:lnTo>
                <a:lnTo>
                  <a:pt x="70434" y="483036"/>
                </a:lnTo>
                <a:lnTo>
                  <a:pt x="102179" y="514781"/>
                </a:lnTo>
                <a:lnTo>
                  <a:pt x="138472" y="541377"/>
                </a:lnTo>
                <a:lnTo>
                  <a:pt x="178709" y="562222"/>
                </a:lnTo>
                <a:lnTo>
                  <a:pt x="222289" y="576712"/>
                </a:lnTo>
                <a:lnTo>
                  <a:pt x="268608" y="584246"/>
                </a:lnTo>
                <a:lnTo>
                  <a:pt x="292608" y="585216"/>
                </a:lnTo>
                <a:lnTo>
                  <a:pt x="316607" y="584246"/>
                </a:lnTo>
                <a:lnTo>
                  <a:pt x="362926" y="576712"/>
                </a:lnTo>
                <a:lnTo>
                  <a:pt x="406506" y="562222"/>
                </a:lnTo>
                <a:lnTo>
                  <a:pt x="446743" y="541377"/>
                </a:lnTo>
                <a:lnTo>
                  <a:pt x="483036" y="514781"/>
                </a:lnTo>
                <a:lnTo>
                  <a:pt x="514781" y="483036"/>
                </a:lnTo>
                <a:lnTo>
                  <a:pt x="541377" y="446743"/>
                </a:lnTo>
                <a:lnTo>
                  <a:pt x="562222" y="406506"/>
                </a:lnTo>
                <a:lnTo>
                  <a:pt x="576712" y="362926"/>
                </a:lnTo>
                <a:lnTo>
                  <a:pt x="584246" y="316607"/>
                </a:lnTo>
                <a:lnTo>
                  <a:pt x="585216" y="292608"/>
                </a:lnTo>
                <a:lnTo>
                  <a:pt x="584246" y="268608"/>
                </a:lnTo>
                <a:lnTo>
                  <a:pt x="576712" y="222289"/>
                </a:lnTo>
                <a:lnTo>
                  <a:pt x="562222" y="178709"/>
                </a:lnTo>
                <a:lnTo>
                  <a:pt x="541377" y="138472"/>
                </a:lnTo>
                <a:lnTo>
                  <a:pt x="514781" y="102179"/>
                </a:lnTo>
                <a:lnTo>
                  <a:pt x="483036" y="70434"/>
                </a:lnTo>
                <a:lnTo>
                  <a:pt x="446743" y="43838"/>
                </a:lnTo>
                <a:lnTo>
                  <a:pt x="406506" y="22993"/>
                </a:lnTo>
                <a:lnTo>
                  <a:pt x="362926" y="8503"/>
                </a:lnTo>
                <a:lnTo>
                  <a:pt x="316607" y="969"/>
                </a:lnTo>
                <a:lnTo>
                  <a:pt x="292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81231" y="335279"/>
            <a:ext cx="585470" cy="585470"/>
          </a:xfrm>
          <a:custGeom>
            <a:avLst/>
            <a:gdLst/>
            <a:ahLst/>
            <a:cxnLst/>
            <a:rect l="l" t="t" r="r" b="b"/>
            <a:pathLst>
              <a:path w="585470" h="585469">
                <a:moveTo>
                  <a:pt x="0" y="292608"/>
                </a:moveTo>
                <a:lnTo>
                  <a:pt x="3829" y="245144"/>
                </a:lnTo>
                <a:lnTo>
                  <a:pt x="14916" y="200119"/>
                </a:lnTo>
                <a:lnTo>
                  <a:pt x="32659" y="158135"/>
                </a:lnTo>
                <a:lnTo>
                  <a:pt x="56455" y="119795"/>
                </a:lnTo>
                <a:lnTo>
                  <a:pt x="85701" y="85701"/>
                </a:lnTo>
                <a:lnTo>
                  <a:pt x="119795" y="56455"/>
                </a:lnTo>
                <a:lnTo>
                  <a:pt x="158135" y="32659"/>
                </a:lnTo>
                <a:lnTo>
                  <a:pt x="200119" y="14916"/>
                </a:lnTo>
                <a:lnTo>
                  <a:pt x="245144" y="3829"/>
                </a:lnTo>
                <a:lnTo>
                  <a:pt x="292608" y="0"/>
                </a:lnTo>
                <a:lnTo>
                  <a:pt x="316607" y="969"/>
                </a:lnTo>
                <a:lnTo>
                  <a:pt x="362926" y="8503"/>
                </a:lnTo>
                <a:lnTo>
                  <a:pt x="406506" y="22993"/>
                </a:lnTo>
                <a:lnTo>
                  <a:pt x="446743" y="43838"/>
                </a:lnTo>
                <a:lnTo>
                  <a:pt x="483036" y="70434"/>
                </a:lnTo>
                <a:lnTo>
                  <a:pt x="514781" y="102179"/>
                </a:lnTo>
                <a:lnTo>
                  <a:pt x="541377" y="138472"/>
                </a:lnTo>
                <a:lnTo>
                  <a:pt x="562222" y="178709"/>
                </a:lnTo>
                <a:lnTo>
                  <a:pt x="576712" y="222289"/>
                </a:lnTo>
                <a:lnTo>
                  <a:pt x="584246" y="268608"/>
                </a:lnTo>
                <a:lnTo>
                  <a:pt x="585216" y="292608"/>
                </a:lnTo>
                <a:lnTo>
                  <a:pt x="584246" y="316607"/>
                </a:lnTo>
                <a:lnTo>
                  <a:pt x="576712" y="362926"/>
                </a:lnTo>
                <a:lnTo>
                  <a:pt x="562222" y="406506"/>
                </a:lnTo>
                <a:lnTo>
                  <a:pt x="541377" y="446743"/>
                </a:lnTo>
                <a:lnTo>
                  <a:pt x="514781" y="483036"/>
                </a:lnTo>
                <a:lnTo>
                  <a:pt x="483036" y="514781"/>
                </a:lnTo>
                <a:lnTo>
                  <a:pt x="446743" y="541377"/>
                </a:lnTo>
                <a:lnTo>
                  <a:pt x="406506" y="562222"/>
                </a:lnTo>
                <a:lnTo>
                  <a:pt x="362926" y="576712"/>
                </a:lnTo>
                <a:lnTo>
                  <a:pt x="316607" y="584246"/>
                </a:lnTo>
                <a:lnTo>
                  <a:pt x="292608" y="585216"/>
                </a:lnTo>
                <a:lnTo>
                  <a:pt x="268608" y="584246"/>
                </a:lnTo>
                <a:lnTo>
                  <a:pt x="222289" y="576712"/>
                </a:lnTo>
                <a:lnTo>
                  <a:pt x="178709" y="562222"/>
                </a:lnTo>
                <a:lnTo>
                  <a:pt x="138472" y="541377"/>
                </a:lnTo>
                <a:lnTo>
                  <a:pt x="102179" y="514781"/>
                </a:lnTo>
                <a:lnTo>
                  <a:pt x="70434" y="483036"/>
                </a:lnTo>
                <a:lnTo>
                  <a:pt x="43838" y="446743"/>
                </a:lnTo>
                <a:lnTo>
                  <a:pt x="22993" y="406506"/>
                </a:lnTo>
                <a:lnTo>
                  <a:pt x="8503" y="362926"/>
                </a:lnTo>
                <a:lnTo>
                  <a:pt x="969" y="316607"/>
                </a:lnTo>
                <a:lnTo>
                  <a:pt x="0" y="292608"/>
                </a:lnTo>
                <a:close/>
              </a:path>
            </a:pathLst>
          </a:custGeom>
          <a:ln w="12192">
            <a:solidFill>
              <a:srgbClr val="67B3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96500" y="365761"/>
            <a:ext cx="1870075" cy="524510"/>
          </a:xfrm>
          <a:custGeom>
            <a:avLst/>
            <a:gdLst/>
            <a:ahLst/>
            <a:cxnLst/>
            <a:rect l="l" t="t" r="r" b="b"/>
            <a:pathLst>
              <a:path w="1870075" h="524510">
                <a:moveTo>
                  <a:pt x="1607820" y="0"/>
                </a:moveTo>
                <a:lnTo>
                  <a:pt x="262128" y="0"/>
                </a:lnTo>
                <a:lnTo>
                  <a:pt x="240629" y="868"/>
                </a:lnTo>
                <a:lnTo>
                  <a:pt x="199136" y="7618"/>
                </a:lnTo>
                <a:lnTo>
                  <a:pt x="160096" y="20599"/>
                </a:lnTo>
                <a:lnTo>
                  <a:pt x="124051" y="39273"/>
                </a:lnTo>
                <a:lnTo>
                  <a:pt x="91538" y="63099"/>
                </a:lnTo>
                <a:lnTo>
                  <a:pt x="63099" y="91538"/>
                </a:lnTo>
                <a:lnTo>
                  <a:pt x="39273" y="124051"/>
                </a:lnTo>
                <a:lnTo>
                  <a:pt x="20599" y="160096"/>
                </a:lnTo>
                <a:lnTo>
                  <a:pt x="7618" y="199136"/>
                </a:lnTo>
                <a:lnTo>
                  <a:pt x="868" y="240629"/>
                </a:lnTo>
                <a:lnTo>
                  <a:pt x="0" y="262127"/>
                </a:lnTo>
                <a:lnTo>
                  <a:pt x="868" y="283626"/>
                </a:lnTo>
                <a:lnTo>
                  <a:pt x="7618" y="325119"/>
                </a:lnTo>
                <a:lnTo>
                  <a:pt x="20599" y="364159"/>
                </a:lnTo>
                <a:lnTo>
                  <a:pt x="39273" y="400204"/>
                </a:lnTo>
                <a:lnTo>
                  <a:pt x="63099" y="432717"/>
                </a:lnTo>
                <a:lnTo>
                  <a:pt x="91538" y="461156"/>
                </a:lnTo>
                <a:lnTo>
                  <a:pt x="124051" y="484982"/>
                </a:lnTo>
                <a:lnTo>
                  <a:pt x="160096" y="503656"/>
                </a:lnTo>
                <a:lnTo>
                  <a:pt x="199136" y="516637"/>
                </a:lnTo>
                <a:lnTo>
                  <a:pt x="240629" y="523387"/>
                </a:lnTo>
                <a:lnTo>
                  <a:pt x="262128" y="524255"/>
                </a:lnTo>
                <a:lnTo>
                  <a:pt x="1607820" y="524255"/>
                </a:lnTo>
                <a:lnTo>
                  <a:pt x="1650338" y="520825"/>
                </a:lnTo>
                <a:lnTo>
                  <a:pt x="1690671" y="510892"/>
                </a:lnTo>
                <a:lnTo>
                  <a:pt x="1728282" y="494997"/>
                </a:lnTo>
                <a:lnTo>
                  <a:pt x="1762628" y="473679"/>
                </a:lnTo>
                <a:lnTo>
                  <a:pt x="1793171" y="447479"/>
                </a:lnTo>
                <a:lnTo>
                  <a:pt x="1819371" y="416936"/>
                </a:lnTo>
                <a:lnTo>
                  <a:pt x="1840689" y="382590"/>
                </a:lnTo>
                <a:lnTo>
                  <a:pt x="1856584" y="344979"/>
                </a:lnTo>
                <a:lnTo>
                  <a:pt x="1866517" y="304646"/>
                </a:lnTo>
                <a:lnTo>
                  <a:pt x="1869948" y="262127"/>
                </a:lnTo>
                <a:lnTo>
                  <a:pt x="1869079" y="240629"/>
                </a:lnTo>
                <a:lnTo>
                  <a:pt x="1862329" y="199136"/>
                </a:lnTo>
                <a:lnTo>
                  <a:pt x="1849348" y="160096"/>
                </a:lnTo>
                <a:lnTo>
                  <a:pt x="1830674" y="124051"/>
                </a:lnTo>
                <a:lnTo>
                  <a:pt x="1806848" y="91538"/>
                </a:lnTo>
                <a:lnTo>
                  <a:pt x="1778409" y="63099"/>
                </a:lnTo>
                <a:lnTo>
                  <a:pt x="1745896" y="39273"/>
                </a:lnTo>
                <a:lnTo>
                  <a:pt x="1709851" y="20599"/>
                </a:lnTo>
                <a:lnTo>
                  <a:pt x="1670811" y="7618"/>
                </a:lnTo>
                <a:lnTo>
                  <a:pt x="1629318" y="868"/>
                </a:lnTo>
                <a:lnTo>
                  <a:pt x="160782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52342" y="473329"/>
            <a:ext cx="8428990" cy="814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4975" algn="r">
              <a:lnSpc>
                <a:spcPct val="100000"/>
              </a:lnSpc>
            </a:pP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13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1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ts val="990"/>
              </a:lnSpc>
            </a:pPr>
            <a:r>
              <a:rPr sz="1100" spc="1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100" spc="130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60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63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-49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65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100" spc="1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135" dirty="0">
                <a:solidFill>
                  <a:srgbClr val="FFFFFF"/>
                </a:solidFill>
                <a:latin typeface="Calibri"/>
                <a:cs typeface="Calibri"/>
              </a:rPr>
              <a:t>LD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3990"/>
              </a:lnSpc>
            </a:pPr>
            <a:r>
              <a:rPr sz="3600" spc="5" dirty="0">
                <a:solidFill>
                  <a:srgbClr val="67B346"/>
                </a:solidFill>
                <a:latin typeface="Calibri"/>
                <a:cs typeface="Calibri"/>
              </a:rPr>
              <a:t>D</a:t>
            </a:r>
            <a:r>
              <a:rPr sz="3600" spc="-5" dirty="0">
                <a:solidFill>
                  <a:srgbClr val="67B346"/>
                </a:solidFill>
                <a:latin typeface="Calibri"/>
                <a:cs typeface="Calibri"/>
              </a:rPr>
              <a:t>o</a:t>
            </a:r>
            <a:r>
              <a:rPr sz="3600" dirty="0">
                <a:solidFill>
                  <a:srgbClr val="67B346"/>
                </a:solidFill>
                <a:latin typeface="Calibri"/>
                <a:cs typeface="Calibri"/>
              </a:rPr>
              <a:t>n</a:t>
            </a:r>
            <a:r>
              <a:rPr sz="3600" spc="-15" dirty="0">
                <a:solidFill>
                  <a:srgbClr val="67B346"/>
                </a:solidFill>
                <a:latin typeface="Calibri"/>
                <a:cs typeface="Calibri"/>
              </a:rPr>
              <a:t>’t</a:t>
            </a:r>
            <a:r>
              <a:rPr sz="3600" spc="-20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3600" spc="-190" dirty="0">
                <a:solidFill>
                  <a:srgbClr val="67B346"/>
                </a:solidFill>
                <a:latin typeface="Calibri"/>
                <a:cs typeface="Calibri"/>
              </a:rPr>
              <a:t>W</a:t>
            </a:r>
            <a:r>
              <a:rPr sz="3600" spc="-5" dirty="0">
                <a:solidFill>
                  <a:srgbClr val="67B346"/>
                </a:solidFill>
                <a:latin typeface="Calibri"/>
                <a:cs typeface="Calibri"/>
              </a:rPr>
              <a:t>o</a:t>
            </a:r>
            <a:r>
              <a:rPr sz="3600" spc="-10" dirty="0">
                <a:solidFill>
                  <a:srgbClr val="67B346"/>
                </a:solidFill>
                <a:latin typeface="Calibri"/>
                <a:cs typeface="Calibri"/>
              </a:rPr>
              <a:t>r</a:t>
            </a:r>
            <a:r>
              <a:rPr sz="3600" dirty="0">
                <a:solidFill>
                  <a:srgbClr val="67B346"/>
                </a:solidFill>
                <a:latin typeface="Calibri"/>
                <a:cs typeface="Calibri"/>
              </a:rPr>
              <a:t>r</a:t>
            </a:r>
            <a:r>
              <a:rPr sz="3600" spc="-20" dirty="0">
                <a:solidFill>
                  <a:srgbClr val="67B346"/>
                </a:solidFill>
                <a:latin typeface="Calibri"/>
                <a:cs typeface="Calibri"/>
              </a:rPr>
              <a:t>y </a:t>
            </a:r>
            <a:r>
              <a:rPr sz="3600" spc="5" dirty="0">
                <a:solidFill>
                  <a:srgbClr val="67B346"/>
                </a:solidFill>
                <a:latin typeface="Calibri"/>
                <a:cs typeface="Calibri"/>
              </a:rPr>
              <a:t>A</a:t>
            </a:r>
            <a:r>
              <a:rPr sz="3600" dirty="0">
                <a:solidFill>
                  <a:srgbClr val="67B346"/>
                </a:solidFill>
                <a:latin typeface="Calibri"/>
                <a:cs typeface="Calibri"/>
              </a:rPr>
              <a:t>b</a:t>
            </a:r>
            <a:r>
              <a:rPr sz="3600" spc="-5" dirty="0">
                <a:solidFill>
                  <a:srgbClr val="67B346"/>
                </a:solidFill>
                <a:latin typeface="Calibri"/>
                <a:cs typeface="Calibri"/>
              </a:rPr>
              <a:t>o</a:t>
            </a:r>
            <a:r>
              <a:rPr sz="3600" dirty="0">
                <a:solidFill>
                  <a:srgbClr val="67B346"/>
                </a:solidFill>
                <a:latin typeface="Calibri"/>
                <a:cs typeface="Calibri"/>
              </a:rPr>
              <a:t>u</a:t>
            </a:r>
            <a:r>
              <a:rPr sz="3600" spc="-15" dirty="0">
                <a:solidFill>
                  <a:srgbClr val="67B346"/>
                </a:solidFill>
                <a:latin typeface="Calibri"/>
                <a:cs typeface="Calibri"/>
              </a:rPr>
              <a:t>t</a:t>
            </a:r>
            <a:r>
              <a:rPr sz="3600" spc="-20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67B346"/>
                </a:solidFill>
                <a:latin typeface="Calibri"/>
                <a:cs typeface="Calibri"/>
              </a:rPr>
              <a:t>T</a:t>
            </a:r>
            <a:r>
              <a:rPr sz="3600" dirty="0">
                <a:solidFill>
                  <a:srgbClr val="67B346"/>
                </a:solidFill>
                <a:latin typeface="Calibri"/>
                <a:cs typeface="Calibri"/>
              </a:rPr>
              <a:t>h</a:t>
            </a:r>
            <a:r>
              <a:rPr sz="3600" spc="-60" dirty="0">
                <a:solidFill>
                  <a:srgbClr val="67B346"/>
                </a:solidFill>
                <a:latin typeface="Calibri"/>
                <a:cs typeface="Calibri"/>
              </a:rPr>
              <a:t>r</a:t>
            </a:r>
            <a:r>
              <a:rPr sz="3600" spc="-25" dirty="0">
                <a:solidFill>
                  <a:srgbClr val="67B346"/>
                </a:solidFill>
                <a:latin typeface="Calibri"/>
                <a:cs typeface="Calibri"/>
              </a:rPr>
              <a:t>e</a:t>
            </a:r>
            <a:r>
              <a:rPr sz="3600" spc="-5" dirty="0">
                <a:solidFill>
                  <a:srgbClr val="67B346"/>
                </a:solidFill>
                <a:latin typeface="Calibri"/>
                <a:cs typeface="Calibri"/>
              </a:rPr>
              <a:t>s</a:t>
            </a:r>
            <a:r>
              <a:rPr sz="3600" dirty="0">
                <a:solidFill>
                  <a:srgbClr val="67B346"/>
                </a:solidFill>
                <a:latin typeface="Calibri"/>
                <a:cs typeface="Calibri"/>
              </a:rPr>
              <a:t>h</a:t>
            </a:r>
            <a:r>
              <a:rPr sz="3600" spc="-5" dirty="0">
                <a:solidFill>
                  <a:srgbClr val="67B346"/>
                </a:solidFill>
                <a:latin typeface="Calibri"/>
                <a:cs typeface="Calibri"/>
              </a:rPr>
              <a:t>o</a:t>
            </a:r>
            <a:r>
              <a:rPr sz="3600" dirty="0">
                <a:solidFill>
                  <a:srgbClr val="67B346"/>
                </a:solidFill>
                <a:latin typeface="Calibri"/>
                <a:cs typeface="Calibri"/>
              </a:rPr>
              <a:t>lds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96500" y="335279"/>
            <a:ext cx="585470" cy="585470"/>
          </a:xfrm>
          <a:custGeom>
            <a:avLst/>
            <a:gdLst/>
            <a:ahLst/>
            <a:cxnLst/>
            <a:rect l="l" t="t" r="r" b="b"/>
            <a:pathLst>
              <a:path w="585470" h="585469">
                <a:moveTo>
                  <a:pt x="292608" y="0"/>
                </a:moveTo>
                <a:lnTo>
                  <a:pt x="245144" y="3829"/>
                </a:lnTo>
                <a:lnTo>
                  <a:pt x="200119" y="14916"/>
                </a:lnTo>
                <a:lnTo>
                  <a:pt x="158135" y="32659"/>
                </a:lnTo>
                <a:lnTo>
                  <a:pt x="119795" y="56455"/>
                </a:lnTo>
                <a:lnTo>
                  <a:pt x="85701" y="85701"/>
                </a:lnTo>
                <a:lnTo>
                  <a:pt x="56455" y="119795"/>
                </a:lnTo>
                <a:lnTo>
                  <a:pt x="32659" y="158135"/>
                </a:lnTo>
                <a:lnTo>
                  <a:pt x="14916" y="200119"/>
                </a:lnTo>
                <a:lnTo>
                  <a:pt x="3829" y="245144"/>
                </a:lnTo>
                <a:lnTo>
                  <a:pt x="0" y="292608"/>
                </a:lnTo>
                <a:lnTo>
                  <a:pt x="969" y="316607"/>
                </a:lnTo>
                <a:lnTo>
                  <a:pt x="8503" y="362926"/>
                </a:lnTo>
                <a:lnTo>
                  <a:pt x="22993" y="406506"/>
                </a:lnTo>
                <a:lnTo>
                  <a:pt x="43838" y="446743"/>
                </a:lnTo>
                <a:lnTo>
                  <a:pt x="70434" y="483036"/>
                </a:lnTo>
                <a:lnTo>
                  <a:pt x="102179" y="514781"/>
                </a:lnTo>
                <a:lnTo>
                  <a:pt x="138472" y="541377"/>
                </a:lnTo>
                <a:lnTo>
                  <a:pt x="178709" y="562222"/>
                </a:lnTo>
                <a:lnTo>
                  <a:pt x="222289" y="576712"/>
                </a:lnTo>
                <a:lnTo>
                  <a:pt x="268608" y="584246"/>
                </a:lnTo>
                <a:lnTo>
                  <a:pt x="292608" y="585216"/>
                </a:lnTo>
                <a:lnTo>
                  <a:pt x="316607" y="584246"/>
                </a:lnTo>
                <a:lnTo>
                  <a:pt x="362926" y="576712"/>
                </a:lnTo>
                <a:lnTo>
                  <a:pt x="406506" y="562222"/>
                </a:lnTo>
                <a:lnTo>
                  <a:pt x="446743" y="541377"/>
                </a:lnTo>
                <a:lnTo>
                  <a:pt x="483036" y="514781"/>
                </a:lnTo>
                <a:lnTo>
                  <a:pt x="514781" y="483036"/>
                </a:lnTo>
                <a:lnTo>
                  <a:pt x="541377" y="446743"/>
                </a:lnTo>
                <a:lnTo>
                  <a:pt x="562222" y="406506"/>
                </a:lnTo>
                <a:lnTo>
                  <a:pt x="576712" y="362926"/>
                </a:lnTo>
                <a:lnTo>
                  <a:pt x="584246" y="316607"/>
                </a:lnTo>
                <a:lnTo>
                  <a:pt x="585216" y="292608"/>
                </a:lnTo>
                <a:lnTo>
                  <a:pt x="584246" y="268608"/>
                </a:lnTo>
                <a:lnTo>
                  <a:pt x="576712" y="222289"/>
                </a:lnTo>
                <a:lnTo>
                  <a:pt x="562222" y="178709"/>
                </a:lnTo>
                <a:lnTo>
                  <a:pt x="541377" y="138472"/>
                </a:lnTo>
                <a:lnTo>
                  <a:pt x="514781" y="102179"/>
                </a:lnTo>
                <a:lnTo>
                  <a:pt x="483036" y="70434"/>
                </a:lnTo>
                <a:lnTo>
                  <a:pt x="446743" y="43838"/>
                </a:lnTo>
                <a:lnTo>
                  <a:pt x="406506" y="22993"/>
                </a:lnTo>
                <a:lnTo>
                  <a:pt x="362926" y="8503"/>
                </a:lnTo>
                <a:lnTo>
                  <a:pt x="316607" y="969"/>
                </a:lnTo>
                <a:lnTo>
                  <a:pt x="292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96500" y="335279"/>
            <a:ext cx="585470" cy="585470"/>
          </a:xfrm>
          <a:custGeom>
            <a:avLst/>
            <a:gdLst/>
            <a:ahLst/>
            <a:cxnLst/>
            <a:rect l="l" t="t" r="r" b="b"/>
            <a:pathLst>
              <a:path w="585470" h="585469">
                <a:moveTo>
                  <a:pt x="0" y="292608"/>
                </a:moveTo>
                <a:lnTo>
                  <a:pt x="3829" y="245144"/>
                </a:lnTo>
                <a:lnTo>
                  <a:pt x="14916" y="200119"/>
                </a:lnTo>
                <a:lnTo>
                  <a:pt x="32659" y="158135"/>
                </a:lnTo>
                <a:lnTo>
                  <a:pt x="56455" y="119795"/>
                </a:lnTo>
                <a:lnTo>
                  <a:pt x="85701" y="85701"/>
                </a:lnTo>
                <a:lnTo>
                  <a:pt x="119795" y="56455"/>
                </a:lnTo>
                <a:lnTo>
                  <a:pt x="158135" y="32659"/>
                </a:lnTo>
                <a:lnTo>
                  <a:pt x="200119" y="14916"/>
                </a:lnTo>
                <a:lnTo>
                  <a:pt x="245144" y="3829"/>
                </a:lnTo>
                <a:lnTo>
                  <a:pt x="292608" y="0"/>
                </a:lnTo>
                <a:lnTo>
                  <a:pt x="316607" y="969"/>
                </a:lnTo>
                <a:lnTo>
                  <a:pt x="362926" y="8503"/>
                </a:lnTo>
                <a:lnTo>
                  <a:pt x="406506" y="22993"/>
                </a:lnTo>
                <a:lnTo>
                  <a:pt x="446743" y="43838"/>
                </a:lnTo>
                <a:lnTo>
                  <a:pt x="483036" y="70434"/>
                </a:lnTo>
                <a:lnTo>
                  <a:pt x="514781" y="102179"/>
                </a:lnTo>
                <a:lnTo>
                  <a:pt x="541377" y="138472"/>
                </a:lnTo>
                <a:lnTo>
                  <a:pt x="562222" y="178709"/>
                </a:lnTo>
                <a:lnTo>
                  <a:pt x="576712" y="222289"/>
                </a:lnTo>
                <a:lnTo>
                  <a:pt x="584246" y="268608"/>
                </a:lnTo>
                <a:lnTo>
                  <a:pt x="585216" y="292608"/>
                </a:lnTo>
                <a:lnTo>
                  <a:pt x="584246" y="316607"/>
                </a:lnTo>
                <a:lnTo>
                  <a:pt x="576712" y="362926"/>
                </a:lnTo>
                <a:lnTo>
                  <a:pt x="562222" y="406506"/>
                </a:lnTo>
                <a:lnTo>
                  <a:pt x="541377" y="446743"/>
                </a:lnTo>
                <a:lnTo>
                  <a:pt x="514781" y="483036"/>
                </a:lnTo>
                <a:lnTo>
                  <a:pt x="483036" y="514781"/>
                </a:lnTo>
                <a:lnTo>
                  <a:pt x="446743" y="541377"/>
                </a:lnTo>
                <a:lnTo>
                  <a:pt x="406506" y="562222"/>
                </a:lnTo>
                <a:lnTo>
                  <a:pt x="362926" y="576712"/>
                </a:lnTo>
                <a:lnTo>
                  <a:pt x="316607" y="584246"/>
                </a:lnTo>
                <a:lnTo>
                  <a:pt x="292608" y="585216"/>
                </a:lnTo>
                <a:lnTo>
                  <a:pt x="268608" y="584246"/>
                </a:lnTo>
                <a:lnTo>
                  <a:pt x="222289" y="576712"/>
                </a:lnTo>
                <a:lnTo>
                  <a:pt x="178709" y="562222"/>
                </a:lnTo>
                <a:lnTo>
                  <a:pt x="138472" y="541377"/>
                </a:lnTo>
                <a:lnTo>
                  <a:pt x="102179" y="514781"/>
                </a:lnTo>
                <a:lnTo>
                  <a:pt x="70434" y="483036"/>
                </a:lnTo>
                <a:lnTo>
                  <a:pt x="43838" y="446743"/>
                </a:lnTo>
                <a:lnTo>
                  <a:pt x="22993" y="406506"/>
                </a:lnTo>
                <a:lnTo>
                  <a:pt x="8503" y="362926"/>
                </a:lnTo>
                <a:lnTo>
                  <a:pt x="969" y="316607"/>
                </a:lnTo>
                <a:lnTo>
                  <a:pt x="0" y="292608"/>
                </a:lnTo>
                <a:close/>
              </a:path>
            </a:pathLst>
          </a:custGeom>
          <a:ln w="12192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391" y="2641092"/>
            <a:ext cx="630935" cy="647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8914" y="3595560"/>
            <a:ext cx="3324225" cy="182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646669"/>
              </a:buClr>
              <a:buFont typeface="Calibri"/>
              <a:buChar char="-"/>
              <a:tabLst>
                <a:tab pos="299720" algn="l"/>
              </a:tabLst>
            </a:pP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No</a:t>
            </a:r>
            <a:r>
              <a:rPr sz="16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es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Clr>
                <a:srgbClr val="646669"/>
              </a:buClr>
              <a:buFont typeface="Calibri"/>
              <a:buChar char="-"/>
              <a:tabLst>
                <a:tab pos="299720" algn="l"/>
              </a:tabLst>
            </a:pP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Th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es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ds</a:t>
            </a:r>
            <a:r>
              <a:rPr sz="16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au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6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adju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spcBef>
                <a:spcPts val="1005"/>
              </a:spcBef>
              <a:buClr>
                <a:srgbClr val="646669"/>
              </a:buClr>
              <a:buFont typeface="Calibri"/>
              <a:buChar char="-"/>
              <a:tabLst>
                <a:tab pos="299720" algn="l"/>
              </a:tabLst>
            </a:pP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pa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t b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600" spc="-3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5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al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3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ns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 the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ec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ifi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3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endParaRPr sz="1600">
              <a:latin typeface="Calibri"/>
              <a:cs typeface="Calibri"/>
            </a:endParaRPr>
          </a:p>
          <a:p>
            <a:pPr marL="299085" marR="652145" indent="-286385">
              <a:lnSpc>
                <a:spcPct val="100000"/>
              </a:lnSpc>
              <a:spcBef>
                <a:spcPts val="994"/>
              </a:spcBef>
              <a:buClr>
                <a:srgbClr val="646669"/>
              </a:buClr>
              <a:buFont typeface="Calibri"/>
              <a:buChar char="-"/>
              <a:tabLst>
                <a:tab pos="299720" algn="l"/>
              </a:tabLst>
            </a:pPr>
            <a:r>
              <a:rPr sz="1600" spc="-13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65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us p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er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or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an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ce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,</a:t>
            </a:r>
            <a:r>
              <a:rPr sz="1600" spc="4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or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ads</a:t>
            </a:r>
            <a:r>
              <a:rPr sz="16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8533" y="2623393"/>
            <a:ext cx="25406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solidFill>
                  <a:srgbClr val="6177E2"/>
                </a:solidFill>
                <a:latin typeface="Calibri"/>
                <a:cs typeface="Calibri"/>
              </a:rPr>
              <a:t>Sm</a:t>
            </a:r>
            <a:r>
              <a:rPr sz="2800" spc="-15" dirty="0">
                <a:solidFill>
                  <a:srgbClr val="6177E2"/>
                </a:solidFill>
                <a:latin typeface="Calibri"/>
                <a:cs typeface="Calibri"/>
              </a:rPr>
              <a:t>ar</a:t>
            </a:r>
            <a:r>
              <a:rPr sz="2800" spc="-10" dirty="0">
                <a:solidFill>
                  <a:srgbClr val="6177E2"/>
                </a:solidFill>
                <a:latin typeface="Calibri"/>
                <a:cs typeface="Calibri"/>
              </a:rPr>
              <a:t>t</a:t>
            </a:r>
            <a:r>
              <a:rPr sz="2800" spc="15" dirty="0">
                <a:solidFill>
                  <a:srgbClr val="6177E2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177E2"/>
                </a:solidFill>
                <a:latin typeface="Calibri"/>
                <a:cs typeface="Calibri"/>
              </a:rPr>
              <a:t>T</a:t>
            </a:r>
            <a:r>
              <a:rPr sz="2800" spc="-20" dirty="0">
                <a:solidFill>
                  <a:srgbClr val="6177E2"/>
                </a:solidFill>
                <a:latin typeface="Calibri"/>
                <a:cs typeface="Calibri"/>
              </a:rPr>
              <a:t>h</a:t>
            </a:r>
            <a:r>
              <a:rPr sz="2800" spc="-50" dirty="0">
                <a:solidFill>
                  <a:srgbClr val="6177E2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6177E2"/>
                </a:solidFill>
                <a:latin typeface="Calibri"/>
                <a:cs typeface="Calibri"/>
              </a:rPr>
              <a:t>e</a:t>
            </a:r>
            <a:r>
              <a:rPr sz="2800" spc="-20" dirty="0">
                <a:solidFill>
                  <a:srgbClr val="6177E2"/>
                </a:solidFill>
                <a:latin typeface="Calibri"/>
                <a:cs typeface="Calibri"/>
              </a:rPr>
              <a:t>sh</a:t>
            </a:r>
            <a:r>
              <a:rPr sz="2800" spc="-15" dirty="0">
                <a:solidFill>
                  <a:srgbClr val="6177E2"/>
                </a:solidFill>
                <a:latin typeface="Calibri"/>
                <a:cs typeface="Calibri"/>
              </a:rPr>
              <a:t>o</a:t>
            </a:r>
            <a:r>
              <a:rPr sz="2800" spc="-20" dirty="0">
                <a:solidFill>
                  <a:srgbClr val="6177E2"/>
                </a:solidFill>
                <a:latin typeface="Calibri"/>
                <a:cs typeface="Calibri"/>
              </a:rPr>
              <a:t>ld</a:t>
            </a:r>
            <a:r>
              <a:rPr sz="2800" spc="-15" dirty="0">
                <a:solidFill>
                  <a:srgbClr val="6177E2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51832" y="2007108"/>
            <a:ext cx="7162799" cy="3517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" y="6356603"/>
            <a:ext cx="1322831" cy="256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0589" y="3859784"/>
            <a:ext cx="3557904" cy="661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Ab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1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5" dirty="0">
                <a:solidFill>
                  <a:srgbClr val="FFFFFF"/>
                </a:solidFill>
                <a:latin typeface="Calibri"/>
                <a:cs typeface="Calibri"/>
              </a:rPr>
              <a:t>aki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9279" y="1979676"/>
            <a:ext cx="5836919" cy="2644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39384" y="2049805"/>
            <a:ext cx="5641847" cy="24490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4811" y="2045207"/>
            <a:ext cx="5651500" cy="2458720"/>
          </a:xfrm>
          <a:custGeom>
            <a:avLst/>
            <a:gdLst/>
            <a:ahLst/>
            <a:cxnLst/>
            <a:rect l="l" t="t" r="r" b="b"/>
            <a:pathLst>
              <a:path w="5651500" h="2458720">
                <a:moveTo>
                  <a:pt x="0" y="0"/>
                </a:moveTo>
                <a:lnTo>
                  <a:pt x="5650992" y="0"/>
                </a:lnTo>
                <a:lnTo>
                  <a:pt x="5650992" y="2458212"/>
                </a:lnTo>
                <a:lnTo>
                  <a:pt x="0" y="24582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69279" y="4677155"/>
            <a:ext cx="5836919" cy="1074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39384" y="4747259"/>
            <a:ext cx="5641847" cy="8793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4811" y="4742688"/>
            <a:ext cx="5651500" cy="889000"/>
          </a:xfrm>
          <a:custGeom>
            <a:avLst/>
            <a:gdLst/>
            <a:ahLst/>
            <a:cxnLst/>
            <a:rect l="l" t="t" r="r" b="b"/>
            <a:pathLst>
              <a:path w="5651500" h="889000">
                <a:moveTo>
                  <a:pt x="0" y="0"/>
                </a:moveTo>
                <a:lnTo>
                  <a:pt x="5650992" y="0"/>
                </a:lnTo>
                <a:lnTo>
                  <a:pt x="5650992" y="888491"/>
                </a:lnTo>
                <a:lnTo>
                  <a:pt x="0" y="88849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49038" y="798798"/>
            <a:ext cx="4692015" cy="753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3600" spc="-204" dirty="0">
                <a:solidFill>
                  <a:srgbClr val="67B346"/>
                </a:solidFill>
                <a:latin typeface="Calibri"/>
                <a:cs typeface="Calibri"/>
              </a:rPr>
              <a:t>W</a:t>
            </a:r>
            <a:r>
              <a:rPr sz="3600" spc="-20" dirty="0">
                <a:solidFill>
                  <a:srgbClr val="67B346"/>
                </a:solidFill>
                <a:latin typeface="Calibri"/>
                <a:cs typeface="Calibri"/>
              </a:rPr>
              <a:t>A</a:t>
            </a:r>
            <a:r>
              <a:rPr sz="3600" spc="-25" dirty="0">
                <a:solidFill>
                  <a:srgbClr val="67B346"/>
                </a:solidFill>
                <a:latin typeface="Calibri"/>
                <a:cs typeface="Calibri"/>
              </a:rPr>
              <a:t>N</a:t>
            </a:r>
            <a:r>
              <a:rPr sz="3600" spc="-10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67B346"/>
                </a:solidFill>
                <a:latin typeface="Calibri"/>
                <a:cs typeface="Calibri"/>
              </a:rPr>
              <a:t>H</a:t>
            </a:r>
            <a:r>
              <a:rPr sz="3600" spc="-25" dirty="0">
                <a:solidFill>
                  <a:srgbClr val="67B346"/>
                </a:solidFill>
                <a:latin typeface="Calibri"/>
                <a:cs typeface="Calibri"/>
              </a:rPr>
              <a:t>e</a:t>
            </a:r>
            <a:r>
              <a:rPr sz="3600" dirty="0">
                <a:solidFill>
                  <a:srgbClr val="67B346"/>
                </a:solidFill>
                <a:latin typeface="Calibri"/>
                <a:cs typeface="Calibri"/>
              </a:rPr>
              <a:t>al</a:t>
            </a:r>
            <a:r>
              <a:rPr sz="3600" spc="-10" dirty="0">
                <a:solidFill>
                  <a:srgbClr val="67B346"/>
                </a:solidFill>
                <a:latin typeface="Calibri"/>
                <a:cs typeface="Calibri"/>
              </a:rPr>
              <a:t>t</a:t>
            </a:r>
            <a:r>
              <a:rPr sz="3600" dirty="0">
                <a:solidFill>
                  <a:srgbClr val="67B346"/>
                </a:solidFill>
                <a:latin typeface="Calibri"/>
                <a:cs typeface="Calibri"/>
              </a:rPr>
              <a:t>h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800" i="1" spc="-65" dirty="0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sz="1800" i="1" spc="-1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808080"/>
                </a:solidFill>
                <a:latin typeface="Calibri"/>
                <a:cs typeface="Calibri"/>
              </a:rPr>
              <a:t>-</a:t>
            </a:r>
            <a:r>
              <a:rPr sz="1800" i="1" spc="-5" dirty="0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808080"/>
                </a:solidFill>
                <a:latin typeface="Calibri"/>
                <a:cs typeface="Calibri"/>
              </a:rPr>
              <a:t>-</a:t>
            </a:r>
            <a:r>
              <a:rPr sz="1800" i="1" spc="-5" dirty="0">
                <a:solidFill>
                  <a:srgbClr val="808080"/>
                </a:solidFill>
                <a:latin typeface="Calibri"/>
                <a:cs typeface="Calibri"/>
              </a:rPr>
              <a:t>g</a:t>
            </a:r>
            <a:r>
              <a:rPr sz="1800" i="1" spc="-10" dirty="0">
                <a:solidFill>
                  <a:srgbClr val="808080"/>
                </a:solidFill>
                <a:latin typeface="Calibri"/>
                <a:cs typeface="Calibri"/>
              </a:rPr>
              <a:t>l</a:t>
            </a:r>
            <a:r>
              <a:rPr sz="1800" i="1" spc="-5" dirty="0">
                <a:solidFill>
                  <a:srgbClr val="808080"/>
                </a:solidFill>
                <a:latin typeface="Calibri"/>
                <a:cs typeface="Calibri"/>
              </a:rPr>
              <a:t>an</a:t>
            </a:r>
            <a:r>
              <a:rPr sz="1800" i="1" spc="-20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800" i="1" spc="-1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800" i="1" spc="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808080"/>
                </a:solidFill>
                <a:latin typeface="Calibri"/>
                <a:cs typeface="Calibri"/>
              </a:rPr>
              <a:t>h</a:t>
            </a:r>
            <a:r>
              <a:rPr sz="1800" i="1" spc="-1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800" i="1" spc="-5" dirty="0">
                <a:solidFill>
                  <a:srgbClr val="808080"/>
                </a:solidFill>
                <a:latin typeface="Calibri"/>
                <a:cs typeface="Calibri"/>
              </a:rPr>
              <a:t>al</a:t>
            </a:r>
            <a:r>
              <a:rPr sz="1800" i="1" spc="-1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808080"/>
                </a:solidFill>
                <a:latin typeface="Calibri"/>
                <a:cs typeface="Calibri"/>
              </a:rPr>
              <a:t>h</a:t>
            </a:r>
            <a:r>
              <a:rPr sz="1800" i="1" spc="1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alibri"/>
                <a:cs typeface="Calibri"/>
              </a:rPr>
              <a:t>of</a:t>
            </a:r>
            <a:r>
              <a:rPr sz="1800" i="1" spc="1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808080"/>
                </a:solidFill>
                <a:latin typeface="Calibri"/>
                <a:cs typeface="Calibri"/>
              </a:rPr>
              <a:t>al</a:t>
            </a:r>
            <a:r>
              <a:rPr sz="1800" i="1" dirty="0">
                <a:solidFill>
                  <a:srgbClr val="808080"/>
                </a:solidFill>
                <a:latin typeface="Calibri"/>
                <a:cs typeface="Calibri"/>
              </a:rPr>
              <a:t>l</a:t>
            </a:r>
            <a:r>
              <a:rPr sz="1800" i="1" spc="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i="1" spc="-25" dirty="0">
                <a:solidFill>
                  <a:srgbClr val="808080"/>
                </a:solidFill>
                <a:latin typeface="Calibri"/>
                <a:cs typeface="Calibri"/>
              </a:rPr>
              <a:t>M</a:t>
            </a:r>
            <a:r>
              <a:rPr sz="1800" i="1" dirty="0">
                <a:solidFill>
                  <a:srgbClr val="808080"/>
                </a:solidFill>
                <a:latin typeface="Calibri"/>
                <a:cs typeface="Calibri"/>
              </a:rPr>
              <a:t>X </a:t>
            </a:r>
            <a:r>
              <a:rPr sz="1800" i="1" spc="-5" dirty="0">
                <a:solidFill>
                  <a:srgbClr val="808080"/>
                </a:solidFill>
                <a:latin typeface="Calibri"/>
                <a:cs typeface="Calibri"/>
              </a:rPr>
              <a:t>upli</a:t>
            </a:r>
            <a:r>
              <a:rPr sz="1800" i="1" spc="-15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sz="1800" i="1" spc="-25" dirty="0">
                <a:solidFill>
                  <a:srgbClr val="808080"/>
                </a:solidFill>
                <a:latin typeface="Calibri"/>
                <a:cs typeface="Calibri"/>
              </a:rPr>
              <a:t>k</a:t>
            </a:r>
            <a:r>
              <a:rPr sz="1800" i="1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sz="1800" i="1" spc="2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808080"/>
                </a:solidFill>
                <a:latin typeface="Calibri"/>
                <a:cs typeface="Calibri"/>
              </a:rPr>
              <a:t>ac</a:t>
            </a:r>
            <a:r>
              <a:rPr sz="1800" i="1" spc="-15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800" i="1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800" i="1" spc="-5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sz="1800" i="1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sz="1800" i="1" spc="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808080"/>
                </a:solidFill>
                <a:latin typeface="Calibri"/>
                <a:cs typeface="Calibri"/>
              </a:rPr>
              <a:t>al</a:t>
            </a:r>
            <a:r>
              <a:rPr sz="1800" i="1" dirty="0">
                <a:solidFill>
                  <a:srgbClr val="808080"/>
                </a:solidFill>
                <a:latin typeface="Calibri"/>
                <a:cs typeface="Calibri"/>
              </a:rPr>
              <a:t>l</a:t>
            </a:r>
            <a:r>
              <a:rPr sz="1800" i="1" spc="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808080"/>
                </a:solidFill>
                <a:latin typeface="Calibri"/>
                <a:cs typeface="Calibri"/>
              </a:rPr>
              <a:t>si</a:t>
            </a:r>
            <a:r>
              <a:rPr sz="1800" i="1" spc="-40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800" i="1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0100" y="2127129"/>
            <a:ext cx="10479405" cy="3941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35395">
              <a:lnSpc>
                <a:spcPct val="100000"/>
              </a:lnSpc>
            </a:pP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Qui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ck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ti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9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900" spc="-3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wned</a:t>
            </a:r>
            <a:r>
              <a:rPr sz="1900" spc="2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upl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s,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 i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uding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 ce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ll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ar</a:t>
            </a:r>
            <a:r>
              <a:rPr sz="19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ac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ss a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es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6481445">
              <a:lnSpc>
                <a:spcPct val="100000"/>
              </a:lnSpc>
            </a:pP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as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il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mon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2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gn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4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th</a:t>
            </a:r>
            <a:r>
              <a:rPr sz="19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ce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ll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ar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up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li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ac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ss a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ca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6129655">
              <a:lnSpc>
                <a:spcPct val="100000"/>
              </a:lnSpc>
            </a:pP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Qu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ck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ol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es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th</a:t>
            </a:r>
            <a:r>
              <a:rPr sz="19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und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rp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ormin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upl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70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the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ase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hin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9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ISP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r a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dd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9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ce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ll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ar</a:t>
            </a:r>
            <a:r>
              <a:rPr sz="19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as 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il</a:t>
            </a:r>
            <a:r>
              <a:rPr sz="1900" spc="-3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40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er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5808980">
              <a:lnSpc>
                <a:spcPct val="100000"/>
              </a:lnSpc>
            </a:pP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900" spc="-3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40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er</a:t>
            </a:r>
            <a:r>
              <a:rPr sz="1900" spc="2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wh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ch</a:t>
            </a:r>
            <a:r>
              <a:rPr sz="19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es a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mo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 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li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ce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ll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ar as 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ai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spc="-3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40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er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100">
              <a:latin typeface="Times New Roman"/>
              <a:cs typeface="Times New Roman"/>
            </a:endParaRPr>
          </a:p>
          <a:p>
            <a:pPr marL="5532755">
              <a:lnSpc>
                <a:spcPct val="100000"/>
              </a:lnSpc>
            </a:pPr>
            <a:r>
              <a:rPr sz="1400" i="1" spc="-5" dirty="0">
                <a:solidFill>
                  <a:srgbClr val="00B0F0"/>
                </a:solidFill>
                <a:latin typeface="Calibri"/>
                <a:cs typeface="Calibri"/>
              </a:rPr>
              <a:t>Mon</a:t>
            </a:r>
            <a:r>
              <a:rPr sz="1400" i="1" dirty="0">
                <a:solidFill>
                  <a:srgbClr val="00B0F0"/>
                </a:solidFill>
                <a:latin typeface="Calibri"/>
                <a:cs typeface="Calibri"/>
              </a:rPr>
              <a:t>i</a:t>
            </a:r>
            <a:r>
              <a:rPr sz="1400" i="1" spc="-15" dirty="0">
                <a:solidFill>
                  <a:srgbClr val="00B0F0"/>
                </a:solidFill>
                <a:latin typeface="Calibri"/>
                <a:cs typeface="Calibri"/>
              </a:rPr>
              <a:t>t</a:t>
            </a:r>
            <a:r>
              <a:rPr sz="1400" i="1" spc="-5" dirty="0">
                <a:solidFill>
                  <a:srgbClr val="00B0F0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00B0F0"/>
                </a:solidFill>
                <a:latin typeface="Calibri"/>
                <a:cs typeface="Calibri"/>
              </a:rPr>
              <a:t>r</a:t>
            </a:r>
            <a:r>
              <a:rPr sz="1400" i="1" spc="-2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B0F0"/>
                </a:solidFill>
                <a:latin typeface="Calibri"/>
                <a:cs typeface="Calibri"/>
              </a:rPr>
              <a:t>th</a:t>
            </a:r>
            <a:r>
              <a:rPr sz="1400" i="1" dirty="0">
                <a:solidFill>
                  <a:srgbClr val="00B0F0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00B0F0"/>
                </a:solidFill>
                <a:latin typeface="Calibri"/>
                <a:cs typeface="Calibri"/>
              </a:rPr>
              <a:t> h</a:t>
            </a:r>
            <a:r>
              <a:rPr sz="1400" i="1" dirty="0">
                <a:solidFill>
                  <a:srgbClr val="00B0F0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00B0F0"/>
                </a:solidFill>
                <a:latin typeface="Calibri"/>
                <a:cs typeface="Calibri"/>
              </a:rPr>
              <a:t>a</a:t>
            </a:r>
            <a:r>
              <a:rPr sz="1400" i="1" dirty="0">
                <a:solidFill>
                  <a:srgbClr val="00B0F0"/>
                </a:solidFill>
                <a:latin typeface="Calibri"/>
                <a:cs typeface="Calibri"/>
              </a:rPr>
              <a:t>l</a:t>
            </a:r>
            <a:r>
              <a:rPr sz="1400" i="1" spc="-5" dirty="0">
                <a:solidFill>
                  <a:srgbClr val="00B0F0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00B0F0"/>
                </a:solidFill>
                <a:latin typeface="Calibri"/>
                <a:cs typeface="Calibri"/>
              </a:rPr>
              <a:t>h</a:t>
            </a:r>
            <a:r>
              <a:rPr sz="1400" i="1" spc="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B0F0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00B0F0"/>
                </a:solidFill>
                <a:latin typeface="Calibri"/>
                <a:cs typeface="Calibri"/>
              </a:rPr>
              <a:t>f</a:t>
            </a:r>
            <a:r>
              <a:rPr sz="1400" i="1" spc="-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B0F0"/>
                </a:solidFill>
                <a:latin typeface="Calibri"/>
                <a:cs typeface="Calibri"/>
              </a:rPr>
              <a:t>a</a:t>
            </a:r>
            <a:r>
              <a:rPr sz="1400" i="1" dirty="0">
                <a:solidFill>
                  <a:srgbClr val="00B0F0"/>
                </a:solidFill>
                <a:latin typeface="Calibri"/>
                <a:cs typeface="Calibri"/>
              </a:rPr>
              <a:t>ll</a:t>
            </a:r>
            <a:r>
              <a:rPr sz="1400" i="1" spc="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B0F0"/>
                </a:solidFill>
                <a:latin typeface="Calibri"/>
                <a:cs typeface="Calibri"/>
              </a:rPr>
              <a:t>M</a:t>
            </a:r>
            <a:r>
              <a:rPr sz="1400" i="1" dirty="0">
                <a:solidFill>
                  <a:srgbClr val="00B0F0"/>
                </a:solidFill>
                <a:latin typeface="Calibri"/>
                <a:cs typeface="Calibri"/>
              </a:rPr>
              <a:t>X</a:t>
            </a:r>
            <a:r>
              <a:rPr sz="1400" i="1" spc="-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B0F0"/>
                </a:solidFill>
                <a:latin typeface="Calibri"/>
                <a:cs typeface="Calibri"/>
              </a:rPr>
              <a:t>up</a:t>
            </a:r>
            <a:r>
              <a:rPr sz="1400" i="1" dirty="0">
                <a:solidFill>
                  <a:srgbClr val="00B0F0"/>
                </a:solidFill>
                <a:latin typeface="Calibri"/>
                <a:cs typeface="Calibri"/>
              </a:rPr>
              <a:t>li</a:t>
            </a:r>
            <a:r>
              <a:rPr sz="1400" i="1" spc="-5" dirty="0">
                <a:solidFill>
                  <a:srgbClr val="00B0F0"/>
                </a:solidFill>
                <a:latin typeface="Calibri"/>
                <a:cs typeface="Calibri"/>
              </a:rPr>
              <a:t>n</a:t>
            </a:r>
            <a:r>
              <a:rPr sz="1400" i="1" spc="-15" dirty="0">
                <a:solidFill>
                  <a:srgbClr val="00B0F0"/>
                </a:solidFill>
                <a:latin typeface="Calibri"/>
                <a:cs typeface="Calibri"/>
              </a:rPr>
              <a:t>k</a:t>
            </a:r>
            <a:r>
              <a:rPr sz="1400" i="1" dirty="0">
                <a:solidFill>
                  <a:srgbClr val="00B0F0"/>
                </a:solidFill>
                <a:latin typeface="Calibri"/>
                <a:cs typeface="Calibri"/>
              </a:rPr>
              <a:t>s</a:t>
            </a:r>
            <a:r>
              <a:rPr sz="1400" i="1" spc="2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B0F0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00B0F0"/>
                </a:solidFill>
                <a:latin typeface="Calibri"/>
                <a:cs typeface="Calibri"/>
              </a:rPr>
              <a:t>n</a:t>
            </a:r>
            <a:r>
              <a:rPr sz="1400" i="1" dirty="0">
                <a:solidFill>
                  <a:srgbClr val="00B0F0"/>
                </a:solidFill>
                <a:latin typeface="Calibri"/>
                <a:cs typeface="Calibri"/>
              </a:rPr>
              <a:t>cl</a:t>
            </a:r>
            <a:r>
              <a:rPr sz="1400" i="1" spc="-5" dirty="0">
                <a:solidFill>
                  <a:srgbClr val="00B0F0"/>
                </a:solidFill>
                <a:latin typeface="Calibri"/>
                <a:cs typeface="Calibri"/>
              </a:rPr>
              <a:t>ud</a:t>
            </a:r>
            <a:r>
              <a:rPr sz="1400" i="1" dirty="0">
                <a:solidFill>
                  <a:srgbClr val="00B0F0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00B0F0"/>
                </a:solidFill>
                <a:latin typeface="Calibri"/>
                <a:cs typeface="Calibri"/>
              </a:rPr>
              <a:t>n</a:t>
            </a:r>
            <a:r>
              <a:rPr sz="1400" i="1" dirty="0">
                <a:solidFill>
                  <a:srgbClr val="00B0F0"/>
                </a:solidFill>
                <a:latin typeface="Calibri"/>
                <a:cs typeface="Calibri"/>
              </a:rPr>
              <a:t>g</a:t>
            </a:r>
            <a:r>
              <a:rPr sz="1400" i="1" spc="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00B0F0"/>
                </a:solidFill>
                <a:latin typeface="Calibri"/>
                <a:cs typeface="Calibri"/>
              </a:rPr>
              <a:t>c</a:t>
            </a:r>
            <a:r>
              <a:rPr sz="1400" i="1" dirty="0">
                <a:solidFill>
                  <a:srgbClr val="00B0F0"/>
                </a:solidFill>
                <a:latin typeface="Calibri"/>
                <a:cs typeface="Calibri"/>
              </a:rPr>
              <a:t>ell</a:t>
            </a:r>
            <a:r>
              <a:rPr sz="1400" i="1" spc="-5" dirty="0">
                <a:solidFill>
                  <a:srgbClr val="00B0F0"/>
                </a:solidFill>
                <a:latin typeface="Calibri"/>
                <a:cs typeface="Calibri"/>
              </a:rPr>
              <a:t>u</a:t>
            </a:r>
            <a:r>
              <a:rPr sz="1400" i="1" dirty="0">
                <a:solidFill>
                  <a:srgbClr val="00B0F0"/>
                </a:solidFill>
                <a:latin typeface="Calibri"/>
                <a:cs typeface="Calibri"/>
              </a:rPr>
              <a:t>l</a:t>
            </a:r>
            <a:r>
              <a:rPr sz="1400" i="1" spc="-5" dirty="0">
                <a:solidFill>
                  <a:srgbClr val="00B0F0"/>
                </a:solidFill>
                <a:latin typeface="Calibri"/>
                <a:cs typeface="Calibri"/>
              </a:rPr>
              <a:t>a</a:t>
            </a:r>
            <a:r>
              <a:rPr sz="1400" i="1" dirty="0">
                <a:solidFill>
                  <a:srgbClr val="00B0F0"/>
                </a:solidFill>
                <a:latin typeface="Calibri"/>
                <a:cs typeface="Calibri"/>
              </a:rPr>
              <a:t>r</a:t>
            </a:r>
            <a:r>
              <a:rPr sz="1400" i="1" spc="-1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B0F0"/>
                </a:solidFill>
                <a:latin typeface="Calibri"/>
                <a:cs typeface="Calibri"/>
              </a:rPr>
              <a:t>a</a:t>
            </a:r>
            <a:r>
              <a:rPr sz="1400" i="1" dirty="0">
                <a:solidFill>
                  <a:srgbClr val="00B0F0"/>
                </a:solidFill>
                <a:latin typeface="Calibri"/>
                <a:cs typeface="Calibri"/>
              </a:rPr>
              <a:t>c</a:t>
            </a:r>
            <a:r>
              <a:rPr sz="1400" i="1" spc="-5" dirty="0">
                <a:solidFill>
                  <a:srgbClr val="00B0F0"/>
                </a:solidFill>
                <a:latin typeface="Calibri"/>
                <a:cs typeface="Calibri"/>
              </a:rPr>
              <a:t>ro</a:t>
            </a:r>
            <a:r>
              <a:rPr sz="1400" i="1" spc="5" dirty="0">
                <a:solidFill>
                  <a:srgbClr val="00B0F0"/>
                </a:solidFill>
                <a:latin typeface="Calibri"/>
                <a:cs typeface="Calibri"/>
              </a:rPr>
              <a:t>s</a:t>
            </a:r>
            <a:r>
              <a:rPr sz="1400" i="1" dirty="0">
                <a:solidFill>
                  <a:srgbClr val="00B0F0"/>
                </a:solidFill>
                <a:latin typeface="Calibri"/>
                <a:cs typeface="Calibri"/>
              </a:rPr>
              <a:t>s</a:t>
            </a:r>
            <a:r>
              <a:rPr sz="1400" i="1" spc="-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B0F0"/>
                </a:solidFill>
                <a:latin typeface="Calibri"/>
                <a:cs typeface="Calibri"/>
              </a:rPr>
              <a:t>a</a:t>
            </a:r>
            <a:r>
              <a:rPr sz="1400" i="1" dirty="0">
                <a:solidFill>
                  <a:srgbClr val="00B0F0"/>
                </a:solidFill>
                <a:latin typeface="Calibri"/>
                <a:cs typeface="Calibri"/>
              </a:rPr>
              <a:t>ll</a:t>
            </a:r>
            <a:r>
              <a:rPr sz="1400" i="1" spc="5" dirty="0">
                <a:solidFill>
                  <a:srgbClr val="00B0F0"/>
                </a:solidFill>
                <a:latin typeface="Calibri"/>
                <a:cs typeface="Calibri"/>
              </a:rPr>
              <a:t> s</a:t>
            </a:r>
            <a:r>
              <a:rPr sz="1400" i="1" dirty="0">
                <a:solidFill>
                  <a:srgbClr val="00B0F0"/>
                </a:solidFill>
                <a:latin typeface="Calibri"/>
                <a:cs typeface="Calibri"/>
              </a:rPr>
              <a:t>i</a:t>
            </a:r>
            <a:r>
              <a:rPr sz="1400" i="1" spc="-15" dirty="0">
                <a:solidFill>
                  <a:srgbClr val="00B0F0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00B0F0"/>
                </a:solidFill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5675">
              <a:lnSpc>
                <a:spcPct val="100000"/>
              </a:lnSpc>
            </a:pPr>
            <a:r>
              <a:rPr spc="-160" dirty="0"/>
              <a:t>V</a:t>
            </a:r>
            <a:r>
              <a:rPr spc="-5" dirty="0"/>
              <a:t>o</a:t>
            </a:r>
            <a:r>
              <a:rPr spc="-15" dirty="0"/>
              <a:t>IP</a:t>
            </a:r>
            <a:r>
              <a:rPr dirty="0"/>
              <a:t> H</a:t>
            </a:r>
            <a:r>
              <a:rPr spc="-25" dirty="0"/>
              <a:t>e</a:t>
            </a:r>
            <a:r>
              <a:rPr dirty="0"/>
              <a:t>al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3" name="object 3"/>
          <p:cNvSpPr/>
          <p:nvPr/>
        </p:nvSpPr>
        <p:spPr>
          <a:xfrm>
            <a:off x="5763767" y="2147316"/>
            <a:ext cx="6114287" cy="342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8820" y="2182367"/>
            <a:ext cx="5989319" cy="3304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94247" y="2177795"/>
            <a:ext cx="5998845" cy="3313429"/>
          </a:xfrm>
          <a:custGeom>
            <a:avLst/>
            <a:gdLst/>
            <a:ahLst/>
            <a:cxnLst/>
            <a:rect l="l" t="t" r="r" b="b"/>
            <a:pathLst>
              <a:path w="5998845" h="3313429">
                <a:moveTo>
                  <a:pt x="0" y="0"/>
                </a:moveTo>
                <a:lnTo>
                  <a:pt x="5998463" y="0"/>
                </a:lnTo>
                <a:lnTo>
                  <a:pt x="5998463" y="3313176"/>
                </a:lnTo>
                <a:lnTo>
                  <a:pt x="0" y="331317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0100" y="2127129"/>
            <a:ext cx="4537075" cy="3422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89890">
              <a:lnSpc>
                <a:spcPct val="100000"/>
              </a:lnSpc>
            </a:pPr>
            <a:r>
              <a:rPr sz="1900" spc="-13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ack t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pe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orm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ce</a:t>
            </a:r>
            <a:r>
              <a:rPr sz="19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SaaS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-b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ased</a:t>
            </a:r>
            <a:r>
              <a:rPr sz="19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9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IP se</a:t>
            </a:r>
            <a:r>
              <a:rPr sz="190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ces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3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40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er</a:t>
            </a:r>
            <a:r>
              <a:rPr sz="1900" spc="2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up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li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25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9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–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9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9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IP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se</a:t>
            </a:r>
            <a:r>
              <a:rPr sz="190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40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dom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ain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25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IP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dd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esses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443865">
              <a:lnSpc>
                <a:spcPct val="100000"/>
              </a:lnSpc>
            </a:pP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Qu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ck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de</a:t>
            </a:r>
            <a:r>
              <a:rPr sz="19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if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9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se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9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IP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qu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li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ty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io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2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th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oug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900" spc="3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il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ed</a:t>
            </a:r>
            <a:r>
              <a:rPr sz="19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hop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-</a:t>
            </a:r>
            <a:r>
              <a:rPr sz="1900" spc="-25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-ho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p a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261620">
              <a:lnSpc>
                <a:spcPct val="100000"/>
              </a:lnSpc>
            </a:pP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ct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40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mon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or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900" spc="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9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9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IP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se</a:t>
            </a:r>
            <a:r>
              <a:rPr sz="190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40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ll</a:t>
            </a:r>
            <a:r>
              <a:rPr sz="1900" spc="-30" dirty="0">
                <a:solidFill>
                  <a:srgbClr val="646669"/>
                </a:solidFill>
                <a:latin typeface="Calibri"/>
                <a:cs typeface="Calibri"/>
              </a:rPr>
              <a:t>ow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or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‘v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l’</a:t>
            </a:r>
            <a:r>
              <a:rPr sz="1900" spc="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45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oC</a:t>
            </a:r>
            <a:r>
              <a:rPr sz="19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40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ndo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77584" y="3976115"/>
            <a:ext cx="4485131" cy="24216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12636" y="4011167"/>
            <a:ext cx="4360163" cy="2296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08064" y="4006596"/>
            <a:ext cx="4369435" cy="2306320"/>
          </a:xfrm>
          <a:custGeom>
            <a:avLst/>
            <a:gdLst/>
            <a:ahLst/>
            <a:cxnLst/>
            <a:rect l="l" t="t" r="r" b="b"/>
            <a:pathLst>
              <a:path w="4369434" h="2306320">
                <a:moveTo>
                  <a:pt x="0" y="0"/>
                </a:moveTo>
                <a:lnTo>
                  <a:pt x="4369308" y="0"/>
                </a:lnTo>
                <a:lnTo>
                  <a:pt x="4369308" y="2305811"/>
                </a:lnTo>
                <a:lnTo>
                  <a:pt x="0" y="230581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0">
              <a:lnSpc>
                <a:spcPct val="100000"/>
              </a:lnSpc>
            </a:pPr>
            <a:r>
              <a:rPr spc="-20" dirty="0"/>
              <a:t>Smart</a:t>
            </a:r>
            <a:r>
              <a:rPr spc="-25" dirty="0"/>
              <a:t> </a:t>
            </a:r>
            <a:r>
              <a:rPr dirty="0"/>
              <a:t>SaaS</a:t>
            </a:r>
            <a:r>
              <a:rPr spc="-15" dirty="0"/>
              <a:t> </a:t>
            </a:r>
            <a:r>
              <a:rPr spc="-25" dirty="0"/>
              <a:t>Q</a:t>
            </a:r>
            <a:r>
              <a:rPr dirty="0"/>
              <a:t>uali</a:t>
            </a:r>
            <a:r>
              <a:rPr spc="-10" dirty="0"/>
              <a:t>t</a:t>
            </a:r>
            <a:r>
              <a:rPr spc="-20" dirty="0"/>
              <a:t>y </a:t>
            </a:r>
            <a:r>
              <a:rPr spc="-5" dirty="0"/>
              <a:t>o</a:t>
            </a:r>
            <a:r>
              <a:rPr dirty="0"/>
              <a:t>f</a:t>
            </a:r>
            <a:r>
              <a:rPr spc="-5" dirty="0"/>
              <a:t> </a:t>
            </a:r>
            <a:r>
              <a:rPr spc="-10" dirty="0"/>
              <a:t>E</a:t>
            </a:r>
            <a:r>
              <a:rPr dirty="0"/>
              <a:t>xp</a:t>
            </a:r>
            <a:r>
              <a:rPr spc="-25" dirty="0"/>
              <a:t>e</a:t>
            </a:r>
            <a:r>
              <a:rPr spc="-10" dirty="0"/>
              <a:t>ri</a:t>
            </a:r>
            <a:r>
              <a:rPr spc="-30" dirty="0"/>
              <a:t>e</a:t>
            </a:r>
            <a:r>
              <a:rPr dirty="0"/>
              <a:t>n</a:t>
            </a:r>
            <a:r>
              <a:rPr spc="-20" dirty="0"/>
              <a:t>ce</a:t>
            </a:r>
          </a:p>
        </p:txBody>
      </p:sp>
      <p:sp>
        <p:nvSpPr>
          <p:cNvPr id="3" name="object 3"/>
          <p:cNvSpPr/>
          <p:nvPr/>
        </p:nvSpPr>
        <p:spPr>
          <a:xfrm>
            <a:off x="8089392" y="2351532"/>
            <a:ext cx="3709670" cy="3126105"/>
          </a:xfrm>
          <a:custGeom>
            <a:avLst/>
            <a:gdLst/>
            <a:ahLst/>
            <a:cxnLst/>
            <a:rect l="l" t="t" r="r" b="b"/>
            <a:pathLst>
              <a:path w="3709670" h="3126104">
                <a:moveTo>
                  <a:pt x="0" y="0"/>
                </a:moveTo>
                <a:lnTo>
                  <a:pt x="3709415" y="0"/>
                </a:lnTo>
                <a:lnTo>
                  <a:pt x="3709415" y="3125724"/>
                </a:lnTo>
                <a:lnTo>
                  <a:pt x="0" y="3125724"/>
                </a:lnTo>
                <a:lnTo>
                  <a:pt x="0" y="0"/>
                </a:lnTo>
                <a:close/>
              </a:path>
            </a:pathLst>
          </a:custGeom>
          <a:solidFill>
            <a:srgbClr val="E9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39456" y="2616707"/>
            <a:ext cx="495300" cy="940435"/>
          </a:xfrm>
          <a:custGeom>
            <a:avLst/>
            <a:gdLst/>
            <a:ahLst/>
            <a:cxnLst/>
            <a:rect l="l" t="t" r="r" b="b"/>
            <a:pathLst>
              <a:path w="495300" h="940435">
                <a:moveTo>
                  <a:pt x="0" y="0"/>
                </a:moveTo>
                <a:lnTo>
                  <a:pt x="0" y="940308"/>
                </a:lnTo>
                <a:lnTo>
                  <a:pt x="495300" y="470154"/>
                </a:lnTo>
                <a:lnTo>
                  <a:pt x="0" y="0"/>
                </a:lnTo>
                <a:close/>
              </a:path>
            </a:pathLst>
          </a:custGeom>
          <a:solidFill>
            <a:srgbClr val="E9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39456" y="2616706"/>
            <a:ext cx="495300" cy="940435"/>
          </a:xfrm>
          <a:custGeom>
            <a:avLst/>
            <a:gdLst/>
            <a:ahLst/>
            <a:cxnLst/>
            <a:rect l="l" t="t" r="r" b="b"/>
            <a:pathLst>
              <a:path w="495300" h="940435">
                <a:moveTo>
                  <a:pt x="0" y="0"/>
                </a:moveTo>
                <a:lnTo>
                  <a:pt x="495300" y="470154"/>
                </a:lnTo>
                <a:lnTo>
                  <a:pt x="0" y="940308"/>
                </a:lnTo>
                <a:lnTo>
                  <a:pt x="0" y="0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44340" y="2351532"/>
            <a:ext cx="3709670" cy="3126105"/>
          </a:xfrm>
          <a:custGeom>
            <a:avLst/>
            <a:gdLst/>
            <a:ahLst/>
            <a:cxnLst/>
            <a:rect l="l" t="t" r="r" b="b"/>
            <a:pathLst>
              <a:path w="3709670" h="3126104">
                <a:moveTo>
                  <a:pt x="0" y="0"/>
                </a:moveTo>
                <a:lnTo>
                  <a:pt x="3709416" y="0"/>
                </a:lnTo>
                <a:lnTo>
                  <a:pt x="3709416" y="3125724"/>
                </a:lnTo>
                <a:lnTo>
                  <a:pt x="0" y="3125724"/>
                </a:lnTo>
                <a:lnTo>
                  <a:pt x="0" y="0"/>
                </a:lnTo>
                <a:close/>
              </a:path>
            </a:pathLst>
          </a:custGeom>
          <a:solidFill>
            <a:srgbClr val="E9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9644" y="2616707"/>
            <a:ext cx="497205" cy="940435"/>
          </a:xfrm>
          <a:custGeom>
            <a:avLst/>
            <a:gdLst/>
            <a:ahLst/>
            <a:cxnLst/>
            <a:rect l="l" t="t" r="r" b="b"/>
            <a:pathLst>
              <a:path w="497204" h="940435">
                <a:moveTo>
                  <a:pt x="0" y="0"/>
                </a:moveTo>
                <a:lnTo>
                  <a:pt x="0" y="940308"/>
                </a:lnTo>
                <a:lnTo>
                  <a:pt x="496823" y="470154"/>
                </a:lnTo>
                <a:lnTo>
                  <a:pt x="0" y="0"/>
                </a:lnTo>
                <a:close/>
              </a:path>
            </a:pathLst>
          </a:custGeom>
          <a:solidFill>
            <a:srgbClr val="E9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9644" y="2616706"/>
            <a:ext cx="497205" cy="940435"/>
          </a:xfrm>
          <a:custGeom>
            <a:avLst/>
            <a:gdLst/>
            <a:ahLst/>
            <a:cxnLst/>
            <a:rect l="l" t="t" r="r" b="b"/>
            <a:pathLst>
              <a:path w="497204" h="940435">
                <a:moveTo>
                  <a:pt x="0" y="0"/>
                </a:moveTo>
                <a:lnTo>
                  <a:pt x="496823" y="470154"/>
                </a:lnTo>
                <a:lnTo>
                  <a:pt x="0" y="940308"/>
                </a:lnTo>
                <a:lnTo>
                  <a:pt x="0" y="0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3191" y="2351532"/>
            <a:ext cx="3709670" cy="3126105"/>
          </a:xfrm>
          <a:custGeom>
            <a:avLst/>
            <a:gdLst/>
            <a:ahLst/>
            <a:cxnLst/>
            <a:rect l="l" t="t" r="r" b="b"/>
            <a:pathLst>
              <a:path w="3709670" h="3126104">
                <a:moveTo>
                  <a:pt x="0" y="0"/>
                </a:moveTo>
                <a:lnTo>
                  <a:pt x="3709416" y="0"/>
                </a:lnTo>
                <a:lnTo>
                  <a:pt x="3709416" y="3125724"/>
                </a:lnTo>
                <a:lnTo>
                  <a:pt x="0" y="3125724"/>
                </a:lnTo>
                <a:lnTo>
                  <a:pt x="0" y="0"/>
                </a:lnTo>
                <a:close/>
              </a:path>
            </a:pathLst>
          </a:custGeom>
          <a:solidFill>
            <a:srgbClr val="E9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56326" y="1911857"/>
            <a:ext cx="881380" cy="879475"/>
          </a:xfrm>
          <a:custGeom>
            <a:avLst/>
            <a:gdLst/>
            <a:ahLst/>
            <a:cxnLst/>
            <a:rect l="l" t="t" r="r" b="b"/>
            <a:pathLst>
              <a:path w="881379" h="879475">
                <a:moveTo>
                  <a:pt x="440436" y="0"/>
                </a:moveTo>
                <a:lnTo>
                  <a:pt x="368995" y="5754"/>
                </a:lnTo>
                <a:lnTo>
                  <a:pt x="301225" y="22414"/>
                </a:lnTo>
                <a:lnTo>
                  <a:pt x="238031" y="49075"/>
                </a:lnTo>
                <a:lnTo>
                  <a:pt x="180321" y="84831"/>
                </a:lnTo>
                <a:lnTo>
                  <a:pt x="129001" y="128778"/>
                </a:lnTo>
                <a:lnTo>
                  <a:pt x="84979" y="180008"/>
                </a:lnTo>
                <a:lnTo>
                  <a:pt x="49161" y="237619"/>
                </a:lnTo>
                <a:lnTo>
                  <a:pt x="22454" y="300703"/>
                </a:lnTo>
                <a:lnTo>
                  <a:pt x="5764" y="368356"/>
                </a:lnTo>
                <a:lnTo>
                  <a:pt x="0" y="439674"/>
                </a:lnTo>
                <a:lnTo>
                  <a:pt x="1460" y="475733"/>
                </a:lnTo>
                <a:lnTo>
                  <a:pt x="12800" y="545332"/>
                </a:lnTo>
                <a:lnTo>
                  <a:pt x="34612" y="610814"/>
                </a:lnTo>
                <a:lnTo>
                  <a:pt x="65988" y="671274"/>
                </a:lnTo>
                <a:lnTo>
                  <a:pt x="106021" y="725808"/>
                </a:lnTo>
                <a:lnTo>
                  <a:pt x="153806" y="773510"/>
                </a:lnTo>
                <a:lnTo>
                  <a:pt x="208434" y="813474"/>
                </a:lnTo>
                <a:lnTo>
                  <a:pt x="268999" y="844796"/>
                </a:lnTo>
                <a:lnTo>
                  <a:pt x="334595" y="866569"/>
                </a:lnTo>
                <a:lnTo>
                  <a:pt x="404313" y="877890"/>
                </a:lnTo>
                <a:lnTo>
                  <a:pt x="440436" y="879348"/>
                </a:lnTo>
                <a:lnTo>
                  <a:pt x="476558" y="877890"/>
                </a:lnTo>
                <a:lnTo>
                  <a:pt x="546276" y="866569"/>
                </a:lnTo>
                <a:lnTo>
                  <a:pt x="611872" y="844796"/>
                </a:lnTo>
                <a:lnTo>
                  <a:pt x="672437" y="813474"/>
                </a:lnTo>
                <a:lnTo>
                  <a:pt x="727065" y="773510"/>
                </a:lnTo>
                <a:lnTo>
                  <a:pt x="774850" y="725808"/>
                </a:lnTo>
                <a:lnTo>
                  <a:pt x="814883" y="671274"/>
                </a:lnTo>
                <a:lnTo>
                  <a:pt x="846259" y="610814"/>
                </a:lnTo>
                <a:lnTo>
                  <a:pt x="868071" y="545332"/>
                </a:lnTo>
                <a:lnTo>
                  <a:pt x="879411" y="475733"/>
                </a:lnTo>
                <a:lnTo>
                  <a:pt x="880872" y="439674"/>
                </a:lnTo>
                <a:lnTo>
                  <a:pt x="879411" y="403614"/>
                </a:lnTo>
                <a:lnTo>
                  <a:pt x="868071" y="334015"/>
                </a:lnTo>
                <a:lnTo>
                  <a:pt x="846259" y="268533"/>
                </a:lnTo>
                <a:lnTo>
                  <a:pt x="814883" y="208073"/>
                </a:lnTo>
                <a:lnTo>
                  <a:pt x="774850" y="153539"/>
                </a:lnTo>
                <a:lnTo>
                  <a:pt x="727065" y="105837"/>
                </a:lnTo>
                <a:lnTo>
                  <a:pt x="672437" y="65873"/>
                </a:lnTo>
                <a:lnTo>
                  <a:pt x="611872" y="34551"/>
                </a:lnTo>
                <a:lnTo>
                  <a:pt x="546276" y="12778"/>
                </a:lnTo>
                <a:lnTo>
                  <a:pt x="476558" y="1457"/>
                </a:lnTo>
                <a:lnTo>
                  <a:pt x="440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56326" y="1911856"/>
            <a:ext cx="881380" cy="879475"/>
          </a:xfrm>
          <a:custGeom>
            <a:avLst/>
            <a:gdLst/>
            <a:ahLst/>
            <a:cxnLst/>
            <a:rect l="l" t="t" r="r" b="b"/>
            <a:pathLst>
              <a:path w="881379" h="879475">
                <a:moveTo>
                  <a:pt x="0" y="439674"/>
                </a:moveTo>
                <a:lnTo>
                  <a:pt x="5764" y="368356"/>
                </a:lnTo>
                <a:lnTo>
                  <a:pt x="22454" y="300703"/>
                </a:lnTo>
                <a:lnTo>
                  <a:pt x="49161" y="237619"/>
                </a:lnTo>
                <a:lnTo>
                  <a:pt x="84979" y="180008"/>
                </a:lnTo>
                <a:lnTo>
                  <a:pt x="129001" y="128778"/>
                </a:lnTo>
                <a:lnTo>
                  <a:pt x="180321" y="84831"/>
                </a:lnTo>
                <a:lnTo>
                  <a:pt x="238031" y="49075"/>
                </a:lnTo>
                <a:lnTo>
                  <a:pt x="301225" y="22414"/>
                </a:lnTo>
                <a:lnTo>
                  <a:pt x="368995" y="5754"/>
                </a:lnTo>
                <a:lnTo>
                  <a:pt x="440436" y="0"/>
                </a:lnTo>
                <a:lnTo>
                  <a:pt x="476558" y="1457"/>
                </a:lnTo>
                <a:lnTo>
                  <a:pt x="546276" y="12778"/>
                </a:lnTo>
                <a:lnTo>
                  <a:pt x="611872" y="34551"/>
                </a:lnTo>
                <a:lnTo>
                  <a:pt x="672437" y="65873"/>
                </a:lnTo>
                <a:lnTo>
                  <a:pt x="727065" y="105837"/>
                </a:lnTo>
                <a:lnTo>
                  <a:pt x="774850" y="153539"/>
                </a:lnTo>
                <a:lnTo>
                  <a:pt x="814883" y="208073"/>
                </a:lnTo>
                <a:lnTo>
                  <a:pt x="846259" y="268533"/>
                </a:lnTo>
                <a:lnTo>
                  <a:pt x="868071" y="334015"/>
                </a:lnTo>
                <a:lnTo>
                  <a:pt x="879411" y="403614"/>
                </a:lnTo>
                <a:lnTo>
                  <a:pt x="880872" y="439674"/>
                </a:lnTo>
                <a:lnTo>
                  <a:pt x="879411" y="475733"/>
                </a:lnTo>
                <a:lnTo>
                  <a:pt x="868071" y="545332"/>
                </a:lnTo>
                <a:lnTo>
                  <a:pt x="846259" y="610814"/>
                </a:lnTo>
                <a:lnTo>
                  <a:pt x="814883" y="671274"/>
                </a:lnTo>
                <a:lnTo>
                  <a:pt x="774850" y="725808"/>
                </a:lnTo>
                <a:lnTo>
                  <a:pt x="727065" y="773510"/>
                </a:lnTo>
                <a:lnTo>
                  <a:pt x="672437" y="813474"/>
                </a:lnTo>
                <a:lnTo>
                  <a:pt x="611872" y="844796"/>
                </a:lnTo>
                <a:lnTo>
                  <a:pt x="546276" y="866569"/>
                </a:lnTo>
                <a:lnTo>
                  <a:pt x="476558" y="877890"/>
                </a:lnTo>
                <a:lnTo>
                  <a:pt x="440436" y="879348"/>
                </a:lnTo>
                <a:lnTo>
                  <a:pt x="404313" y="877890"/>
                </a:lnTo>
                <a:lnTo>
                  <a:pt x="334595" y="866569"/>
                </a:lnTo>
                <a:lnTo>
                  <a:pt x="268999" y="844796"/>
                </a:lnTo>
                <a:lnTo>
                  <a:pt x="208434" y="813474"/>
                </a:lnTo>
                <a:lnTo>
                  <a:pt x="153806" y="773510"/>
                </a:lnTo>
                <a:lnTo>
                  <a:pt x="106021" y="725808"/>
                </a:lnTo>
                <a:lnTo>
                  <a:pt x="65988" y="671274"/>
                </a:lnTo>
                <a:lnTo>
                  <a:pt x="34612" y="610814"/>
                </a:lnTo>
                <a:lnTo>
                  <a:pt x="12800" y="545332"/>
                </a:lnTo>
                <a:lnTo>
                  <a:pt x="1460" y="475733"/>
                </a:lnTo>
                <a:lnTo>
                  <a:pt x="0" y="439674"/>
                </a:lnTo>
                <a:close/>
              </a:path>
            </a:pathLst>
          </a:custGeom>
          <a:ln w="28956">
            <a:solidFill>
              <a:srgbClr val="E9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61754" y="1911857"/>
            <a:ext cx="879475" cy="879475"/>
          </a:xfrm>
          <a:custGeom>
            <a:avLst/>
            <a:gdLst/>
            <a:ahLst/>
            <a:cxnLst/>
            <a:rect l="l" t="t" r="r" b="b"/>
            <a:pathLst>
              <a:path w="879475" h="879475">
                <a:moveTo>
                  <a:pt x="439673" y="0"/>
                </a:moveTo>
                <a:lnTo>
                  <a:pt x="368356" y="5754"/>
                </a:lnTo>
                <a:lnTo>
                  <a:pt x="300703" y="22414"/>
                </a:lnTo>
                <a:lnTo>
                  <a:pt x="237619" y="49075"/>
                </a:lnTo>
                <a:lnTo>
                  <a:pt x="180008" y="84831"/>
                </a:lnTo>
                <a:lnTo>
                  <a:pt x="128778" y="128778"/>
                </a:lnTo>
                <a:lnTo>
                  <a:pt x="84831" y="180008"/>
                </a:lnTo>
                <a:lnTo>
                  <a:pt x="49075" y="237619"/>
                </a:lnTo>
                <a:lnTo>
                  <a:pt x="22414" y="300703"/>
                </a:lnTo>
                <a:lnTo>
                  <a:pt x="5754" y="368356"/>
                </a:lnTo>
                <a:lnTo>
                  <a:pt x="0" y="439674"/>
                </a:lnTo>
                <a:lnTo>
                  <a:pt x="1457" y="475733"/>
                </a:lnTo>
                <a:lnTo>
                  <a:pt x="12778" y="545332"/>
                </a:lnTo>
                <a:lnTo>
                  <a:pt x="34551" y="610814"/>
                </a:lnTo>
                <a:lnTo>
                  <a:pt x="65873" y="671274"/>
                </a:lnTo>
                <a:lnTo>
                  <a:pt x="105837" y="725808"/>
                </a:lnTo>
                <a:lnTo>
                  <a:pt x="153539" y="773510"/>
                </a:lnTo>
                <a:lnTo>
                  <a:pt x="208073" y="813474"/>
                </a:lnTo>
                <a:lnTo>
                  <a:pt x="268533" y="844796"/>
                </a:lnTo>
                <a:lnTo>
                  <a:pt x="334015" y="866569"/>
                </a:lnTo>
                <a:lnTo>
                  <a:pt x="403614" y="877890"/>
                </a:lnTo>
                <a:lnTo>
                  <a:pt x="439673" y="879348"/>
                </a:lnTo>
                <a:lnTo>
                  <a:pt x="475733" y="877890"/>
                </a:lnTo>
                <a:lnTo>
                  <a:pt x="545332" y="866569"/>
                </a:lnTo>
                <a:lnTo>
                  <a:pt x="610814" y="844796"/>
                </a:lnTo>
                <a:lnTo>
                  <a:pt x="671274" y="813474"/>
                </a:lnTo>
                <a:lnTo>
                  <a:pt x="725808" y="773510"/>
                </a:lnTo>
                <a:lnTo>
                  <a:pt x="773510" y="725808"/>
                </a:lnTo>
                <a:lnTo>
                  <a:pt x="813474" y="671274"/>
                </a:lnTo>
                <a:lnTo>
                  <a:pt x="844796" y="610814"/>
                </a:lnTo>
                <a:lnTo>
                  <a:pt x="866569" y="545332"/>
                </a:lnTo>
                <a:lnTo>
                  <a:pt x="877890" y="475733"/>
                </a:lnTo>
                <a:lnTo>
                  <a:pt x="879347" y="439674"/>
                </a:lnTo>
                <a:lnTo>
                  <a:pt x="877890" y="403614"/>
                </a:lnTo>
                <a:lnTo>
                  <a:pt x="866569" y="334015"/>
                </a:lnTo>
                <a:lnTo>
                  <a:pt x="844796" y="268533"/>
                </a:lnTo>
                <a:lnTo>
                  <a:pt x="813474" y="208073"/>
                </a:lnTo>
                <a:lnTo>
                  <a:pt x="773510" y="153539"/>
                </a:lnTo>
                <a:lnTo>
                  <a:pt x="725808" y="105837"/>
                </a:lnTo>
                <a:lnTo>
                  <a:pt x="671274" y="65873"/>
                </a:lnTo>
                <a:lnTo>
                  <a:pt x="610814" y="34551"/>
                </a:lnTo>
                <a:lnTo>
                  <a:pt x="545332" y="12778"/>
                </a:lnTo>
                <a:lnTo>
                  <a:pt x="475733" y="1457"/>
                </a:lnTo>
                <a:lnTo>
                  <a:pt x="439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61754" y="1911856"/>
            <a:ext cx="879475" cy="879475"/>
          </a:xfrm>
          <a:custGeom>
            <a:avLst/>
            <a:gdLst/>
            <a:ahLst/>
            <a:cxnLst/>
            <a:rect l="l" t="t" r="r" b="b"/>
            <a:pathLst>
              <a:path w="879475" h="879475">
                <a:moveTo>
                  <a:pt x="0" y="439674"/>
                </a:moveTo>
                <a:lnTo>
                  <a:pt x="5754" y="368356"/>
                </a:lnTo>
                <a:lnTo>
                  <a:pt x="22414" y="300703"/>
                </a:lnTo>
                <a:lnTo>
                  <a:pt x="49075" y="237619"/>
                </a:lnTo>
                <a:lnTo>
                  <a:pt x="84831" y="180008"/>
                </a:lnTo>
                <a:lnTo>
                  <a:pt x="128778" y="128778"/>
                </a:lnTo>
                <a:lnTo>
                  <a:pt x="180008" y="84831"/>
                </a:lnTo>
                <a:lnTo>
                  <a:pt x="237619" y="49075"/>
                </a:lnTo>
                <a:lnTo>
                  <a:pt x="300703" y="22414"/>
                </a:lnTo>
                <a:lnTo>
                  <a:pt x="368356" y="5754"/>
                </a:lnTo>
                <a:lnTo>
                  <a:pt x="439673" y="0"/>
                </a:lnTo>
                <a:lnTo>
                  <a:pt x="475733" y="1457"/>
                </a:lnTo>
                <a:lnTo>
                  <a:pt x="545332" y="12778"/>
                </a:lnTo>
                <a:lnTo>
                  <a:pt x="610814" y="34551"/>
                </a:lnTo>
                <a:lnTo>
                  <a:pt x="671274" y="65873"/>
                </a:lnTo>
                <a:lnTo>
                  <a:pt x="725808" y="105837"/>
                </a:lnTo>
                <a:lnTo>
                  <a:pt x="773510" y="153539"/>
                </a:lnTo>
                <a:lnTo>
                  <a:pt x="813474" y="208073"/>
                </a:lnTo>
                <a:lnTo>
                  <a:pt x="844796" y="268533"/>
                </a:lnTo>
                <a:lnTo>
                  <a:pt x="866569" y="334015"/>
                </a:lnTo>
                <a:lnTo>
                  <a:pt x="877890" y="403614"/>
                </a:lnTo>
                <a:lnTo>
                  <a:pt x="879347" y="439674"/>
                </a:lnTo>
                <a:lnTo>
                  <a:pt x="877890" y="475733"/>
                </a:lnTo>
                <a:lnTo>
                  <a:pt x="866569" y="545332"/>
                </a:lnTo>
                <a:lnTo>
                  <a:pt x="844796" y="610814"/>
                </a:lnTo>
                <a:lnTo>
                  <a:pt x="813474" y="671274"/>
                </a:lnTo>
                <a:lnTo>
                  <a:pt x="773510" y="725808"/>
                </a:lnTo>
                <a:lnTo>
                  <a:pt x="725808" y="773510"/>
                </a:lnTo>
                <a:lnTo>
                  <a:pt x="671274" y="813474"/>
                </a:lnTo>
                <a:lnTo>
                  <a:pt x="610814" y="844796"/>
                </a:lnTo>
                <a:lnTo>
                  <a:pt x="545332" y="866569"/>
                </a:lnTo>
                <a:lnTo>
                  <a:pt x="475733" y="877890"/>
                </a:lnTo>
                <a:lnTo>
                  <a:pt x="439673" y="879348"/>
                </a:lnTo>
                <a:lnTo>
                  <a:pt x="403614" y="877890"/>
                </a:lnTo>
                <a:lnTo>
                  <a:pt x="334015" y="866569"/>
                </a:lnTo>
                <a:lnTo>
                  <a:pt x="268533" y="844796"/>
                </a:lnTo>
                <a:lnTo>
                  <a:pt x="208073" y="813474"/>
                </a:lnTo>
                <a:lnTo>
                  <a:pt x="153539" y="773510"/>
                </a:lnTo>
                <a:lnTo>
                  <a:pt x="105837" y="725808"/>
                </a:lnTo>
                <a:lnTo>
                  <a:pt x="65873" y="671274"/>
                </a:lnTo>
                <a:lnTo>
                  <a:pt x="34551" y="610814"/>
                </a:lnTo>
                <a:lnTo>
                  <a:pt x="12778" y="545332"/>
                </a:lnTo>
                <a:lnTo>
                  <a:pt x="1457" y="475733"/>
                </a:lnTo>
                <a:lnTo>
                  <a:pt x="0" y="439674"/>
                </a:lnTo>
                <a:close/>
              </a:path>
            </a:pathLst>
          </a:custGeom>
          <a:ln w="28956">
            <a:solidFill>
              <a:srgbClr val="E9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08226" y="1911857"/>
            <a:ext cx="879475" cy="879475"/>
          </a:xfrm>
          <a:custGeom>
            <a:avLst/>
            <a:gdLst/>
            <a:ahLst/>
            <a:cxnLst/>
            <a:rect l="l" t="t" r="r" b="b"/>
            <a:pathLst>
              <a:path w="879475" h="879475">
                <a:moveTo>
                  <a:pt x="439673" y="0"/>
                </a:moveTo>
                <a:lnTo>
                  <a:pt x="368356" y="5754"/>
                </a:lnTo>
                <a:lnTo>
                  <a:pt x="300703" y="22414"/>
                </a:lnTo>
                <a:lnTo>
                  <a:pt x="237619" y="49075"/>
                </a:lnTo>
                <a:lnTo>
                  <a:pt x="180008" y="84831"/>
                </a:lnTo>
                <a:lnTo>
                  <a:pt x="128778" y="128778"/>
                </a:lnTo>
                <a:lnTo>
                  <a:pt x="84831" y="180008"/>
                </a:lnTo>
                <a:lnTo>
                  <a:pt x="49075" y="237619"/>
                </a:lnTo>
                <a:lnTo>
                  <a:pt x="22414" y="300703"/>
                </a:lnTo>
                <a:lnTo>
                  <a:pt x="5754" y="368356"/>
                </a:lnTo>
                <a:lnTo>
                  <a:pt x="0" y="439674"/>
                </a:lnTo>
                <a:lnTo>
                  <a:pt x="1457" y="475733"/>
                </a:lnTo>
                <a:lnTo>
                  <a:pt x="12778" y="545332"/>
                </a:lnTo>
                <a:lnTo>
                  <a:pt x="34551" y="610814"/>
                </a:lnTo>
                <a:lnTo>
                  <a:pt x="65873" y="671274"/>
                </a:lnTo>
                <a:lnTo>
                  <a:pt x="105837" y="725808"/>
                </a:lnTo>
                <a:lnTo>
                  <a:pt x="153539" y="773510"/>
                </a:lnTo>
                <a:lnTo>
                  <a:pt x="208073" y="813474"/>
                </a:lnTo>
                <a:lnTo>
                  <a:pt x="268533" y="844796"/>
                </a:lnTo>
                <a:lnTo>
                  <a:pt x="334015" y="866569"/>
                </a:lnTo>
                <a:lnTo>
                  <a:pt x="403614" y="877890"/>
                </a:lnTo>
                <a:lnTo>
                  <a:pt x="439673" y="879348"/>
                </a:lnTo>
                <a:lnTo>
                  <a:pt x="475733" y="877890"/>
                </a:lnTo>
                <a:lnTo>
                  <a:pt x="545332" y="866569"/>
                </a:lnTo>
                <a:lnTo>
                  <a:pt x="610814" y="844796"/>
                </a:lnTo>
                <a:lnTo>
                  <a:pt x="671274" y="813474"/>
                </a:lnTo>
                <a:lnTo>
                  <a:pt x="725808" y="773510"/>
                </a:lnTo>
                <a:lnTo>
                  <a:pt x="773510" y="725808"/>
                </a:lnTo>
                <a:lnTo>
                  <a:pt x="813474" y="671274"/>
                </a:lnTo>
                <a:lnTo>
                  <a:pt x="844796" y="610814"/>
                </a:lnTo>
                <a:lnTo>
                  <a:pt x="866569" y="545332"/>
                </a:lnTo>
                <a:lnTo>
                  <a:pt x="877890" y="475733"/>
                </a:lnTo>
                <a:lnTo>
                  <a:pt x="879347" y="439674"/>
                </a:lnTo>
                <a:lnTo>
                  <a:pt x="877890" y="403614"/>
                </a:lnTo>
                <a:lnTo>
                  <a:pt x="866569" y="334015"/>
                </a:lnTo>
                <a:lnTo>
                  <a:pt x="844796" y="268533"/>
                </a:lnTo>
                <a:lnTo>
                  <a:pt x="813474" y="208073"/>
                </a:lnTo>
                <a:lnTo>
                  <a:pt x="773510" y="153539"/>
                </a:lnTo>
                <a:lnTo>
                  <a:pt x="725808" y="105837"/>
                </a:lnTo>
                <a:lnTo>
                  <a:pt x="671274" y="65873"/>
                </a:lnTo>
                <a:lnTo>
                  <a:pt x="610814" y="34551"/>
                </a:lnTo>
                <a:lnTo>
                  <a:pt x="545332" y="12778"/>
                </a:lnTo>
                <a:lnTo>
                  <a:pt x="475733" y="1457"/>
                </a:lnTo>
                <a:lnTo>
                  <a:pt x="439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08226" y="1911856"/>
            <a:ext cx="879475" cy="879475"/>
          </a:xfrm>
          <a:custGeom>
            <a:avLst/>
            <a:gdLst/>
            <a:ahLst/>
            <a:cxnLst/>
            <a:rect l="l" t="t" r="r" b="b"/>
            <a:pathLst>
              <a:path w="879475" h="879475">
                <a:moveTo>
                  <a:pt x="0" y="439674"/>
                </a:moveTo>
                <a:lnTo>
                  <a:pt x="5754" y="368356"/>
                </a:lnTo>
                <a:lnTo>
                  <a:pt x="22414" y="300703"/>
                </a:lnTo>
                <a:lnTo>
                  <a:pt x="49075" y="237619"/>
                </a:lnTo>
                <a:lnTo>
                  <a:pt x="84831" y="180008"/>
                </a:lnTo>
                <a:lnTo>
                  <a:pt x="128778" y="128778"/>
                </a:lnTo>
                <a:lnTo>
                  <a:pt x="180008" y="84831"/>
                </a:lnTo>
                <a:lnTo>
                  <a:pt x="237619" y="49075"/>
                </a:lnTo>
                <a:lnTo>
                  <a:pt x="300703" y="22414"/>
                </a:lnTo>
                <a:lnTo>
                  <a:pt x="368356" y="5754"/>
                </a:lnTo>
                <a:lnTo>
                  <a:pt x="439673" y="0"/>
                </a:lnTo>
                <a:lnTo>
                  <a:pt x="475733" y="1457"/>
                </a:lnTo>
                <a:lnTo>
                  <a:pt x="545332" y="12778"/>
                </a:lnTo>
                <a:lnTo>
                  <a:pt x="610814" y="34551"/>
                </a:lnTo>
                <a:lnTo>
                  <a:pt x="671274" y="65873"/>
                </a:lnTo>
                <a:lnTo>
                  <a:pt x="725808" y="105837"/>
                </a:lnTo>
                <a:lnTo>
                  <a:pt x="773510" y="153539"/>
                </a:lnTo>
                <a:lnTo>
                  <a:pt x="813474" y="208073"/>
                </a:lnTo>
                <a:lnTo>
                  <a:pt x="844796" y="268533"/>
                </a:lnTo>
                <a:lnTo>
                  <a:pt x="866569" y="334015"/>
                </a:lnTo>
                <a:lnTo>
                  <a:pt x="877890" y="403614"/>
                </a:lnTo>
                <a:lnTo>
                  <a:pt x="879347" y="439674"/>
                </a:lnTo>
                <a:lnTo>
                  <a:pt x="877890" y="475733"/>
                </a:lnTo>
                <a:lnTo>
                  <a:pt x="866569" y="545332"/>
                </a:lnTo>
                <a:lnTo>
                  <a:pt x="844796" y="610814"/>
                </a:lnTo>
                <a:lnTo>
                  <a:pt x="813474" y="671274"/>
                </a:lnTo>
                <a:lnTo>
                  <a:pt x="773510" y="725808"/>
                </a:lnTo>
                <a:lnTo>
                  <a:pt x="725808" y="773510"/>
                </a:lnTo>
                <a:lnTo>
                  <a:pt x="671274" y="813474"/>
                </a:lnTo>
                <a:lnTo>
                  <a:pt x="610814" y="844796"/>
                </a:lnTo>
                <a:lnTo>
                  <a:pt x="545332" y="866569"/>
                </a:lnTo>
                <a:lnTo>
                  <a:pt x="475733" y="877890"/>
                </a:lnTo>
                <a:lnTo>
                  <a:pt x="439673" y="879348"/>
                </a:lnTo>
                <a:lnTo>
                  <a:pt x="403614" y="877890"/>
                </a:lnTo>
                <a:lnTo>
                  <a:pt x="334015" y="866569"/>
                </a:lnTo>
                <a:lnTo>
                  <a:pt x="268533" y="844796"/>
                </a:lnTo>
                <a:lnTo>
                  <a:pt x="208073" y="813474"/>
                </a:lnTo>
                <a:lnTo>
                  <a:pt x="153539" y="773510"/>
                </a:lnTo>
                <a:lnTo>
                  <a:pt x="105837" y="725808"/>
                </a:lnTo>
                <a:lnTo>
                  <a:pt x="65873" y="671274"/>
                </a:lnTo>
                <a:lnTo>
                  <a:pt x="34551" y="610814"/>
                </a:lnTo>
                <a:lnTo>
                  <a:pt x="12778" y="545332"/>
                </a:lnTo>
                <a:lnTo>
                  <a:pt x="1457" y="475733"/>
                </a:lnTo>
                <a:lnTo>
                  <a:pt x="0" y="439674"/>
                </a:lnTo>
                <a:close/>
              </a:path>
            </a:pathLst>
          </a:custGeom>
          <a:ln w="28956">
            <a:solidFill>
              <a:srgbClr val="E9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40287" y="3706181"/>
            <a:ext cx="2579370" cy="113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ol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 t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h 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or</a:t>
            </a:r>
            <a:r>
              <a:rPr sz="1400" spc="-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er 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ll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av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il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le</a:t>
            </a:r>
            <a:r>
              <a:rPr sz="1400" spc="2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li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[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MPL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S,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db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nd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,</a:t>
            </a:r>
            <a:r>
              <a:rPr sz="14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fi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,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 c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ll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r]</a:t>
            </a:r>
            <a:endParaRPr sz="14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95"/>
              </a:spcBef>
              <a:buClr>
                <a:srgbClr val="646669"/>
              </a:buClr>
              <a:buFont typeface="Calibri"/>
              <a:buChar char="-"/>
              <a:tabLst>
                <a:tab pos="185420" algn="l"/>
              </a:tabLst>
            </a:pP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Clr>
                <a:srgbClr val="646669"/>
              </a:buClr>
              <a:buFont typeface="Calibri"/>
              <a:buChar char="-"/>
              <a:tabLst>
                <a:tab pos="185420" algn="l"/>
              </a:tabLst>
            </a:pP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 VPN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13583" y="2978218"/>
            <a:ext cx="14687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23335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323335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323335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323335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323335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323335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323335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323335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323335"/>
                </a:solidFill>
                <a:latin typeface="Calibri"/>
                <a:cs typeface="Calibri"/>
              </a:rPr>
              <a:t>d</a:t>
            </a:r>
            <a:r>
              <a:rPr sz="1800" spc="1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323335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323335"/>
                </a:solidFill>
                <a:latin typeface="Calibri"/>
                <a:cs typeface="Calibri"/>
              </a:rPr>
              <a:t>at</a:t>
            </a:r>
            <a:r>
              <a:rPr sz="1800" dirty="0">
                <a:solidFill>
                  <a:srgbClr val="323335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76593" y="2978218"/>
            <a:ext cx="12382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23335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323335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323335"/>
                </a:solidFill>
                <a:latin typeface="Calibri"/>
                <a:cs typeface="Calibri"/>
              </a:rPr>
              <a:t>ti</a:t>
            </a:r>
            <a:r>
              <a:rPr sz="1800" dirty="0">
                <a:solidFill>
                  <a:srgbClr val="323335"/>
                </a:solidFill>
                <a:latin typeface="Calibri"/>
                <a:cs typeface="Calibri"/>
              </a:rPr>
              <a:t>mal</a:t>
            </a:r>
            <a:r>
              <a:rPr sz="1800" spc="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323335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323335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323335"/>
                </a:solidFill>
                <a:latin typeface="Calibri"/>
                <a:cs typeface="Calibri"/>
              </a:rPr>
              <a:t>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76051" y="2978218"/>
            <a:ext cx="10477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23335"/>
                </a:solidFill>
                <a:latin typeface="Calibri"/>
                <a:cs typeface="Calibri"/>
              </a:rPr>
              <a:t>S</a:t>
            </a:r>
            <a:r>
              <a:rPr sz="1800" spc="-15" dirty="0">
                <a:solidFill>
                  <a:srgbClr val="323335"/>
                </a:solidFill>
                <a:latin typeface="Calibri"/>
                <a:cs typeface="Calibri"/>
              </a:rPr>
              <a:t>mar</a:t>
            </a:r>
            <a:r>
              <a:rPr sz="1800" spc="-10" dirty="0">
                <a:solidFill>
                  <a:srgbClr val="323335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323335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323335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323335"/>
                </a:solidFill>
                <a:latin typeface="Calibri"/>
                <a:cs typeface="Calibri"/>
              </a:rPr>
              <a:t>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91664" y="3706181"/>
            <a:ext cx="248920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3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or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nc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d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ion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oss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ll</a:t>
            </a:r>
            <a:r>
              <a:rPr sz="14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av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il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le</a:t>
            </a:r>
            <a:r>
              <a:rPr sz="14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93547" y="3706181"/>
            <a:ext cx="230187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or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4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at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4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Me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aki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orm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sis</a:t>
            </a:r>
            <a:r>
              <a:rPr sz="14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wi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93547" y="4209101"/>
            <a:ext cx="2531110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tabLst>
                <a:tab pos="299085" algn="l"/>
              </a:tabLst>
            </a:pP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-	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-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mp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-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4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 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mm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t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or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nc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iss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30067" y="5234940"/>
            <a:ext cx="6532245" cy="485140"/>
          </a:xfrm>
          <a:custGeom>
            <a:avLst/>
            <a:gdLst/>
            <a:ahLst/>
            <a:cxnLst/>
            <a:rect l="l" t="t" r="r" b="b"/>
            <a:pathLst>
              <a:path w="6532245" h="485139">
                <a:moveTo>
                  <a:pt x="6234468" y="0"/>
                </a:moveTo>
                <a:lnTo>
                  <a:pt x="0" y="0"/>
                </a:lnTo>
                <a:lnTo>
                  <a:pt x="297395" y="242316"/>
                </a:lnTo>
                <a:lnTo>
                  <a:pt x="0" y="484632"/>
                </a:lnTo>
                <a:lnTo>
                  <a:pt x="6234468" y="484632"/>
                </a:lnTo>
                <a:lnTo>
                  <a:pt x="6531864" y="242316"/>
                </a:lnTo>
                <a:lnTo>
                  <a:pt x="6234468" y="0"/>
                </a:lnTo>
                <a:close/>
              </a:path>
            </a:pathLst>
          </a:custGeom>
          <a:solidFill>
            <a:srgbClr val="6E9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669252" y="5369737"/>
            <a:ext cx="48539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ent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 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63495" y="2167128"/>
            <a:ext cx="368807" cy="368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56732" y="2116836"/>
            <a:ext cx="478535" cy="300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718548" y="2173223"/>
            <a:ext cx="367283" cy="368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67316" y="2266200"/>
            <a:ext cx="268223" cy="268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536936" y="2225039"/>
            <a:ext cx="1229867" cy="3627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853927" y="2231135"/>
            <a:ext cx="597407" cy="3901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62843" y="2250948"/>
            <a:ext cx="1123315" cy="256540"/>
          </a:xfrm>
          <a:custGeom>
            <a:avLst/>
            <a:gdLst/>
            <a:ahLst/>
            <a:cxnLst/>
            <a:rect l="l" t="t" r="r" b="b"/>
            <a:pathLst>
              <a:path w="1123315" h="256539">
                <a:moveTo>
                  <a:pt x="995172" y="0"/>
                </a:moveTo>
                <a:lnTo>
                  <a:pt x="124230" y="54"/>
                </a:lnTo>
                <a:lnTo>
                  <a:pt x="82198" y="8443"/>
                </a:lnTo>
                <a:lnTo>
                  <a:pt x="46388" y="29396"/>
                </a:lnTo>
                <a:lnTo>
                  <a:pt x="19257" y="60457"/>
                </a:lnTo>
                <a:lnTo>
                  <a:pt x="3263" y="99169"/>
                </a:lnTo>
                <a:lnTo>
                  <a:pt x="0" y="128015"/>
                </a:lnTo>
                <a:lnTo>
                  <a:pt x="54" y="131801"/>
                </a:lnTo>
                <a:lnTo>
                  <a:pt x="8443" y="173833"/>
                </a:lnTo>
                <a:lnTo>
                  <a:pt x="29396" y="209643"/>
                </a:lnTo>
                <a:lnTo>
                  <a:pt x="60457" y="236774"/>
                </a:lnTo>
                <a:lnTo>
                  <a:pt x="99169" y="252768"/>
                </a:lnTo>
                <a:lnTo>
                  <a:pt x="128016" y="256031"/>
                </a:lnTo>
                <a:lnTo>
                  <a:pt x="1002025" y="255851"/>
                </a:lnTo>
                <a:lnTo>
                  <a:pt x="1043125" y="246695"/>
                </a:lnTo>
                <a:lnTo>
                  <a:pt x="1078052" y="225241"/>
                </a:lnTo>
                <a:lnTo>
                  <a:pt x="1104456" y="193635"/>
                </a:lnTo>
                <a:lnTo>
                  <a:pt x="1119984" y="154025"/>
                </a:lnTo>
                <a:lnTo>
                  <a:pt x="1123133" y="124230"/>
                </a:lnTo>
                <a:lnTo>
                  <a:pt x="1121884" y="109680"/>
                </a:lnTo>
                <a:lnTo>
                  <a:pt x="1109035" y="69448"/>
                </a:lnTo>
                <a:lnTo>
                  <a:pt x="1084439" y="36259"/>
                </a:lnTo>
                <a:lnTo>
                  <a:pt x="1050555" y="12567"/>
                </a:lnTo>
                <a:lnTo>
                  <a:pt x="1009838" y="830"/>
                </a:lnTo>
                <a:lnTo>
                  <a:pt x="995172" y="0"/>
                </a:lnTo>
                <a:close/>
              </a:path>
            </a:pathLst>
          </a:custGeom>
          <a:solidFill>
            <a:srgbClr val="6E9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0947841" y="2310267"/>
            <a:ext cx="35496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90359" y="2225040"/>
            <a:ext cx="1231391" cy="3627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00088" y="2231136"/>
            <a:ext cx="1010411" cy="3901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16268" y="2250948"/>
            <a:ext cx="1125220" cy="256540"/>
          </a:xfrm>
          <a:custGeom>
            <a:avLst/>
            <a:gdLst/>
            <a:ahLst/>
            <a:cxnLst/>
            <a:rect l="l" t="t" r="r" b="b"/>
            <a:pathLst>
              <a:path w="1125220" h="256539">
                <a:moveTo>
                  <a:pt x="996696" y="0"/>
                </a:moveTo>
                <a:lnTo>
                  <a:pt x="124230" y="54"/>
                </a:lnTo>
                <a:lnTo>
                  <a:pt x="82198" y="8443"/>
                </a:lnTo>
                <a:lnTo>
                  <a:pt x="46388" y="29396"/>
                </a:lnTo>
                <a:lnTo>
                  <a:pt x="19257" y="60457"/>
                </a:lnTo>
                <a:lnTo>
                  <a:pt x="3263" y="99169"/>
                </a:lnTo>
                <a:lnTo>
                  <a:pt x="0" y="128015"/>
                </a:lnTo>
                <a:lnTo>
                  <a:pt x="54" y="131801"/>
                </a:lnTo>
                <a:lnTo>
                  <a:pt x="8443" y="173833"/>
                </a:lnTo>
                <a:lnTo>
                  <a:pt x="29396" y="209643"/>
                </a:lnTo>
                <a:lnTo>
                  <a:pt x="60457" y="236774"/>
                </a:lnTo>
                <a:lnTo>
                  <a:pt x="99169" y="252768"/>
                </a:lnTo>
                <a:lnTo>
                  <a:pt x="128016" y="256031"/>
                </a:lnTo>
                <a:lnTo>
                  <a:pt x="1003549" y="255851"/>
                </a:lnTo>
                <a:lnTo>
                  <a:pt x="1044649" y="246695"/>
                </a:lnTo>
                <a:lnTo>
                  <a:pt x="1079576" y="225241"/>
                </a:lnTo>
                <a:lnTo>
                  <a:pt x="1105980" y="193635"/>
                </a:lnTo>
                <a:lnTo>
                  <a:pt x="1121508" y="154025"/>
                </a:lnTo>
                <a:lnTo>
                  <a:pt x="1124657" y="124230"/>
                </a:lnTo>
                <a:lnTo>
                  <a:pt x="1123408" y="109680"/>
                </a:lnTo>
                <a:lnTo>
                  <a:pt x="1110559" y="69448"/>
                </a:lnTo>
                <a:lnTo>
                  <a:pt x="1085963" y="36259"/>
                </a:lnTo>
                <a:lnTo>
                  <a:pt x="1052079" y="12567"/>
                </a:lnTo>
                <a:lnTo>
                  <a:pt x="1011362" y="830"/>
                </a:lnTo>
                <a:lnTo>
                  <a:pt x="996696" y="0"/>
                </a:lnTo>
                <a:close/>
              </a:path>
            </a:pathLst>
          </a:custGeom>
          <a:solidFill>
            <a:srgbClr val="67B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894211" y="2310267"/>
            <a:ext cx="76708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lann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4670">
              <a:lnSpc>
                <a:spcPct val="100000"/>
              </a:lnSpc>
            </a:pPr>
            <a:r>
              <a:rPr dirty="0"/>
              <a:t>C</a:t>
            </a:r>
            <a:r>
              <a:rPr spc="-5" dirty="0"/>
              <a:t>o</a:t>
            </a:r>
            <a:r>
              <a:rPr spc="-35" dirty="0"/>
              <a:t>n</a:t>
            </a:r>
            <a:r>
              <a:rPr spc="-25" dirty="0"/>
              <a:t>t</a:t>
            </a:r>
            <a:r>
              <a:rPr spc="-75" dirty="0"/>
              <a:t>r</a:t>
            </a:r>
            <a:r>
              <a:rPr spc="-5" dirty="0"/>
              <a:t>o</a:t>
            </a:r>
            <a:r>
              <a:rPr dirty="0"/>
              <a:t>l</a:t>
            </a:r>
            <a:r>
              <a:rPr spc="-10" dirty="0"/>
              <a:t> </a:t>
            </a:r>
            <a:r>
              <a:rPr spc="-95" dirty="0"/>
              <a:t>P</a:t>
            </a:r>
            <a:r>
              <a:rPr spc="-35" dirty="0"/>
              <a:t>a</a:t>
            </a:r>
            <a:r>
              <a:rPr spc="-25" dirty="0"/>
              <a:t>t</a:t>
            </a:r>
            <a:r>
              <a:rPr dirty="0"/>
              <a:t>h</a:t>
            </a:r>
            <a:r>
              <a:rPr spc="-10" dirty="0"/>
              <a:t> </a:t>
            </a:r>
            <a:r>
              <a:rPr dirty="0"/>
              <a:t>S</a:t>
            </a:r>
            <a:r>
              <a:rPr spc="-5" dirty="0"/>
              <a:t>e</a:t>
            </a:r>
            <a:r>
              <a:rPr dirty="0"/>
              <a:t>l</a:t>
            </a:r>
            <a:r>
              <a:rPr spc="-5" dirty="0"/>
              <a:t>e</a:t>
            </a:r>
            <a:r>
              <a:rPr spc="-20" dirty="0"/>
              <a:t>c</a:t>
            </a:r>
            <a:r>
              <a:rPr spc="-25" dirty="0"/>
              <a:t>t</a:t>
            </a:r>
            <a:r>
              <a:rPr dirty="0"/>
              <a:t>i</a:t>
            </a:r>
            <a:r>
              <a:rPr spc="-5" dirty="0"/>
              <a:t>o</a:t>
            </a:r>
            <a:r>
              <a:rPr dirty="0"/>
              <a:t>n</a:t>
            </a:r>
            <a:r>
              <a:rPr spc="-20" dirty="0"/>
              <a:t> </a:t>
            </a:r>
            <a:r>
              <a:rPr spc="-70" dirty="0"/>
              <a:t>f</a:t>
            </a:r>
            <a:r>
              <a:rPr spc="-5" dirty="0"/>
              <a:t>o</a:t>
            </a:r>
            <a:r>
              <a:rPr spc="-15" dirty="0"/>
              <a:t>r</a:t>
            </a:r>
            <a:r>
              <a:rPr spc="-10" dirty="0"/>
              <a:t> </a:t>
            </a:r>
            <a:r>
              <a:rPr dirty="0"/>
              <a:t>SaaS</a:t>
            </a:r>
            <a:r>
              <a:rPr spc="-15" dirty="0"/>
              <a:t> </a:t>
            </a:r>
            <a:r>
              <a:rPr spc="5" dirty="0"/>
              <a:t>A</a:t>
            </a:r>
            <a:r>
              <a:rPr dirty="0"/>
              <a:t>ppli</a:t>
            </a:r>
            <a:r>
              <a:rPr spc="-25" dirty="0"/>
              <a:t>c</a:t>
            </a:r>
            <a:r>
              <a:rPr spc="-35" dirty="0"/>
              <a:t>a</a:t>
            </a:r>
            <a:r>
              <a:rPr spc="-25" dirty="0"/>
              <a:t>t</a:t>
            </a:r>
            <a:r>
              <a:rPr dirty="0"/>
              <a:t>i</a:t>
            </a:r>
            <a:r>
              <a:rPr spc="-5" dirty="0"/>
              <a:t>o</a:t>
            </a:r>
            <a:r>
              <a:rPr dirty="0"/>
              <a:t>ns</a:t>
            </a:r>
          </a:p>
        </p:txBody>
      </p:sp>
      <p:sp>
        <p:nvSpPr>
          <p:cNvPr id="3" name="object 3"/>
          <p:cNvSpPr/>
          <p:nvPr/>
        </p:nvSpPr>
        <p:spPr>
          <a:xfrm>
            <a:off x="6217920" y="1827276"/>
            <a:ext cx="4936235" cy="3649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52971" y="1862328"/>
            <a:ext cx="4811267" cy="35250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8400" y="1857755"/>
            <a:ext cx="4820920" cy="3534410"/>
          </a:xfrm>
          <a:custGeom>
            <a:avLst/>
            <a:gdLst/>
            <a:ahLst/>
            <a:cxnLst/>
            <a:rect l="l" t="t" r="r" b="b"/>
            <a:pathLst>
              <a:path w="4820920" h="3534410">
                <a:moveTo>
                  <a:pt x="0" y="0"/>
                </a:moveTo>
                <a:lnTo>
                  <a:pt x="4820411" y="0"/>
                </a:lnTo>
                <a:lnTo>
                  <a:pt x="4820411" y="3534155"/>
                </a:lnTo>
                <a:lnTo>
                  <a:pt x="0" y="353415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359" y="3909060"/>
            <a:ext cx="5515355" cy="2446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63411" y="3944111"/>
            <a:ext cx="5390387" cy="23210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58840" y="3939540"/>
            <a:ext cx="5400040" cy="2330450"/>
          </a:xfrm>
          <a:custGeom>
            <a:avLst/>
            <a:gdLst/>
            <a:ahLst/>
            <a:cxnLst/>
            <a:rect l="l" t="t" r="r" b="b"/>
            <a:pathLst>
              <a:path w="5400040" h="2330450">
                <a:moveTo>
                  <a:pt x="0" y="0"/>
                </a:moveTo>
                <a:lnTo>
                  <a:pt x="5399532" y="0"/>
                </a:lnTo>
                <a:lnTo>
                  <a:pt x="5399532" y="2330196"/>
                </a:lnTo>
                <a:lnTo>
                  <a:pt x="0" y="233019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0100" y="2217192"/>
            <a:ext cx="4653915" cy="2786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25755">
              <a:lnSpc>
                <a:spcPct val="110000"/>
              </a:lnSpc>
            </a:pP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Lo</a:t>
            </a:r>
            <a:r>
              <a:rPr sz="20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al</a:t>
            </a:r>
            <a:r>
              <a:rPr sz="20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2000" spc="-3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2000" spc="-75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ut</a:t>
            </a:r>
            <a:r>
              <a:rPr sz="2000" spc="-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2000" spc="-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SaaS</a:t>
            </a:r>
            <a:r>
              <a:rPr sz="20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app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li</a:t>
            </a:r>
            <a:r>
              <a:rPr sz="20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2000" spc="-2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io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ns</a:t>
            </a:r>
            <a:r>
              <a:rPr sz="20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e pub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li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 I</a:t>
            </a:r>
            <a:r>
              <a:rPr sz="2000" spc="-25" dirty="0">
                <a:solidFill>
                  <a:srgbClr val="646669"/>
                </a:solidFill>
                <a:latin typeface="Calibri"/>
                <a:cs typeface="Calibri"/>
              </a:rPr>
              <a:t>nt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er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20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t 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li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2000" spc="-25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20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2000" spc="-3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2000" spc="-2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ad</a:t>
            </a:r>
            <a:r>
              <a:rPr sz="20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2000" spc="-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Au</a:t>
            </a:r>
            <a:r>
              <a:rPr sz="2000" spc="-2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N tunn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el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mles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2000" spc="3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ne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li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ck</a:t>
            </a:r>
            <a:r>
              <a:rPr sz="2000" spc="-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20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tup</a:t>
            </a:r>
            <a:r>
              <a:rPr sz="20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app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li</a:t>
            </a:r>
            <a:r>
              <a:rPr sz="20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2000" spc="-2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io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ns</a:t>
            </a:r>
            <a:endParaRPr sz="20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760"/>
              </a:spcBef>
              <a:buClr>
                <a:srgbClr val="646669"/>
              </a:buClr>
              <a:buFont typeface="Arial"/>
              <a:buChar char="•"/>
              <a:tabLst>
                <a:tab pos="699135" algn="l"/>
              </a:tabLst>
            </a:pP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Ch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oos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of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pub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endParaRPr sz="1600">
              <a:latin typeface="Calibri"/>
              <a:cs typeface="Calibri"/>
            </a:endParaRPr>
          </a:p>
          <a:p>
            <a:pPr marL="698500" marR="63500" indent="-228600">
              <a:lnSpc>
                <a:spcPct val="100000"/>
              </a:lnSpc>
              <a:spcBef>
                <a:spcPts val="600"/>
              </a:spcBef>
              <a:buClr>
                <a:srgbClr val="646669"/>
              </a:buClr>
              <a:buFont typeface="Arial"/>
              <a:buChar char="•"/>
              <a:tabLst>
                <a:tab pos="699135" algn="l"/>
              </a:tabLst>
            </a:pP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ad</a:t>
            </a:r>
            <a:r>
              <a:rPr sz="16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ba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an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3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646669"/>
                </a:solidFill>
                <a:latin typeface="Calibri"/>
                <a:cs typeface="Calibri"/>
              </a:rPr>
              <a:t>av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il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ab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pub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30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600"/>
              </a:spcBef>
              <a:buClr>
                <a:srgbClr val="646669"/>
              </a:buClr>
              <a:buFont typeface="Arial"/>
              <a:buChar char="•"/>
              <a:tabLst>
                <a:tab pos="698500" algn="l"/>
              </a:tabLst>
            </a:pP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App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bal p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7430">
              <a:lnSpc>
                <a:spcPct val="100000"/>
              </a:lnSpc>
            </a:pPr>
            <a:r>
              <a:rPr spc="-280" dirty="0"/>
              <a:t>T</a:t>
            </a:r>
            <a:r>
              <a:rPr dirty="0"/>
              <a:t>a</a:t>
            </a:r>
            <a:r>
              <a:rPr spc="-25" dirty="0"/>
              <a:t>g</a:t>
            </a:r>
            <a:r>
              <a:rPr dirty="0"/>
              <a:t>-</a:t>
            </a:r>
            <a:r>
              <a:rPr spc="-25" dirty="0"/>
              <a:t>B</a:t>
            </a:r>
            <a:r>
              <a:rPr spc="-20" dirty="0"/>
              <a:t>a</a:t>
            </a:r>
            <a:r>
              <a:rPr spc="-5" dirty="0"/>
              <a:t>se</a:t>
            </a:r>
            <a:r>
              <a:rPr dirty="0"/>
              <a:t>d</a:t>
            </a:r>
            <a:r>
              <a:rPr spc="-5" dirty="0"/>
              <a:t> </a:t>
            </a:r>
            <a:r>
              <a:rPr dirty="0"/>
              <a:t>S</a:t>
            </a:r>
            <a:r>
              <a:rPr spc="-25" dirty="0"/>
              <a:t>eg</a:t>
            </a:r>
            <a:r>
              <a:rPr spc="-30" dirty="0"/>
              <a:t>m</a:t>
            </a:r>
            <a:r>
              <a:rPr spc="-25" dirty="0"/>
              <a:t>e</a:t>
            </a:r>
            <a:r>
              <a:rPr spc="-55" dirty="0"/>
              <a:t>n</a:t>
            </a:r>
            <a:r>
              <a:rPr spc="-70" dirty="0"/>
              <a:t>t</a:t>
            </a:r>
            <a:r>
              <a:rPr spc="-35" dirty="0"/>
              <a:t>a</a:t>
            </a:r>
            <a:r>
              <a:rPr spc="-25" dirty="0"/>
              <a:t>t</a:t>
            </a:r>
            <a:r>
              <a:rPr dirty="0"/>
              <a:t>i</a:t>
            </a:r>
            <a:r>
              <a:rPr spc="-5" dirty="0"/>
              <a:t>o</a:t>
            </a:r>
            <a:r>
              <a:rPr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3907535" y="2322576"/>
            <a:ext cx="4377055" cy="3302635"/>
          </a:xfrm>
          <a:custGeom>
            <a:avLst/>
            <a:gdLst/>
            <a:ahLst/>
            <a:cxnLst/>
            <a:rect l="l" t="t" r="r" b="b"/>
            <a:pathLst>
              <a:path w="4377055" h="3302635">
                <a:moveTo>
                  <a:pt x="0" y="0"/>
                </a:moveTo>
                <a:lnTo>
                  <a:pt x="4376927" y="0"/>
                </a:lnTo>
                <a:lnTo>
                  <a:pt x="4376927" y="3302508"/>
                </a:lnTo>
                <a:lnTo>
                  <a:pt x="0" y="3302508"/>
                </a:lnTo>
                <a:lnTo>
                  <a:pt x="0" y="0"/>
                </a:lnTo>
                <a:close/>
              </a:path>
            </a:pathLst>
          </a:custGeom>
          <a:solidFill>
            <a:srgbClr val="E9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56326" y="1884426"/>
            <a:ext cx="881380" cy="879475"/>
          </a:xfrm>
          <a:custGeom>
            <a:avLst/>
            <a:gdLst/>
            <a:ahLst/>
            <a:cxnLst/>
            <a:rect l="l" t="t" r="r" b="b"/>
            <a:pathLst>
              <a:path w="881379" h="879475">
                <a:moveTo>
                  <a:pt x="440436" y="0"/>
                </a:moveTo>
                <a:lnTo>
                  <a:pt x="368995" y="5754"/>
                </a:lnTo>
                <a:lnTo>
                  <a:pt x="301225" y="22414"/>
                </a:lnTo>
                <a:lnTo>
                  <a:pt x="238031" y="49075"/>
                </a:lnTo>
                <a:lnTo>
                  <a:pt x="180321" y="84831"/>
                </a:lnTo>
                <a:lnTo>
                  <a:pt x="129001" y="128778"/>
                </a:lnTo>
                <a:lnTo>
                  <a:pt x="84979" y="180008"/>
                </a:lnTo>
                <a:lnTo>
                  <a:pt x="49161" y="237619"/>
                </a:lnTo>
                <a:lnTo>
                  <a:pt x="22454" y="300703"/>
                </a:lnTo>
                <a:lnTo>
                  <a:pt x="5764" y="368356"/>
                </a:lnTo>
                <a:lnTo>
                  <a:pt x="0" y="439674"/>
                </a:lnTo>
                <a:lnTo>
                  <a:pt x="1460" y="475733"/>
                </a:lnTo>
                <a:lnTo>
                  <a:pt x="12800" y="545332"/>
                </a:lnTo>
                <a:lnTo>
                  <a:pt x="34612" y="610814"/>
                </a:lnTo>
                <a:lnTo>
                  <a:pt x="65988" y="671274"/>
                </a:lnTo>
                <a:lnTo>
                  <a:pt x="106021" y="725808"/>
                </a:lnTo>
                <a:lnTo>
                  <a:pt x="153806" y="773510"/>
                </a:lnTo>
                <a:lnTo>
                  <a:pt x="208434" y="813474"/>
                </a:lnTo>
                <a:lnTo>
                  <a:pt x="268999" y="844796"/>
                </a:lnTo>
                <a:lnTo>
                  <a:pt x="334595" y="866569"/>
                </a:lnTo>
                <a:lnTo>
                  <a:pt x="404313" y="877890"/>
                </a:lnTo>
                <a:lnTo>
                  <a:pt x="440436" y="879348"/>
                </a:lnTo>
                <a:lnTo>
                  <a:pt x="476558" y="877890"/>
                </a:lnTo>
                <a:lnTo>
                  <a:pt x="546276" y="866569"/>
                </a:lnTo>
                <a:lnTo>
                  <a:pt x="611872" y="844796"/>
                </a:lnTo>
                <a:lnTo>
                  <a:pt x="672437" y="813474"/>
                </a:lnTo>
                <a:lnTo>
                  <a:pt x="727065" y="773510"/>
                </a:lnTo>
                <a:lnTo>
                  <a:pt x="774850" y="725808"/>
                </a:lnTo>
                <a:lnTo>
                  <a:pt x="814883" y="671274"/>
                </a:lnTo>
                <a:lnTo>
                  <a:pt x="846259" y="610814"/>
                </a:lnTo>
                <a:lnTo>
                  <a:pt x="868071" y="545332"/>
                </a:lnTo>
                <a:lnTo>
                  <a:pt x="879411" y="475733"/>
                </a:lnTo>
                <a:lnTo>
                  <a:pt x="880872" y="439674"/>
                </a:lnTo>
                <a:lnTo>
                  <a:pt x="879411" y="403614"/>
                </a:lnTo>
                <a:lnTo>
                  <a:pt x="868071" y="334015"/>
                </a:lnTo>
                <a:lnTo>
                  <a:pt x="846259" y="268533"/>
                </a:lnTo>
                <a:lnTo>
                  <a:pt x="814883" y="208073"/>
                </a:lnTo>
                <a:lnTo>
                  <a:pt x="774850" y="153539"/>
                </a:lnTo>
                <a:lnTo>
                  <a:pt x="727065" y="105837"/>
                </a:lnTo>
                <a:lnTo>
                  <a:pt x="672437" y="65873"/>
                </a:lnTo>
                <a:lnTo>
                  <a:pt x="611872" y="34551"/>
                </a:lnTo>
                <a:lnTo>
                  <a:pt x="546276" y="12778"/>
                </a:lnTo>
                <a:lnTo>
                  <a:pt x="476558" y="1457"/>
                </a:lnTo>
                <a:lnTo>
                  <a:pt x="440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56326" y="1884426"/>
            <a:ext cx="881380" cy="879475"/>
          </a:xfrm>
          <a:custGeom>
            <a:avLst/>
            <a:gdLst/>
            <a:ahLst/>
            <a:cxnLst/>
            <a:rect l="l" t="t" r="r" b="b"/>
            <a:pathLst>
              <a:path w="881379" h="879475">
                <a:moveTo>
                  <a:pt x="0" y="439674"/>
                </a:moveTo>
                <a:lnTo>
                  <a:pt x="5764" y="368356"/>
                </a:lnTo>
                <a:lnTo>
                  <a:pt x="22454" y="300703"/>
                </a:lnTo>
                <a:lnTo>
                  <a:pt x="49161" y="237619"/>
                </a:lnTo>
                <a:lnTo>
                  <a:pt x="84979" y="180008"/>
                </a:lnTo>
                <a:lnTo>
                  <a:pt x="129001" y="128778"/>
                </a:lnTo>
                <a:lnTo>
                  <a:pt x="180321" y="84831"/>
                </a:lnTo>
                <a:lnTo>
                  <a:pt x="238031" y="49075"/>
                </a:lnTo>
                <a:lnTo>
                  <a:pt x="301225" y="22414"/>
                </a:lnTo>
                <a:lnTo>
                  <a:pt x="368995" y="5754"/>
                </a:lnTo>
                <a:lnTo>
                  <a:pt x="440436" y="0"/>
                </a:lnTo>
                <a:lnTo>
                  <a:pt x="476558" y="1457"/>
                </a:lnTo>
                <a:lnTo>
                  <a:pt x="546276" y="12778"/>
                </a:lnTo>
                <a:lnTo>
                  <a:pt x="611872" y="34551"/>
                </a:lnTo>
                <a:lnTo>
                  <a:pt x="672437" y="65873"/>
                </a:lnTo>
                <a:lnTo>
                  <a:pt x="727065" y="105837"/>
                </a:lnTo>
                <a:lnTo>
                  <a:pt x="774850" y="153539"/>
                </a:lnTo>
                <a:lnTo>
                  <a:pt x="814883" y="208073"/>
                </a:lnTo>
                <a:lnTo>
                  <a:pt x="846259" y="268533"/>
                </a:lnTo>
                <a:lnTo>
                  <a:pt x="868071" y="334015"/>
                </a:lnTo>
                <a:lnTo>
                  <a:pt x="879411" y="403614"/>
                </a:lnTo>
                <a:lnTo>
                  <a:pt x="880872" y="439674"/>
                </a:lnTo>
                <a:lnTo>
                  <a:pt x="879411" y="475733"/>
                </a:lnTo>
                <a:lnTo>
                  <a:pt x="868071" y="545332"/>
                </a:lnTo>
                <a:lnTo>
                  <a:pt x="846259" y="610814"/>
                </a:lnTo>
                <a:lnTo>
                  <a:pt x="814883" y="671274"/>
                </a:lnTo>
                <a:lnTo>
                  <a:pt x="774850" y="725808"/>
                </a:lnTo>
                <a:lnTo>
                  <a:pt x="727065" y="773510"/>
                </a:lnTo>
                <a:lnTo>
                  <a:pt x="672437" y="813474"/>
                </a:lnTo>
                <a:lnTo>
                  <a:pt x="611872" y="844796"/>
                </a:lnTo>
                <a:lnTo>
                  <a:pt x="546276" y="866569"/>
                </a:lnTo>
                <a:lnTo>
                  <a:pt x="476558" y="877890"/>
                </a:lnTo>
                <a:lnTo>
                  <a:pt x="440436" y="879348"/>
                </a:lnTo>
                <a:lnTo>
                  <a:pt x="404313" y="877890"/>
                </a:lnTo>
                <a:lnTo>
                  <a:pt x="334595" y="866569"/>
                </a:lnTo>
                <a:lnTo>
                  <a:pt x="268999" y="844796"/>
                </a:lnTo>
                <a:lnTo>
                  <a:pt x="208434" y="813474"/>
                </a:lnTo>
                <a:lnTo>
                  <a:pt x="153806" y="773510"/>
                </a:lnTo>
                <a:lnTo>
                  <a:pt x="106021" y="725808"/>
                </a:lnTo>
                <a:lnTo>
                  <a:pt x="65988" y="671274"/>
                </a:lnTo>
                <a:lnTo>
                  <a:pt x="34612" y="610814"/>
                </a:lnTo>
                <a:lnTo>
                  <a:pt x="12800" y="545332"/>
                </a:lnTo>
                <a:lnTo>
                  <a:pt x="1460" y="475733"/>
                </a:lnTo>
                <a:lnTo>
                  <a:pt x="0" y="439674"/>
                </a:lnTo>
                <a:close/>
              </a:path>
            </a:pathLst>
          </a:custGeom>
          <a:ln w="28956">
            <a:solidFill>
              <a:srgbClr val="E9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28354" y="2950519"/>
            <a:ext cx="3507104" cy="2180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 algn="ctr">
              <a:lnSpc>
                <a:spcPct val="100000"/>
              </a:lnSpc>
            </a:pPr>
            <a:r>
              <a:rPr sz="1800" spc="-145" dirty="0">
                <a:solidFill>
                  <a:srgbClr val="323335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323335"/>
                </a:solidFill>
                <a:latin typeface="Calibri"/>
                <a:cs typeface="Calibri"/>
              </a:rPr>
              <a:t>ag</a:t>
            </a:r>
            <a:r>
              <a:rPr sz="1800" spc="5" dirty="0">
                <a:solidFill>
                  <a:srgbClr val="32333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23335"/>
                </a:solidFill>
                <a:latin typeface="Calibri"/>
                <a:cs typeface="Calibri"/>
              </a:rPr>
              <a:t>B</a:t>
            </a:r>
            <a:r>
              <a:rPr sz="1800" dirty="0">
                <a:solidFill>
                  <a:srgbClr val="323335"/>
                </a:solidFill>
                <a:latin typeface="Calibri"/>
                <a:cs typeface="Calibri"/>
              </a:rPr>
              <a:t>as</a:t>
            </a:r>
            <a:r>
              <a:rPr sz="1800" spc="-10" dirty="0">
                <a:solidFill>
                  <a:srgbClr val="323335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323335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Si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mp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lifi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eg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ta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ion</a:t>
            </a:r>
            <a:endParaRPr sz="1400">
              <a:latin typeface="Calibri"/>
              <a:cs typeface="Calibri"/>
            </a:endParaRPr>
          </a:p>
          <a:p>
            <a:pPr marL="12700" marR="86995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oli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4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x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nd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400" spc="2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d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y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65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AN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95"/>
              </a:spcBef>
              <a:buClr>
                <a:srgbClr val="646669"/>
              </a:buClr>
              <a:buFont typeface="Calibri"/>
              <a:buChar char="-"/>
              <a:tabLst>
                <a:tab pos="299720" algn="l"/>
              </a:tabLst>
            </a:pP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 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d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vi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 a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endParaRPr sz="14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buClr>
                <a:srgbClr val="646669"/>
              </a:buClr>
              <a:buFont typeface="Calibri"/>
              <a:buChar char="-"/>
              <a:tabLst>
                <a:tab pos="299720" algn="l"/>
              </a:tabLst>
            </a:pP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On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 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d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vi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wi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ss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1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y 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ag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cc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ss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or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nd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4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so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 in o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lo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io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68923" y="2087879"/>
            <a:ext cx="454151" cy="469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21068" y="2199132"/>
            <a:ext cx="1229867" cy="361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25868" y="2200655"/>
            <a:ext cx="620267" cy="399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47000" y="2225041"/>
            <a:ext cx="1123315" cy="254635"/>
          </a:xfrm>
          <a:custGeom>
            <a:avLst/>
            <a:gdLst/>
            <a:ahLst/>
            <a:cxnLst/>
            <a:rect l="l" t="t" r="r" b="b"/>
            <a:pathLst>
              <a:path w="1123315" h="254635">
                <a:moveTo>
                  <a:pt x="995909" y="0"/>
                </a:moveTo>
                <a:lnTo>
                  <a:pt x="124699" y="24"/>
                </a:lnTo>
                <a:lnTo>
                  <a:pt x="82543" y="8066"/>
                </a:lnTo>
                <a:lnTo>
                  <a:pt x="46594" y="28802"/>
                </a:lnTo>
                <a:lnTo>
                  <a:pt x="19336" y="59746"/>
                </a:lnTo>
                <a:lnTo>
                  <a:pt x="3257" y="98413"/>
                </a:lnTo>
                <a:lnTo>
                  <a:pt x="0" y="129783"/>
                </a:lnTo>
                <a:lnTo>
                  <a:pt x="1116" y="144371"/>
                </a:lnTo>
                <a:lnTo>
                  <a:pt x="13666" y="184735"/>
                </a:lnTo>
                <a:lnTo>
                  <a:pt x="38081" y="218063"/>
                </a:lnTo>
                <a:lnTo>
                  <a:pt x="71875" y="241871"/>
                </a:lnTo>
                <a:lnTo>
                  <a:pt x="112564" y="253672"/>
                </a:lnTo>
                <a:lnTo>
                  <a:pt x="127229" y="254507"/>
                </a:lnTo>
                <a:lnTo>
                  <a:pt x="998439" y="254483"/>
                </a:lnTo>
                <a:lnTo>
                  <a:pt x="1040595" y="246441"/>
                </a:lnTo>
                <a:lnTo>
                  <a:pt x="1076544" y="225705"/>
                </a:lnTo>
                <a:lnTo>
                  <a:pt x="1103802" y="194761"/>
                </a:lnTo>
                <a:lnTo>
                  <a:pt x="1119881" y="156094"/>
                </a:lnTo>
                <a:lnTo>
                  <a:pt x="1123163" y="127253"/>
                </a:lnTo>
                <a:lnTo>
                  <a:pt x="1123138" y="124724"/>
                </a:lnTo>
                <a:lnTo>
                  <a:pt x="1115096" y="82568"/>
                </a:lnTo>
                <a:lnTo>
                  <a:pt x="1094360" y="46618"/>
                </a:lnTo>
                <a:lnTo>
                  <a:pt x="1063416" y="19361"/>
                </a:lnTo>
                <a:lnTo>
                  <a:pt x="1024749" y="3281"/>
                </a:lnTo>
                <a:lnTo>
                  <a:pt x="995909" y="0"/>
                </a:lnTo>
                <a:close/>
              </a:path>
            </a:pathLst>
          </a:custGeom>
          <a:solidFill>
            <a:srgbClr val="6E9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422927" y="2281887"/>
            <a:ext cx="3721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1090">
              <a:lnSpc>
                <a:spcPct val="100000"/>
              </a:lnSpc>
            </a:pPr>
            <a:r>
              <a:rPr spc="-20" dirty="0"/>
              <a:t>Smart</a:t>
            </a:r>
            <a:r>
              <a:rPr spc="-25" dirty="0"/>
              <a:t> </a:t>
            </a:r>
            <a:r>
              <a:rPr dirty="0"/>
              <a:t>SaaS</a:t>
            </a:r>
            <a:r>
              <a:rPr spc="-15" dirty="0"/>
              <a:t> </a:t>
            </a:r>
            <a:r>
              <a:rPr spc="-25" dirty="0"/>
              <a:t>Q</a:t>
            </a:r>
            <a:r>
              <a:rPr spc="-5" dirty="0"/>
              <a:t>o</a:t>
            </a:r>
            <a:r>
              <a:rPr dirty="0"/>
              <a:t>E</a:t>
            </a:r>
            <a:r>
              <a:rPr spc="5" dirty="0"/>
              <a:t> </a:t>
            </a:r>
            <a:r>
              <a:rPr spc="-5" dirty="0"/>
              <a:t>o</a:t>
            </a:r>
            <a:r>
              <a:rPr dirty="0"/>
              <a:t>n</a:t>
            </a:r>
            <a:r>
              <a:rPr spc="-10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spc="-95" dirty="0"/>
              <a:t>A</a:t>
            </a:r>
            <a:r>
              <a:rPr spc="-65" dirty="0"/>
              <a:t>v</a:t>
            </a:r>
            <a:r>
              <a:rPr dirty="0"/>
              <a:t>ailable</a:t>
            </a:r>
            <a:r>
              <a:rPr spc="-40" dirty="0"/>
              <a:t> </a:t>
            </a:r>
            <a:r>
              <a:rPr spc="-95" dirty="0"/>
              <a:t>P</a:t>
            </a:r>
            <a:r>
              <a:rPr spc="-35" dirty="0"/>
              <a:t>a</a:t>
            </a:r>
            <a:r>
              <a:rPr spc="-25" dirty="0"/>
              <a:t>t</a:t>
            </a:r>
            <a:r>
              <a:rPr dirty="0"/>
              <a:t>hs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48185" y="2062975"/>
            <a:ext cx="20834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7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5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8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75" dirty="0">
                <a:solidFill>
                  <a:srgbClr val="646669"/>
                </a:solidFill>
                <a:latin typeface="Calibri"/>
                <a:cs typeface="Calibri"/>
              </a:rPr>
              <a:t>UR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7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80" dirty="0">
                <a:solidFill>
                  <a:srgbClr val="646669"/>
                </a:solidFill>
                <a:latin typeface="Calibri"/>
                <a:cs typeface="Calibri"/>
              </a:rPr>
              <a:t>D-</a:t>
            </a:r>
            <a:r>
              <a:rPr sz="1600" spc="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600" spc="8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2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8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5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75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09088" y="2348483"/>
            <a:ext cx="6974205" cy="0"/>
          </a:xfrm>
          <a:custGeom>
            <a:avLst/>
            <a:gdLst/>
            <a:ahLst/>
            <a:cxnLst/>
            <a:rect l="l" t="t" r="r" b="b"/>
            <a:pathLst>
              <a:path w="6974205">
                <a:moveTo>
                  <a:pt x="0" y="0"/>
                </a:moveTo>
                <a:lnTo>
                  <a:pt x="6973823" y="0"/>
                </a:lnTo>
              </a:path>
            </a:pathLst>
          </a:custGeom>
          <a:ln w="50038">
            <a:solidFill>
              <a:srgbClr val="6E9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5852" y="3194304"/>
            <a:ext cx="7264907" cy="2147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" y="6356603"/>
            <a:ext cx="1322831" cy="256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0589" y="3867403"/>
            <a:ext cx="6339840" cy="661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5000" spc="-5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50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ly</a:t>
            </a:r>
            <a:r>
              <a:rPr sz="5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sz="5000" spc="-8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SD</a:t>
            </a:r>
            <a:r>
              <a:rPr sz="5000" spc="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5000" spc="-229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9760">
              <a:lnSpc>
                <a:spcPct val="100000"/>
              </a:lnSpc>
            </a:pPr>
            <a:r>
              <a:rPr dirty="0"/>
              <a:t>I</a:t>
            </a:r>
            <a:r>
              <a:rPr spc="-20" dirty="0"/>
              <a:t>n</a:t>
            </a:r>
            <a:r>
              <a:rPr spc="-70" dirty="0"/>
              <a:t>f</a:t>
            </a:r>
            <a:r>
              <a:rPr spc="-5" dirty="0"/>
              <a:t>o</a:t>
            </a:r>
            <a:r>
              <a:rPr spc="-20" dirty="0"/>
              <a:t>rm</a:t>
            </a:r>
            <a:r>
              <a:rPr spc="-25" dirty="0"/>
              <a:t>e</a:t>
            </a:r>
            <a:r>
              <a:rPr dirty="0"/>
              <a:t>d</a:t>
            </a:r>
            <a:r>
              <a:rPr spc="-30" dirty="0"/>
              <a:t> </a:t>
            </a:r>
            <a:r>
              <a:rPr spc="-10" dirty="0"/>
              <a:t>b</a:t>
            </a:r>
            <a:r>
              <a:rPr spc="-20" dirty="0"/>
              <a:t>y </a:t>
            </a:r>
            <a:r>
              <a:rPr dirty="0"/>
              <a:t>Ci</a:t>
            </a:r>
            <a:r>
              <a:rPr spc="-5" dirty="0"/>
              <a:t>s</a:t>
            </a:r>
            <a:r>
              <a:rPr spc="-45" dirty="0"/>
              <a:t>c</a:t>
            </a:r>
            <a:r>
              <a:rPr dirty="0"/>
              <a:t>o</a:t>
            </a:r>
            <a:r>
              <a:rPr spc="-5" dirty="0"/>
              <a:t> </a:t>
            </a:r>
            <a:r>
              <a:rPr spc="-280" dirty="0"/>
              <a:t>T</a:t>
            </a:r>
            <a:r>
              <a:rPr dirty="0"/>
              <a:t>al</a:t>
            </a:r>
            <a:r>
              <a:rPr spc="-5" dirty="0"/>
              <a:t>o</a:t>
            </a:r>
            <a:r>
              <a:rPr dirty="0"/>
              <a:t>s</a:t>
            </a:r>
            <a:r>
              <a:rPr spc="-5" dirty="0"/>
              <a:t> T</a:t>
            </a:r>
            <a:r>
              <a:rPr dirty="0"/>
              <a:t>h</a:t>
            </a:r>
            <a:r>
              <a:rPr spc="-60" dirty="0"/>
              <a:t>r</a:t>
            </a:r>
            <a:r>
              <a:rPr spc="-25" dirty="0"/>
              <a:t>e</a:t>
            </a:r>
            <a:r>
              <a:rPr spc="-35" dirty="0"/>
              <a:t>a</a:t>
            </a:r>
            <a:r>
              <a:rPr spc="-15" dirty="0"/>
              <a:t>t</a:t>
            </a:r>
            <a:r>
              <a:rPr spc="-30" dirty="0"/>
              <a:t> </a:t>
            </a:r>
            <a:r>
              <a:rPr dirty="0"/>
              <a:t>I</a:t>
            </a:r>
            <a:r>
              <a:rPr spc="-35" dirty="0"/>
              <a:t>n</a:t>
            </a:r>
            <a:r>
              <a:rPr spc="-60" dirty="0"/>
              <a:t>t</a:t>
            </a:r>
            <a:r>
              <a:rPr spc="-25" dirty="0"/>
              <a:t>e</a:t>
            </a:r>
            <a:r>
              <a:rPr dirty="0"/>
              <a:t>lli</a:t>
            </a:r>
            <a:r>
              <a:rPr spc="-30" dirty="0"/>
              <a:t>g</a:t>
            </a:r>
            <a:r>
              <a:rPr spc="-25" dirty="0"/>
              <a:t>e</a:t>
            </a:r>
            <a:r>
              <a:rPr dirty="0"/>
              <a:t>n</a:t>
            </a:r>
            <a:r>
              <a:rPr spc="-20" dirty="0"/>
              <a:t>ce</a:t>
            </a:r>
          </a:p>
        </p:txBody>
      </p:sp>
      <p:sp>
        <p:nvSpPr>
          <p:cNvPr id="3" name="object 3"/>
          <p:cNvSpPr/>
          <p:nvPr/>
        </p:nvSpPr>
        <p:spPr>
          <a:xfrm>
            <a:off x="1793747" y="2228086"/>
            <a:ext cx="3226264" cy="3226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53748" y="1892025"/>
            <a:ext cx="145224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1</a:t>
            </a:r>
            <a:r>
              <a:rPr sz="1400" spc="5" dirty="0">
                <a:solidFill>
                  <a:srgbClr val="4B4D4F"/>
                </a:solidFill>
                <a:latin typeface="Calibri"/>
                <a:cs typeface="Calibri"/>
              </a:rPr>
              <a:t>.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5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 m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illion</a:t>
            </a:r>
            <a:r>
              <a:rPr sz="1400" spc="-1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l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w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a</a:t>
            </a:r>
            <a:r>
              <a:rPr sz="1400" spc="-25" dirty="0">
                <a:solidFill>
                  <a:srgbClr val="4B4D4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e s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mp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s</a:t>
            </a:r>
            <a:r>
              <a:rPr sz="1400" spc="1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/</a:t>
            </a:r>
            <a:r>
              <a:rPr sz="1400" spc="-2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d</a:t>
            </a:r>
            <a:r>
              <a:rPr sz="1400" spc="-25" dirty="0">
                <a:solidFill>
                  <a:srgbClr val="4B4D4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95295" y="1892025"/>
            <a:ext cx="122047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60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0 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illion 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il 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ss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4B4D4F"/>
                </a:solidFill>
                <a:latin typeface="Calibri"/>
                <a:cs typeface="Calibri"/>
              </a:rPr>
              <a:t>g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/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 d</a:t>
            </a:r>
            <a:r>
              <a:rPr sz="1400" spc="-25" dirty="0">
                <a:solidFill>
                  <a:srgbClr val="4B4D4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1514" y="2939228"/>
            <a:ext cx="105156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1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6 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illion 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w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b </a:t>
            </a:r>
            <a:r>
              <a:rPr sz="1400" spc="-25" dirty="0">
                <a:solidFill>
                  <a:srgbClr val="4B4D4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qu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s</a:t>
            </a:r>
            <a:r>
              <a:rPr sz="1400" spc="2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/</a:t>
            </a:r>
            <a:r>
              <a:rPr sz="1400" spc="-2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d</a:t>
            </a:r>
            <a:r>
              <a:rPr sz="1400" spc="-25" dirty="0">
                <a:solidFill>
                  <a:srgbClr val="4B4D4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72687" y="4542217"/>
            <a:ext cx="8083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Ho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y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o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68217" y="5520236"/>
            <a:ext cx="96266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Op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n so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u</a:t>
            </a:r>
            <a:r>
              <a:rPr sz="1400" spc="-25" dirty="0">
                <a:solidFill>
                  <a:srgbClr val="4B4D4F"/>
                </a:solidFill>
                <a:latin typeface="Calibri"/>
                <a:cs typeface="Calibri"/>
              </a:rPr>
              <a:t>r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ce </a:t>
            </a:r>
            <a:r>
              <a:rPr sz="1400" spc="-20" dirty="0">
                <a:solidFill>
                  <a:srgbClr val="4B4D4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mmun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70012" y="5412539"/>
            <a:ext cx="923290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I</a:t>
            </a:r>
            <a:r>
              <a:rPr sz="1400" spc="-20" dirty="0">
                <a:solidFill>
                  <a:srgbClr val="4B4D4F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4B4D4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r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l v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l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4B4D4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ili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y 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is</a:t>
            </a:r>
            <a:r>
              <a:rPr sz="1400" spc="-20" dirty="0">
                <a:solidFill>
                  <a:srgbClr val="4B4D4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o</a:t>
            </a:r>
            <a:r>
              <a:rPr sz="1400" spc="-15" dirty="0">
                <a:solidFill>
                  <a:srgbClr val="4B4D4F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400" spc="10" dirty="0">
                <a:solidFill>
                  <a:srgbClr val="4B4D4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6894" y="4506377"/>
            <a:ext cx="74803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25" dirty="0">
                <a:solidFill>
                  <a:srgbClr val="4B4D4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m</a:t>
            </a:r>
            <a:r>
              <a:rPr sz="1400" spc="-15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t</a:t>
            </a:r>
            <a:r>
              <a:rPr sz="1400" spc="10" dirty="0">
                <a:solidFill>
                  <a:srgbClr val="4B4D4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8840" y="2967757"/>
            <a:ext cx="1014094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I</a:t>
            </a:r>
            <a:r>
              <a:rPr sz="1400" spc="-20" dirty="0">
                <a:solidFill>
                  <a:srgbClr val="4B4D4F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4B4D4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r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-wi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de 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s</a:t>
            </a:r>
            <a:r>
              <a:rPr sz="1400" spc="-20" dirty="0">
                <a:solidFill>
                  <a:srgbClr val="4B4D4F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4B4D4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nn</a:t>
            </a:r>
            <a:r>
              <a:rPr sz="1400" dirty="0">
                <a:solidFill>
                  <a:srgbClr val="4B4D4F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4B4D4F"/>
                </a:solidFill>
                <a:latin typeface="Calibri"/>
                <a:cs typeface="Calibri"/>
              </a:rPr>
              <a:t>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55598" y="1885517"/>
            <a:ext cx="373380" cy="457200"/>
          </a:xfrm>
          <a:custGeom>
            <a:avLst/>
            <a:gdLst/>
            <a:ahLst/>
            <a:cxnLst/>
            <a:rect l="l" t="t" r="r" b="b"/>
            <a:pathLst>
              <a:path w="373379" h="457200">
                <a:moveTo>
                  <a:pt x="187898" y="456623"/>
                </a:moveTo>
                <a:lnTo>
                  <a:pt x="184864" y="456623"/>
                </a:lnTo>
                <a:lnTo>
                  <a:pt x="0" y="452541"/>
                </a:lnTo>
                <a:lnTo>
                  <a:pt x="10371" y="401002"/>
                </a:lnTo>
                <a:lnTo>
                  <a:pt x="22881" y="345177"/>
                </a:lnTo>
                <a:lnTo>
                  <a:pt x="47383" y="311954"/>
                </a:lnTo>
                <a:lnTo>
                  <a:pt x="79872" y="291593"/>
                </a:lnTo>
                <a:lnTo>
                  <a:pt x="140446" y="264323"/>
                </a:lnTo>
                <a:lnTo>
                  <a:pt x="139888" y="251052"/>
                </a:lnTo>
                <a:lnTo>
                  <a:pt x="137077" y="239360"/>
                </a:lnTo>
                <a:lnTo>
                  <a:pt x="132247" y="229383"/>
                </a:lnTo>
                <a:lnTo>
                  <a:pt x="123814" y="222125"/>
                </a:lnTo>
                <a:lnTo>
                  <a:pt x="116089" y="213870"/>
                </a:lnTo>
                <a:lnTo>
                  <a:pt x="93218" y="170397"/>
                </a:lnTo>
                <a:lnTo>
                  <a:pt x="85801" y="126151"/>
                </a:lnTo>
                <a:lnTo>
                  <a:pt x="85432" y="109058"/>
                </a:lnTo>
                <a:lnTo>
                  <a:pt x="87667" y="94043"/>
                </a:lnTo>
                <a:lnTo>
                  <a:pt x="102954" y="53533"/>
                </a:lnTo>
                <a:lnTo>
                  <a:pt x="129440" y="22359"/>
                </a:lnTo>
                <a:lnTo>
                  <a:pt x="164972" y="3780"/>
                </a:lnTo>
                <a:lnTo>
                  <a:pt x="192621" y="0"/>
                </a:lnTo>
                <a:lnTo>
                  <a:pt x="204546" y="1619"/>
                </a:lnTo>
                <a:lnTo>
                  <a:pt x="247005" y="24930"/>
                </a:lnTo>
                <a:lnTo>
                  <a:pt x="270770" y="58025"/>
                </a:lnTo>
                <a:lnTo>
                  <a:pt x="284850" y="102288"/>
                </a:lnTo>
                <a:lnTo>
                  <a:pt x="287631" y="137018"/>
                </a:lnTo>
                <a:lnTo>
                  <a:pt x="286008" y="150723"/>
                </a:lnTo>
                <a:lnTo>
                  <a:pt x="274107" y="188712"/>
                </a:lnTo>
                <a:lnTo>
                  <a:pt x="253102" y="220868"/>
                </a:lnTo>
                <a:lnTo>
                  <a:pt x="234960" y="238340"/>
                </a:lnTo>
                <a:lnTo>
                  <a:pt x="233651" y="247879"/>
                </a:lnTo>
                <a:lnTo>
                  <a:pt x="235290" y="260888"/>
                </a:lnTo>
                <a:lnTo>
                  <a:pt x="241706" y="276877"/>
                </a:lnTo>
                <a:lnTo>
                  <a:pt x="258043" y="281765"/>
                </a:lnTo>
                <a:lnTo>
                  <a:pt x="273245" y="286797"/>
                </a:lnTo>
                <a:lnTo>
                  <a:pt x="311818" y="303717"/>
                </a:lnTo>
                <a:lnTo>
                  <a:pt x="346039" y="334145"/>
                </a:lnTo>
                <a:lnTo>
                  <a:pt x="359199" y="371008"/>
                </a:lnTo>
                <a:lnTo>
                  <a:pt x="367804" y="413987"/>
                </a:lnTo>
                <a:lnTo>
                  <a:pt x="372947" y="453537"/>
                </a:lnTo>
                <a:lnTo>
                  <a:pt x="187898" y="456623"/>
                </a:lnTo>
                <a:close/>
              </a:path>
            </a:pathLst>
          </a:custGeom>
          <a:solidFill>
            <a:srgbClr val="ED8A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36699" y="1869948"/>
            <a:ext cx="292100" cy="376555"/>
          </a:xfrm>
          <a:custGeom>
            <a:avLst/>
            <a:gdLst/>
            <a:ahLst/>
            <a:cxnLst/>
            <a:rect l="l" t="t" r="r" b="b"/>
            <a:pathLst>
              <a:path w="292100" h="376555">
                <a:moveTo>
                  <a:pt x="292064" y="376519"/>
                </a:moveTo>
                <a:lnTo>
                  <a:pt x="110048" y="376519"/>
                </a:lnTo>
                <a:lnTo>
                  <a:pt x="107014" y="370346"/>
                </a:lnTo>
                <a:lnTo>
                  <a:pt x="107014" y="364174"/>
                </a:lnTo>
                <a:lnTo>
                  <a:pt x="104227" y="352641"/>
                </a:lnTo>
                <a:lnTo>
                  <a:pt x="84768" y="319138"/>
                </a:lnTo>
                <a:lnTo>
                  <a:pt x="46269" y="285758"/>
                </a:lnTo>
                <a:lnTo>
                  <a:pt x="11903" y="265468"/>
                </a:lnTo>
                <a:lnTo>
                  <a:pt x="0" y="259041"/>
                </a:lnTo>
                <a:lnTo>
                  <a:pt x="7006" y="252547"/>
                </a:lnTo>
                <a:lnTo>
                  <a:pt x="15310" y="246365"/>
                </a:lnTo>
                <a:lnTo>
                  <a:pt x="24873" y="240292"/>
                </a:lnTo>
                <a:lnTo>
                  <a:pt x="35654" y="234125"/>
                </a:lnTo>
                <a:lnTo>
                  <a:pt x="74906" y="213038"/>
                </a:lnTo>
                <a:lnTo>
                  <a:pt x="90160" y="204472"/>
                </a:lnTo>
                <a:lnTo>
                  <a:pt x="89502" y="191175"/>
                </a:lnTo>
                <a:lnTo>
                  <a:pt x="88812" y="182086"/>
                </a:lnTo>
                <a:lnTo>
                  <a:pt x="85299" y="179593"/>
                </a:lnTo>
                <a:lnTo>
                  <a:pt x="76018" y="171839"/>
                </a:lnTo>
                <a:lnTo>
                  <a:pt x="47777" y="129377"/>
                </a:lnTo>
                <a:lnTo>
                  <a:pt x="40288" y="87632"/>
                </a:lnTo>
                <a:lnTo>
                  <a:pt x="41518" y="71544"/>
                </a:lnTo>
                <a:lnTo>
                  <a:pt x="56045" y="29834"/>
                </a:lnTo>
                <a:lnTo>
                  <a:pt x="83786" y="229"/>
                </a:lnTo>
                <a:lnTo>
                  <a:pt x="84182" y="0"/>
                </a:lnTo>
                <a:lnTo>
                  <a:pt x="176599" y="0"/>
                </a:lnTo>
                <a:lnTo>
                  <a:pt x="205617" y="35205"/>
                </a:lnTo>
                <a:lnTo>
                  <a:pt x="218180" y="79901"/>
                </a:lnTo>
                <a:lnTo>
                  <a:pt x="219040" y="97055"/>
                </a:lnTo>
                <a:lnTo>
                  <a:pt x="217522" y="110594"/>
                </a:lnTo>
                <a:lnTo>
                  <a:pt x="204931" y="147633"/>
                </a:lnTo>
                <a:lnTo>
                  <a:pt x="181776" y="178457"/>
                </a:lnTo>
                <a:lnTo>
                  <a:pt x="172042" y="187163"/>
                </a:lnTo>
                <a:lnTo>
                  <a:pt x="171752" y="196563"/>
                </a:lnTo>
                <a:lnTo>
                  <a:pt x="175741" y="208850"/>
                </a:lnTo>
                <a:lnTo>
                  <a:pt x="186388" y="223488"/>
                </a:lnTo>
                <a:lnTo>
                  <a:pt x="201913" y="228312"/>
                </a:lnTo>
                <a:lnTo>
                  <a:pt x="216087" y="233431"/>
                </a:lnTo>
                <a:lnTo>
                  <a:pt x="250181" y="252091"/>
                </a:lnTo>
                <a:lnTo>
                  <a:pt x="274806" y="290380"/>
                </a:lnTo>
                <a:lnTo>
                  <a:pt x="286317" y="336255"/>
                </a:lnTo>
                <a:lnTo>
                  <a:pt x="289836" y="359652"/>
                </a:lnTo>
                <a:lnTo>
                  <a:pt x="292064" y="376519"/>
                </a:lnTo>
                <a:close/>
              </a:path>
            </a:pathLst>
          </a:custGeom>
          <a:solidFill>
            <a:srgbClr val="ED8A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58505" y="1869948"/>
            <a:ext cx="288925" cy="376555"/>
          </a:xfrm>
          <a:custGeom>
            <a:avLst/>
            <a:gdLst/>
            <a:ahLst/>
            <a:cxnLst/>
            <a:rect l="l" t="t" r="r" b="b"/>
            <a:pathLst>
              <a:path w="288925" h="376555">
                <a:moveTo>
                  <a:pt x="178702" y="376518"/>
                </a:moveTo>
                <a:lnTo>
                  <a:pt x="160500" y="376518"/>
                </a:lnTo>
                <a:lnTo>
                  <a:pt x="0" y="374460"/>
                </a:lnTo>
                <a:lnTo>
                  <a:pt x="6919" y="331881"/>
                </a:lnTo>
                <a:lnTo>
                  <a:pt x="18331" y="276766"/>
                </a:lnTo>
                <a:lnTo>
                  <a:pt x="48496" y="244904"/>
                </a:lnTo>
                <a:lnTo>
                  <a:pt x="87517" y="227976"/>
                </a:lnTo>
                <a:lnTo>
                  <a:pt x="121063" y="217943"/>
                </a:lnTo>
                <a:lnTo>
                  <a:pt x="120830" y="203230"/>
                </a:lnTo>
                <a:lnTo>
                  <a:pt x="119393" y="190198"/>
                </a:lnTo>
                <a:lnTo>
                  <a:pt x="115635" y="180405"/>
                </a:lnTo>
                <a:lnTo>
                  <a:pt x="107320" y="173565"/>
                </a:lnTo>
                <a:lnTo>
                  <a:pt x="99735" y="165587"/>
                </a:lnTo>
                <a:lnTo>
                  <a:pt x="78204" y="121331"/>
                </a:lnTo>
                <a:lnTo>
                  <a:pt x="73403" y="73825"/>
                </a:lnTo>
                <a:lnTo>
                  <a:pt x="76134" y="58388"/>
                </a:lnTo>
                <a:lnTo>
                  <a:pt x="94215" y="19412"/>
                </a:lnTo>
                <a:lnTo>
                  <a:pt x="114376" y="0"/>
                </a:lnTo>
                <a:lnTo>
                  <a:pt x="205819" y="0"/>
                </a:lnTo>
                <a:lnTo>
                  <a:pt x="234831" y="35188"/>
                </a:lnTo>
                <a:lnTo>
                  <a:pt x="247398" y="79876"/>
                </a:lnTo>
                <a:lnTo>
                  <a:pt x="248259" y="97026"/>
                </a:lnTo>
                <a:lnTo>
                  <a:pt x="246744" y="110569"/>
                </a:lnTo>
                <a:lnTo>
                  <a:pt x="234155" y="147616"/>
                </a:lnTo>
                <a:lnTo>
                  <a:pt x="210999" y="178434"/>
                </a:lnTo>
                <a:lnTo>
                  <a:pt x="201264" y="187133"/>
                </a:lnTo>
                <a:lnTo>
                  <a:pt x="200951" y="196536"/>
                </a:lnTo>
                <a:lnTo>
                  <a:pt x="204897" y="208836"/>
                </a:lnTo>
                <a:lnTo>
                  <a:pt x="215474" y="223495"/>
                </a:lnTo>
                <a:lnTo>
                  <a:pt x="230875" y="228305"/>
                </a:lnTo>
                <a:lnTo>
                  <a:pt x="244850" y="233372"/>
                </a:lnTo>
                <a:lnTo>
                  <a:pt x="283713" y="258863"/>
                </a:lnTo>
                <a:lnTo>
                  <a:pt x="288475" y="267205"/>
                </a:lnTo>
                <a:lnTo>
                  <a:pt x="275807" y="271692"/>
                </a:lnTo>
                <a:lnTo>
                  <a:pt x="263349" y="276728"/>
                </a:lnTo>
                <a:lnTo>
                  <a:pt x="228693" y="296000"/>
                </a:lnTo>
                <a:lnTo>
                  <a:pt x="201184" y="323339"/>
                </a:lnTo>
                <a:lnTo>
                  <a:pt x="184769" y="361087"/>
                </a:lnTo>
                <a:lnTo>
                  <a:pt x="181735" y="364173"/>
                </a:lnTo>
                <a:lnTo>
                  <a:pt x="181735" y="370346"/>
                </a:lnTo>
                <a:lnTo>
                  <a:pt x="178702" y="376518"/>
                </a:lnTo>
                <a:close/>
              </a:path>
            </a:pathLst>
          </a:custGeom>
          <a:solidFill>
            <a:srgbClr val="ED8A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40773" y="2756224"/>
            <a:ext cx="789305" cy="626745"/>
          </a:xfrm>
          <a:custGeom>
            <a:avLst/>
            <a:gdLst/>
            <a:ahLst/>
            <a:cxnLst/>
            <a:rect l="l" t="t" r="r" b="b"/>
            <a:pathLst>
              <a:path w="789304" h="626745">
                <a:moveTo>
                  <a:pt x="259617" y="234583"/>
                </a:moveTo>
                <a:lnTo>
                  <a:pt x="229978" y="234583"/>
                </a:lnTo>
                <a:lnTo>
                  <a:pt x="365207" y="43273"/>
                </a:lnTo>
                <a:lnTo>
                  <a:pt x="362691" y="32182"/>
                </a:lnTo>
                <a:lnTo>
                  <a:pt x="364702" y="20380"/>
                </a:lnTo>
                <a:lnTo>
                  <a:pt x="371551" y="8259"/>
                </a:lnTo>
                <a:lnTo>
                  <a:pt x="380521" y="2595"/>
                </a:lnTo>
                <a:lnTo>
                  <a:pt x="392044" y="0"/>
                </a:lnTo>
                <a:lnTo>
                  <a:pt x="405264" y="661"/>
                </a:lnTo>
                <a:lnTo>
                  <a:pt x="419327" y="4768"/>
                </a:lnTo>
                <a:lnTo>
                  <a:pt x="426576" y="14999"/>
                </a:lnTo>
                <a:lnTo>
                  <a:pt x="429984" y="26668"/>
                </a:lnTo>
                <a:lnTo>
                  <a:pt x="429551" y="38651"/>
                </a:lnTo>
                <a:lnTo>
                  <a:pt x="425279" y="49825"/>
                </a:lnTo>
                <a:lnTo>
                  <a:pt x="422319" y="55785"/>
                </a:lnTo>
                <a:lnTo>
                  <a:pt x="410483" y="61745"/>
                </a:lnTo>
                <a:lnTo>
                  <a:pt x="410637" y="64725"/>
                </a:lnTo>
                <a:lnTo>
                  <a:pt x="386810" y="64725"/>
                </a:lnTo>
                <a:lnTo>
                  <a:pt x="259617" y="234583"/>
                </a:lnTo>
                <a:close/>
              </a:path>
              <a:path w="789304" h="626745">
                <a:moveTo>
                  <a:pt x="586510" y="228623"/>
                </a:moveTo>
                <a:lnTo>
                  <a:pt x="549561" y="228623"/>
                </a:lnTo>
                <a:lnTo>
                  <a:pt x="670610" y="117807"/>
                </a:lnTo>
                <a:lnTo>
                  <a:pt x="666554" y="107140"/>
                </a:lnTo>
                <a:lnTo>
                  <a:pt x="664919" y="96197"/>
                </a:lnTo>
                <a:lnTo>
                  <a:pt x="666025" y="84718"/>
                </a:lnTo>
                <a:lnTo>
                  <a:pt x="670189" y="72439"/>
                </a:lnTo>
                <a:lnTo>
                  <a:pt x="677731" y="59101"/>
                </a:lnTo>
                <a:lnTo>
                  <a:pt x="686842" y="52101"/>
                </a:lnTo>
                <a:lnTo>
                  <a:pt x="697329" y="47574"/>
                </a:lnTo>
                <a:lnTo>
                  <a:pt x="708753" y="45642"/>
                </a:lnTo>
                <a:lnTo>
                  <a:pt x="720677" y="46429"/>
                </a:lnTo>
                <a:lnTo>
                  <a:pt x="758225" y="75612"/>
                </a:lnTo>
                <a:lnTo>
                  <a:pt x="761350" y="98631"/>
                </a:lnTo>
                <a:lnTo>
                  <a:pt x="758653" y="110581"/>
                </a:lnTo>
                <a:lnTo>
                  <a:pt x="753010" y="122251"/>
                </a:lnTo>
                <a:lnTo>
                  <a:pt x="743693" y="131835"/>
                </a:lnTo>
                <a:lnTo>
                  <a:pt x="737029" y="136244"/>
                </a:lnTo>
                <a:lnTo>
                  <a:pt x="685680" y="136244"/>
                </a:lnTo>
                <a:lnTo>
                  <a:pt x="586510" y="228623"/>
                </a:lnTo>
                <a:close/>
              </a:path>
              <a:path w="789304" h="626745">
                <a:moveTo>
                  <a:pt x="491723" y="317116"/>
                </a:moveTo>
                <a:lnTo>
                  <a:pt x="354990" y="317116"/>
                </a:lnTo>
                <a:lnTo>
                  <a:pt x="364307" y="307421"/>
                </a:lnTo>
                <a:lnTo>
                  <a:pt x="374689" y="299870"/>
                </a:lnTo>
                <a:lnTo>
                  <a:pt x="386135" y="294464"/>
                </a:lnTo>
                <a:lnTo>
                  <a:pt x="398647" y="291202"/>
                </a:lnTo>
                <a:lnTo>
                  <a:pt x="386810" y="64725"/>
                </a:lnTo>
                <a:lnTo>
                  <a:pt x="410637" y="64725"/>
                </a:lnTo>
                <a:lnTo>
                  <a:pt x="422319" y="291202"/>
                </a:lnTo>
                <a:lnTo>
                  <a:pt x="428238" y="291202"/>
                </a:lnTo>
                <a:lnTo>
                  <a:pt x="434156" y="294182"/>
                </a:lnTo>
                <a:lnTo>
                  <a:pt x="458486" y="294182"/>
                </a:lnTo>
                <a:lnTo>
                  <a:pt x="454870" y="303122"/>
                </a:lnTo>
                <a:lnTo>
                  <a:pt x="457829" y="303122"/>
                </a:lnTo>
                <a:lnTo>
                  <a:pt x="463747" y="309082"/>
                </a:lnTo>
                <a:lnTo>
                  <a:pt x="500063" y="309082"/>
                </a:lnTo>
                <a:lnTo>
                  <a:pt x="491723" y="317116"/>
                </a:lnTo>
                <a:close/>
              </a:path>
              <a:path w="789304" h="626745">
                <a:moveTo>
                  <a:pt x="93219" y="458080"/>
                </a:moveTo>
                <a:lnTo>
                  <a:pt x="64268" y="458080"/>
                </a:lnTo>
                <a:lnTo>
                  <a:pt x="156000" y="335902"/>
                </a:lnTo>
                <a:lnTo>
                  <a:pt x="105695" y="198824"/>
                </a:lnTo>
                <a:lnTo>
                  <a:pt x="93859" y="198824"/>
                </a:lnTo>
                <a:lnTo>
                  <a:pt x="87941" y="192864"/>
                </a:lnTo>
                <a:lnTo>
                  <a:pt x="79415" y="186525"/>
                </a:lnTo>
                <a:lnTo>
                  <a:pt x="73969" y="177413"/>
                </a:lnTo>
                <a:lnTo>
                  <a:pt x="72325" y="166338"/>
                </a:lnTo>
                <a:lnTo>
                  <a:pt x="74568" y="153798"/>
                </a:lnTo>
                <a:lnTo>
                  <a:pt x="80784" y="140290"/>
                </a:lnTo>
                <a:lnTo>
                  <a:pt x="90830" y="134187"/>
                </a:lnTo>
                <a:lnTo>
                  <a:pt x="102247" y="131751"/>
                </a:lnTo>
                <a:lnTo>
                  <a:pt x="114265" y="133123"/>
                </a:lnTo>
                <a:lnTo>
                  <a:pt x="126112" y="138442"/>
                </a:lnTo>
                <a:lnTo>
                  <a:pt x="134328" y="148724"/>
                </a:lnTo>
                <a:lnTo>
                  <a:pt x="138544" y="160430"/>
                </a:lnTo>
                <a:lnTo>
                  <a:pt x="138245" y="172004"/>
                </a:lnTo>
                <a:lnTo>
                  <a:pt x="173191" y="195844"/>
                </a:lnTo>
                <a:lnTo>
                  <a:pt x="129368" y="195844"/>
                </a:lnTo>
                <a:lnTo>
                  <a:pt x="173755" y="312062"/>
                </a:lnTo>
                <a:lnTo>
                  <a:pt x="202606" y="312062"/>
                </a:lnTo>
                <a:lnTo>
                  <a:pt x="182632" y="338882"/>
                </a:lnTo>
                <a:lnTo>
                  <a:pt x="191032" y="362722"/>
                </a:lnTo>
                <a:lnTo>
                  <a:pt x="164877" y="362722"/>
                </a:lnTo>
                <a:lnTo>
                  <a:pt x="93219" y="458080"/>
                </a:lnTo>
                <a:close/>
              </a:path>
              <a:path w="789304" h="626745">
                <a:moveTo>
                  <a:pt x="656189" y="300142"/>
                </a:moveTo>
                <a:lnTo>
                  <a:pt x="629457" y="300142"/>
                </a:lnTo>
                <a:lnTo>
                  <a:pt x="685680" y="136244"/>
                </a:lnTo>
                <a:lnTo>
                  <a:pt x="737029" y="136244"/>
                </a:lnTo>
                <a:lnTo>
                  <a:pt x="733311" y="138705"/>
                </a:lnTo>
                <a:lnTo>
                  <a:pt x="722281" y="142204"/>
                </a:lnTo>
                <a:lnTo>
                  <a:pt x="709353" y="142204"/>
                </a:lnTo>
                <a:lnTo>
                  <a:pt x="656189" y="300142"/>
                </a:lnTo>
                <a:close/>
              </a:path>
              <a:path w="789304" h="626745">
                <a:moveTo>
                  <a:pt x="721864" y="142337"/>
                </a:moveTo>
                <a:lnTo>
                  <a:pt x="709353" y="142204"/>
                </a:lnTo>
                <a:lnTo>
                  <a:pt x="722281" y="142204"/>
                </a:lnTo>
                <a:lnTo>
                  <a:pt x="721864" y="142337"/>
                </a:lnTo>
                <a:close/>
              </a:path>
              <a:path w="789304" h="626745">
                <a:moveTo>
                  <a:pt x="458486" y="294182"/>
                </a:moveTo>
                <a:lnTo>
                  <a:pt x="434156" y="294182"/>
                </a:lnTo>
                <a:lnTo>
                  <a:pt x="459313" y="204366"/>
                </a:lnTo>
                <a:lnTo>
                  <a:pt x="454702" y="193008"/>
                </a:lnTo>
                <a:lnTo>
                  <a:pt x="454870" y="180944"/>
                </a:lnTo>
                <a:lnTo>
                  <a:pt x="451910" y="177964"/>
                </a:lnTo>
                <a:lnTo>
                  <a:pt x="460788" y="169024"/>
                </a:lnTo>
                <a:lnTo>
                  <a:pt x="460788" y="166044"/>
                </a:lnTo>
                <a:lnTo>
                  <a:pt x="463747" y="166044"/>
                </a:lnTo>
                <a:lnTo>
                  <a:pt x="466706" y="163064"/>
                </a:lnTo>
                <a:lnTo>
                  <a:pt x="471786" y="158600"/>
                </a:lnTo>
                <a:lnTo>
                  <a:pt x="480952" y="154722"/>
                </a:lnTo>
                <a:lnTo>
                  <a:pt x="491385" y="154607"/>
                </a:lnTo>
                <a:lnTo>
                  <a:pt x="503315" y="158888"/>
                </a:lnTo>
                <a:lnTo>
                  <a:pt x="516968" y="168201"/>
                </a:lnTo>
                <a:lnTo>
                  <a:pt x="521795" y="178980"/>
                </a:lnTo>
                <a:lnTo>
                  <a:pt x="522702" y="191457"/>
                </a:lnTo>
                <a:lnTo>
                  <a:pt x="519970" y="204784"/>
                </a:lnTo>
                <a:lnTo>
                  <a:pt x="538464" y="219683"/>
                </a:lnTo>
                <a:lnTo>
                  <a:pt x="502215" y="219683"/>
                </a:lnTo>
                <a:lnTo>
                  <a:pt x="496297" y="222663"/>
                </a:lnTo>
                <a:lnTo>
                  <a:pt x="487420" y="222663"/>
                </a:lnTo>
                <a:lnTo>
                  <a:pt x="458486" y="294182"/>
                </a:lnTo>
                <a:close/>
              </a:path>
              <a:path w="789304" h="626745">
                <a:moveTo>
                  <a:pt x="202606" y="312062"/>
                </a:moveTo>
                <a:lnTo>
                  <a:pt x="173755" y="312062"/>
                </a:lnTo>
                <a:lnTo>
                  <a:pt x="215182" y="252463"/>
                </a:lnTo>
                <a:lnTo>
                  <a:pt x="129368" y="195844"/>
                </a:lnTo>
                <a:lnTo>
                  <a:pt x="173191" y="195844"/>
                </a:lnTo>
                <a:lnTo>
                  <a:pt x="229978" y="234583"/>
                </a:lnTo>
                <a:lnTo>
                  <a:pt x="259617" y="234583"/>
                </a:lnTo>
                <a:lnTo>
                  <a:pt x="250691" y="246503"/>
                </a:lnTo>
                <a:lnTo>
                  <a:pt x="281502" y="267363"/>
                </a:lnTo>
                <a:lnTo>
                  <a:pt x="235896" y="267363"/>
                </a:lnTo>
                <a:lnTo>
                  <a:pt x="202606" y="312062"/>
                </a:lnTo>
                <a:close/>
              </a:path>
              <a:path w="789304" h="626745">
                <a:moveTo>
                  <a:pt x="500063" y="309082"/>
                </a:moveTo>
                <a:lnTo>
                  <a:pt x="463747" y="309082"/>
                </a:lnTo>
                <a:lnTo>
                  <a:pt x="531806" y="246503"/>
                </a:lnTo>
                <a:lnTo>
                  <a:pt x="502215" y="219683"/>
                </a:lnTo>
                <a:lnTo>
                  <a:pt x="538464" y="219683"/>
                </a:lnTo>
                <a:lnTo>
                  <a:pt x="549561" y="228623"/>
                </a:lnTo>
                <a:lnTo>
                  <a:pt x="586510" y="228623"/>
                </a:lnTo>
                <a:lnTo>
                  <a:pt x="567316" y="246503"/>
                </a:lnTo>
                <a:lnTo>
                  <a:pt x="584577" y="261403"/>
                </a:lnTo>
                <a:lnTo>
                  <a:pt x="549561" y="261403"/>
                </a:lnTo>
                <a:lnTo>
                  <a:pt x="500063" y="309082"/>
                </a:lnTo>
                <a:close/>
              </a:path>
              <a:path w="789304" h="626745">
                <a:moveTo>
                  <a:pt x="624583" y="389541"/>
                </a:moveTo>
                <a:lnTo>
                  <a:pt x="599866" y="389541"/>
                </a:lnTo>
                <a:lnTo>
                  <a:pt x="620579" y="323982"/>
                </a:lnTo>
                <a:lnTo>
                  <a:pt x="549561" y="261403"/>
                </a:lnTo>
                <a:lnTo>
                  <a:pt x="584577" y="261403"/>
                </a:lnTo>
                <a:lnTo>
                  <a:pt x="629457" y="300142"/>
                </a:lnTo>
                <a:lnTo>
                  <a:pt x="656189" y="300142"/>
                </a:lnTo>
                <a:lnTo>
                  <a:pt x="650171" y="318022"/>
                </a:lnTo>
                <a:lnTo>
                  <a:pt x="682701" y="341862"/>
                </a:lnTo>
                <a:lnTo>
                  <a:pt x="641293" y="341862"/>
                </a:lnTo>
                <a:lnTo>
                  <a:pt x="624583" y="389541"/>
                </a:lnTo>
                <a:close/>
              </a:path>
              <a:path w="789304" h="626745">
                <a:moveTo>
                  <a:pt x="283241" y="431261"/>
                </a:moveTo>
                <a:lnTo>
                  <a:pt x="215182" y="431261"/>
                </a:lnTo>
                <a:lnTo>
                  <a:pt x="335629" y="384137"/>
                </a:lnTo>
                <a:lnTo>
                  <a:pt x="333523" y="372907"/>
                </a:lnTo>
                <a:lnTo>
                  <a:pt x="334111" y="360967"/>
                </a:lnTo>
                <a:lnTo>
                  <a:pt x="337156" y="348553"/>
                </a:lnTo>
                <a:lnTo>
                  <a:pt x="342424" y="335902"/>
                </a:lnTo>
                <a:lnTo>
                  <a:pt x="235896" y="267363"/>
                </a:lnTo>
                <a:lnTo>
                  <a:pt x="281502" y="267363"/>
                </a:lnTo>
                <a:lnTo>
                  <a:pt x="354990" y="317116"/>
                </a:lnTo>
                <a:lnTo>
                  <a:pt x="491723" y="317116"/>
                </a:lnTo>
                <a:lnTo>
                  <a:pt x="481502" y="326962"/>
                </a:lnTo>
                <a:lnTo>
                  <a:pt x="485656" y="333762"/>
                </a:lnTo>
                <a:lnTo>
                  <a:pt x="490169" y="345892"/>
                </a:lnTo>
                <a:lnTo>
                  <a:pt x="492607" y="358895"/>
                </a:lnTo>
                <a:lnTo>
                  <a:pt x="493338" y="371661"/>
                </a:lnTo>
                <a:lnTo>
                  <a:pt x="599866" y="389541"/>
                </a:lnTo>
                <a:lnTo>
                  <a:pt x="624583" y="389541"/>
                </a:lnTo>
                <a:lnTo>
                  <a:pt x="623539" y="392521"/>
                </a:lnTo>
                <a:lnTo>
                  <a:pt x="641885" y="395501"/>
                </a:lnTo>
                <a:lnTo>
                  <a:pt x="490379" y="395501"/>
                </a:lnTo>
                <a:lnTo>
                  <a:pt x="487420" y="401461"/>
                </a:lnTo>
                <a:lnTo>
                  <a:pt x="484461" y="410401"/>
                </a:lnTo>
                <a:lnTo>
                  <a:pt x="342424" y="410401"/>
                </a:lnTo>
                <a:lnTo>
                  <a:pt x="283241" y="431261"/>
                </a:lnTo>
                <a:close/>
              </a:path>
              <a:path w="789304" h="626745">
                <a:moveTo>
                  <a:pt x="784094" y="407421"/>
                </a:moveTo>
                <a:lnTo>
                  <a:pt x="715271" y="407421"/>
                </a:lnTo>
                <a:lnTo>
                  <a:pt x="641293" y="341862"/>
                </a:lnTo>
                <a:lnTo>
                  <a:pt x="682701" y="341862"/>
                </a:lnTo>
                <a:lnTo>
                  <a:pt x="750538" y="391576"/>
                </a:lnTo>
                <a:lnTo>
                  <a:pt x="762613" y="391576"/>
                </a:lnTo>
                <a:lnTo>
                  <a:pt x="774658" y="395667"/>
                </a:lnTo>
                <a:lnTo>
                  <a:pt x="782284" y="403814"/>
                </a:lnTo>
                <a:lnTo>
                  <a:pt x="784094" y="407421"/>
                </a:lnTo>
                <a:close/>
              </a:path>
              <a:path w="789304" h="626745">
                <a:moveTo>
                  <a:pt x="161659" y="475960"/>
                </a:moveTo>
                <a:lnTo>
                  <a:pt x="84981" y="475960"/>
                </a:lnTo>
                <a:lnTo>
                  <a:pt x="194468" y="437221"/>
                </a:lnTo>
                <a:lnTo>
                  <a:pt x="164877" y="362722"/>
                </a:lnTo>
                <a:lnTo>
                  <a:pt x="191032" y="362722"/>
                </a:lnTo>
                <a:lnTo>
                  <a:pt x="215182" y="431261"/>
                </a:lnTo>
                <a:lnTo>
                  <a:pt x="283241" y="431261"/>
                </a:lnTo>
                <a:lnTo>
                  <a:pt x="224059" y="452120"/>
                </a:lnTo>
                <a:lnTo>
                  <a:pt x="229696" y="461060"/>
                </a:lnTo>
                <a:lnTo>
                  <a:pt x="203346" y="461060"/>
                </a:lnTo>
                <a:lnTo>
                  <a:pt x="161659" y="475960"/>
                </a:lnTo>
                <a:close/>
              </a:path>
              <a:path w="789304" h="626745">
                <a:moveTo>
                  <a:pt x="762613" y="391576"/>
                </a:moveTo>
                <a:lnTo>
                  <a:pt x="750538" y="391576"/>
                </a:lnTo>
                <a:lnTo>
                  <a:pt x="762552" y="391556"/>
                </a:lnTo>
                <a:close/>
              </a:path>
              <a:path w="789304" h="626745">
                <a:moveTo>
                  <a:pt x="578214" y="532579"/>
                </a:moveTo>
                <a:lnTo>
                  <a:pt x="531806" y="532579"/>
                </a:lnTo>
                <a:lnTo>
                  <a:pt x="537725" y="529599"/>
                </a:lnTo>
                <a:lnTo>
                  <a:pt x="552520" y="529599"/>
                </a:lnTo>
                <a:lnTo>
                  <a:pt x="590988" y="410401"/>
                </a:lnTo>
                <a:lnTo>
                  <a:pt x="490379" y="395501"/>
                </a:lnTo>
                <a:lnTo>
                  <a:pt x="641885" y="395501"/>
                </a:lnTo>
                <a:lnTo>
                  <a:pt x="715271" y="407421"/>
                </a:lnTo>
                <a:lnTo>
                  <a:pt x="784094" y="407421"/>
                </a:lnTo>
                <a:lnTo>
                  <a:pt x="787195" y="413601"/>
                </a:lnTo>
                <a:lnTo>
                  <a:pt x="787599" y="416361"/>
                </a:lnTo>
                <a:lnTo>
                  <a:pt x="617620" y="416361"/>
                </a:lnTo>
                <a:lnTo>
                  <a:pt x="578214" y="532579"/>
                </a:lnTo>
                <a:close/>
              </a:path>
              <a:path w="789304" h="626745">
                <a:moveTo>
                  <a:pt x="317837" y="487880"/>
                </a:moveTo>
                <a:lnTo>
                  <a:pt x="271405" y="487880"/>
                </a:lnTo>
                <a:lnTo>
                  <a:pt x="348342" y="416361"/>
                </a:lnTo>
                <a:lnTo>
                  <a:pt x="345383" y="416361"/>
                </a:lnTo>
                <a:lnTo>
                  <a:pt x="345383" y="413381"/>
                </a:lnTo>
                <a:lnTo>
                  <a:pt x="342424" y="410401"/>
                </a:lnTo>
                <a:lnTo>
                  <a:pt x="484461" y="410401"/>
                </a:lnTo>
                <a:lnTo>
                  <a:pt x="478542" y="422321"/>
                </a:lnTo>
                <a:lnTo>
                  <a:pt x="472624" y="428281"/>
                </a:lnTo>
                <a:lnTo>
                  <a:pt x="466706" y="431261"/>
                </a:lnTo>
                <a:lnTo>
                  <a:pt x="468621" y="434241"/>
                </a:lnTo>
                <a:lnTo>
                  <a:pt x="366096" y="434241"/>
                </a:lnTo>
                <a:lnTo>
                  <a:pt x="317837" y="487880"/>
                </a:lnTo>
                <a:close/>
              </a:path>
              <a:path w="789304" h="626745">
                <a:moveTo>
                  <a:pt x="623172" y="541519"/>
                </a:moveTo>
                <a:lnTo>
                  <a:pt x="579152" y="541519"/>
                </a:lnTo>
                <a:lnTo>
                  <a:pt x="724148" y="434241"/>
                </a:lnTo>
                <a:lnTo>
                  <a:pt x="721189" y="434241"/>
                </a:lnTo>
                <a:lnTo>
                  <a:pt x="721189" y="431261"/>
                </a:lnTo>
                <a:lnTo>
                  <a:pt x="617620" y="416361"/>
                </a:lnTo>
                <a:lnTo>
                  <a:pt x="787599" y="416361"/>
                </a:lnTo>
                <a:lnTo>
                  <a:pt x="788799" y="424554"/>
                </a:lnTo>
                <a:lnTo>
                  <a:pt x="786505" y="436198"/>
                </a:lnTo>
                <a:lnTo>
                  <a:pt x="779723" y="448061"/>
                </a:lnTo>
                <a:lnTo>
                  <a:pt x="774433" y="452120"/>
                </a:lnTo>
                <a:lnTo>
                  <a:pt x="735985" y="452120"/>
                </a:lnTo>
                <a:lnTo>
                  <a:pt x="623172" y="541519"/>
                </a:lnTo>
                <a:close/>
              </a:path>
              <a:path w="789304" h="626745">
                <a:moveTo>
                  <a:pt x="417940" y="452107"/>
                </a:moveTo>
                <a:lnTo>
                  <a:pt x="405369" y="451974"/>
                </a:lnTo>
                <a:lnTo>
                  <a:pt x="392846" y="450038"/>
                </a:lnTo>
                <a:lnTo>
                  <a:pt x="380648" y="446161"/>
                </a:lnTo>
                <a:lnTo>
                  <a:pt x="369056" y="440201"/>
                </a:lnTo>
                <a:lnTo>
                  <a:pt x="369056" y="437221"/>
                </a:lnTo>
                <a:lnTo>
                  <a:pt x="366096" y="437221"/>
                </a:lnTo>
                <a:lnTo>
                  <a:pt x="366096" y="434241"/>
                </a:lnTo>
                <a:lnTo>
                  <a:pt x="468621" y="434241"/>
                </a:lnTo>
                <a:lnTo>
                  <a:pt x="477159" y="447528"/>
                </a:lnTo>
                <a:lnTo>
                  <a:pt x="442111" y="447528"/>
                </a:lnTo>
                <a:lnTo>
                  <a:pt x="430280" y="450579"/>
                </a:lnTo>
                <a:lnTo>
                  <a:pt x="417940" y="452107"/>
                </a:lnTo>
                <a:close/>
              </a:path>
              <a:path w="789304" h="626745">
                <a:moveTo>
                  <a:pt x="553452" y="626176"/>
                </a:moveTo>
                <a:lnTo>
                  <a:pt x="509804" y="607079"/>
                </a:lnTo>
                <a:lnTo>
                  <a:pt x="500250" y="573808"/>
                </a:lnTo>
                <a:lnTo>
                  <a:pt x="502722" y="561936"/>
                </a:lnTo>
                <a:lnTo>
                  <a:pt x="508133" y="550459"/>
                </a:lnTo>
                <a:lnTo>
                  <a:pt x="508133" y="547479"/>
                </a:lnTo>
                <a:lnTo>
                  <a:pt x="511093" y="547479"/>
                </a:lnTo>
                <a:lnTo>
                  <a:pt x="514052" y="544499"/>
                </a:lnTo>
                <a:lnTo>
                  <a:pt x="442111" y="447528"/>
                </a:lnTo>
                <a:lnTo>
                  <a:pt x="477159" y="447528"/>
                </a:lnTo>
                <a:lnTo>
                  <a:pt x="531806" y="532579"/>
                </a:lnTo>
                <a:lnTo>
                  <a:pt x="578214" y="532579"/>
                </a:lnTo>
                <a:lnTo>
                  <a:pt x="576193" y="538539"/>
                </a:lnTo>
                <a:lnTo>
                  <a:pt x="579152" y="541519"/>
                </a:lnTo>
                <a:lnTo>
                  <a:pt x="623172" y="541519"/>
                </a:lnTo>
                <a:lnTo>
                  <a:pt x="595349" y="563568"/>
                </a:lnTo>
                <a:lnTo>
                  <a:pt x="596843" y="574474"/>
                </a:lnTo>
                <a:lnTo>
                  <a:pt x="595411" y="586062"/>
                </a:lnTo>
                <a:lnTo>
                  <a:pt x="590929" y="598158"/>
                </a:lnTo>
                <a:lnTo>
                  <a:pt x="583268" y="610590"/>
                </a:lnTo>
                <a:lnTo>
                  <a:pt x="574560" y="618459"/>
                </a:lnTo>
                <a:lnTo>
                  <a:pt x="564491" y="623696"/>
                </a:lnTo>
                <a:lnTo>
                  <a:pt x="553452" y="626176"/>
                </a:lnTo>
                <a:close/>
              </a:path>
              <a:path w="789304" h="626745">
                <a:moveTo>
                  <a:pt x="759936" y="458225"/>
                </a:moveTo>
                <a:lnTo>
                  <a:pt x="748004" y="457494"/>
                </a:lnTo>
                <a:lnTo>
                  <a:pt x="735985" y="452120"/>
                </a:lnTo>
                <a:lnTo>
                  <a:pt x="774433" y="452120"/>
                </a:lnTo>
                <a:lnTo>
                  <a:pt x="770826" y="454889"/>
                </a:lnTo>
                <a:lnTo>
                  <a:pt x="759936" y="458225"/>
                </a:lnTo>
                <a:close/>
              </a:path>
              <a:path w="789304" h="626745">
                <a:moveTo>
                  <a:pt x="51855" y="551937"/>
                </a:moveTo>
                <a:lnTo>
                  <a:pt x="8746" y="533189"/>
                </a:lnTo>
                <a:lnTo>
                  <a:pt x="0" y="499395"/>
                </a:lnTo>
                <a:lnTo>
                  <a:pt x="2490" y="487175"/>
                </a:lnTo>
                <a:lnTo>
                  <a:pt x="40312" y="456566"/>
                </a:lnTo>
                <a:lnTo>
                  <a:pt x="52368" y="456004"/>
                </a:lnTo>
                <a:lnTo>
                  <a:pt x="64268" y="458080"/>
                </a:lnTo>
                <a:lnTo>
                  <a:pt x="93219" y="458080"/>
                </a:lnTo>
                <a:lnTo>
                  <a:pt x="82022" y="472980"/>
                </a:lnTo>
                <a:lnTo>
                  <a:pt x="84981" y="475960"/>
                </a:lnTo>
                <a:lnTo>
                  <a:pt x="161659" y="475960"/>
                </a:lnTo>
                <a:lnTo>
                  <a:pt x="93859" y="500194"/>
                </a:lnTo>
                <a:lnTo>
                  <a:pt x="81934" y="536434"/>
                </a:lnTo>
                <a:lnTo>
                  <a:pt x="63074" y="549346"/>
                </a:lnTo>
                <a:lnTo>
                  <a:pt x="51855" y="551937"/>
                </a:lnTo>
                <a:close/>
              </a:path>
              <a:path w="789304" h="626745">
                <a:moveTo>
                  <a:pt x="218141" y="505760"/>
                </a:moveTo>
                <a:lnTo>
                  <a:pt x="203346" y="461060"/>
                </a:lnTo>
                <a:lnTo>
                  <a:pt x="229696" y="461060"/>
                </a:lnTo>
                <a:lnTo>
                  <a:pt x="246355" y="487484"/>
                </a:lnTo>
                <a:lnTo>
                  <a:pt x="268978" y="487484"/>
                </a:lnTo>
                <a:lnTo>
                  <a:pt x="271405" y="487880"/>
                </a:lnTo>
                <a:lnTo>
                  <a:pt x="317837" y="487880"/>
                </a:lnTo>
                <a:lnTo>
                  <a:pt x="307112" y="499800"/>
                </a:lnTo>
                <a:lnTo>
                  <a:pt x="229978" y="499800"/>
                </a:lnTo>
                <a:lnTo>
                  <a:pt x="218141" y="505760"/>
                </a:lnTo>
                <a:close/>
              </a:path>
              <a:path w="789304" h="626745">
                <a:moveTo>
                  <a:pt x="268978" y="487484"/>
                </a:moveTo>
                <a:lnTo>
                  <a:pt x="246355" y="487484"/>
                </a:lnTo>
                <a:lnTo>
                  <a:pt x="259502" y="485941"/>
                </a:lnTo>
                <a:lnTo>
                  <a:pt x="268978" y="487484"/>
                </a:lnTo>
                <a:close/>
              </a:path>
              <a:path w="789304" h="626745">
                <a:moveTo>
                  <a:pt x="258197" y="552970"/>
                </a:moveTo>
                <a:lnTo>
                  <a:pt x="246036" y="550640"/>
                </a:lnTo>
                <a:lnTo>
                  <a:pt x="233925" y="543770"/>
                </a:lnTo>
                <a:lnTo>
                  <a:pt x="227190" y="534810"/>
                </a:lnTo>
                <a:lnTo>
                  <a:pt x="223909" y="523861"/>
                </a:lnTo>
                <a:lnTo>
                  <a:pt x="224649" y="511874"/>
                </a:lnTo>
                <a:lnTo>
                  <a:pt x="229978" y="499800"/>
                </a:lnTo>
                <a:lnTo>
                  <a:pt x="307112" y="499800"/>
                </a:lnTo>
                <a:lnTo>
                  <a:pt x="292238" y="516332"/>
                </a:lnTo>
                <a:lnTo>
                  <a:pt x="291055" y="528196"/>
                </a:lnTo>
                <a:lnTo>
                  <a:pt x="286095" y="538715"/>
                </a:lnTo>
                <a:lnTo>
                  <a:pt x="279116" y="546407"/>
                </a:lnTo>
                <a:lnTo>
                  <a:pt x="269520" y="551359"/>
                </a:lnTo>
                <a:lnTo>
                  <a:pt x="258197" y="552970"/>
                </a:lnTo>
                <a:close/>
              </a:path>
            </a:pathLst>
          </a:custGeom>
          <a:solidFill>
            <a:srgbClr val="ED8A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15200" y="3940073"/>
            <a:ext cx="463550" cy="428625"/>
          </a:xfrm>
          <a:custGeom>
            <a:avLst/>
            <a:gdLst/>
            <a:ahLst/>
            <a:cxnLst/>
            <a:rect l="l" t="t" r="r" b="b"/>
            <a:pathLst>
              <a:path w="463550" h="428625">
                <a:moveTo>
                  <a:pt x="426029" y="338494"/>
                </a:moveTo>
                <a:lnTo>
                  <a:pt x="422941" y="338494"/>
                </a:lnTo>
                <a:lnTo>
                  <a:pt x="412121" y="333985"/>
                </a:lnTo>
                <a:lnTo>
                  <a:pt x="400641" y="330394"/>
                </a:lnTo>
                <a:lnTo>
                  <a:pt x="388501" y="327358"/>
                </a:lnTo>
                <a:lnTo>
                  <a:pt x="362240" y="321503"/>
                </a:lnTo>
                <a:lnTo>
                  <a:pt x="364250" y="309499"/>
                </a:lnTo>
                <a:lnTo>
                  <a:pt x="371398" y="260184"/>
                </a:lnTo>
                <a:lnTo>
                  <a:pt x="373312" y="233972"/>
                </a:lnTo>
                <a:lnTo>
                  <a:pt x="463075" y="221669"/>
                </a:lnTo>
                <a:lnTo>
                  <a:pt x="458878" y="260510"/>
                </a:lnTo>
                <a:lnTo>
                  <a:pt x="447400" y="297732"/>
                </a:lnTo>
                <a:lnTo>
                  <a:pt x="430310" y="331713"/>
                </a:lnTo>
                <a:lnTo>
                  <a:pt x="426029" y="338494"/>
                </a:lnTo>
                <a:close/>
              </a:path>
              <a:path w="463550" h="428625">
                <a:moveTo>
                  <a:pt x="243886" y="428360"/>
                </a:moveTo>
                <a:lnTo>
                  <a:pt x="243886" y="335499"/>
                </a:lnTo>
                <a:lnTo>
                  <a:pt x="257025" y="335711"/>
                </a:lnTo>
                <a:lnTo>
                  <a:pt x="295717" y="338325"/>
                </a:lnTo>
                <a:lnTo>
                  <a:pt x="320178" y="341011"/>
                </a:lnTo>
                <a:lnTo>
                  <a:pt x="314931" y="355466"/>
                </a:lnTo>
                <a:lnTo>
                  <a:pt x="294035" y="392546"/>
                </a:lnTo>
                <a:lnTo>
                  <a:pt x="256215" y="423936"/>
                </a:lnTo>
                <a:lnTo>
                  <a:pt x="243886" y="428360"/>
                </a:lnTo>
                <a:close/>
              </a:path>
              <a:path w="463550" h="428625">
                <a:moveTo>
                  <a:pt x="308716" y="413382"/>
                </a:moveTo>
                <a:lnTo>
                  <a:pt x="336888" y="373422"/>
                </a:lnTo>
                <a:lnTo>
                  <a:pt x="349563" y="349552"/>
                </a:lnTo>
                <a:lnTo>
                  <a:pt x="398244" y="353472"/>
                </a:lnTo>
                <a:lnTo>
                  <a:pt x="369859" y="379697"/>
                </a:lnTo>
                <a:lnTo>
                  <a:pt x="337659" y="400629"/>
                </a:lnTo>
                <a:lnTo>
                  <a:pt x="314477" y="411252"/>
                </a:lnTo>
                <a:lnTo>
                  <a:pt x="308716" y="413382"/>
                </a:lnTo>
                <a:close/>
              </a:path>
              <a:path w="463550" h="428625">
                <a:moveTo>
                  <a:pt x="298011" y="312619"/>
                </a:moveTo>
                <a:lnTo>
                  <a:pt x="285325" y="312444"/>
                </a:lnTo>
                <a:lnTo>
                  <a:pt x="259843" y="311750"/>
                </a:lnTo>
                <a:lnTo>
                  <a:pt x="247071" y="311545"/>
                </a:lnTo>
                <a:lnTo>
                  <a:pt x="243886" y="221669"/>
                </a:lnTo>
                <a:lnTo>
                  <a:pt x="348849" y="221669"/>
                </a:lnTo>
                <a:lnTo>
                  <a:pt x="346184" y="262421"/>
                </a:lnTo>
                <a:lnTo>
                  <a:pt x="335690" y="310575"/>
                </a:lnTo>
                <a:lnTo>
                  <a:pt x="310642" y="312470"/>
                </a:lnTo>
                <a:lnTo>
                  <a:pt x="298011" y="312619"/>
                </a:lnTo>
                <a:close/>
              </a:path>
              <a:path w="463550" h="428625">
                <a:moveTo>
                  <a:pt x="243886" y="197704"/>
                </a:moveTo>
                <a:lnTo>
                  <a:pt x="243886" y="113830"/>
                </a:lnTo>
                <a:lnTo>
                  <a:pt x="256986" y="113658"/>
                </a:lnTo>
                <a:lnTo>
                  <a:pt x="270033" y="113177"/>
                </a:lnTo>
                <a:lnTo>
                  <a:pt x="282975" y="112439"/>
                </a:lnTo>
                <a:lnTo>
                  <a:pt x="295760" y="111493"/>
                </a:lnTo>
                <a:lnTo>
                  <a:pt x="308335" y="110391"/>
                </a:lnTo>
                <a:lnTo>
                  <a:pt x="332643" y="107921"/>
                </a:lnTo>
                <a:lnTo>
                  <a:pt x="336448" y="119324"/>
                </a:lnTo>
                <a:lnTo>
                  <a:pt x="345839" y="168487"/>
                </a:lnTo>
                <a:lnTo>
                  <a:pt x="348612" y="195182"/>
                </a:lnTo>
                <a:lnTo>
                  <a:pt x="243886" y="197704"/>
                </a:lnTo>
                <a:close/>
              </a:path>
              <a:path w="463550" h="428625">
                <a:moveTo>
                  <a:pt x="247653" y="89847"/>
                </a:moveTo>
                <a:lnTo>
                  <a:pt x="243886" y="0"/>
                </a:lnTo>
                <a:lnTo>
                  <a:pt x="254001" y="2914"/>
                </a:lnTo>
                <a:lnTo>
                  <a:pt x="264020" y="7647"/>
                </a:lnTo>
                <a:lnTo>
                  <a:pt x="301183" y="42406"/>
                </a:lnTo>
                <a:lnTo>
                  <a:pt x="323285" y="81801"/>
                </a:lnTo>
                <a:lnTo>
                  <a:pt x="311624" y="84059"/>
                </a:lnTo>
                <a:lnTo>
                  <a:pt x="260884" y="89498"/>
                </a:lnTo>
                <a:lnTo>
                  <a:pt x="247653" y="89847"/>
                </a:lnTo>
                <a:close/>
              </a:path>
              <a:path w="463550" h="428625">
                <a:moveTo>
                  <a:pt x="361753" y="78712"/>
                </a:moveTo>
                <a:lnTo>
                  <a:pt x="352696" y="68060"/>
                </a:lnTo>
                <a:lnTo>
                  <a:pt x="344285" y="57336"/>
                </a:lnTo>
                <a:lnTo>
                  <a:pt x="336349" y="46734"/>
                </a:lnTo>
                <a:lnTo>
                  <a:pt x="328722" y="36443"/>
                </a:lnTo>
                <a:lnTo>
                  <a:pt x="321234" y="26656"/>
                </a:lnTo>
                <a:lnTo>
                  <a:pt x="313718" y="17562"/>
                </a:lnTo>
                <a:lnTo>
                  <a:pt x="306006" y="9353"/>
                </a:lnTo>
                <a:lnTo>
                  <a:pt x="318316" y="14492"/>
                </a:lnTo>
                <a:lnTo>
                  <a:pt x="352503" y="32246"/>
                </a:lnTo>
                <a:lnTo>
                  <a:pt x="391557" y="64231"/>
                </a:lnTo>
                <a:lnTo>
                  <a:pt x="398244" y="71892"/>
                </a:lnTo>
                <a:lnTo>
                  <a:pt x="374416" y="76439"/>
                </a:lnTo>
                <a:lnTo>
                  <a:pt x="361753" y="78712"/>
                </a:lnTo>
                <a:close/>
              </a:path>
              <a:path w="463550" h="428625">
                <a:moveTo>
                  <a:pt x="373547" y="197704"/>
                </a:moveTo>
                <a:lnTo>
                  <a:pt x="369389" y="158093"/>
                </a:lnTo>
                <a:lnTo>
                  <a:pt x="359600" y="109396"/>
                </a:lnTo>
                <a:lnTo>
                  <a:pt x="372754" y="104092"/>
                </a:lnTo>
                <a:lnTo>
                  <a:pt x="385492" y="100007"/>
                </a:lnTo>
                <a:lnTo>
                  <a:pt x="397753" y="96693"/>
                </a:lnTo>
                <a:lnTo>
                  <a:pt x="409474" y="93708"/>
                </a:lnTo>
                <a:lnTo>
                  <a:pt x="420591" y="90605"/>
                </a:lnTo>
                <a:lnTo>
                  <a:pt x="444212" y="120801"/>
                </a:lnTo>
                <a:lnTo>
                  <a:pt x="456488" y="157307"/>
                </a:lnTo>
                <a:lnTo>
                  <a:pt x="462858" y="195143"/>
                </a:lnTo>
                <a:lnTo>
                  <a:pt x="373547" y="197704"/>
                </a:lnTo>
                <a:close/>
              </a:path>
              <a:path w="463550" h="428625">
                <a:moveTo>
                  <a:pt x="219188" y="89865"/>
                </a:moveTo>
                <a:lnTo>
                  <a:pt x="180060" y="88170"/>
                </a:lnTo>
                <a:lnTo>
                  <a:pt x="142897" y="84353"/>
                </a:lnTo>
                <a:lnTo>
                  <a:pt x="148255" y="69627"/>
                </a:lnTo>
                <a:lnTo>
                  <a:pt x="169683" y="32253"/>
                </a:lnTo>
                <a:lnTo>
                  <a:pt x="208537" y="2821"/>
                </a:lnTo>
                <a:lnTo>
                  <a:pt x="219188" y="89865"/>
                </a:lnTo>
                <a:close/>
              </a:path>
              <a:path w="463550" h="428625">
                <a:moveTo>
                  <a:pt x="87841" y="75320"/>
                </a:moveTo>
                <a:lnTo>
                  <a:pt x="75824" y="74107"/>
                </a:lnTo>
                <a:lnTo>
                  <a:pt x="65546" y="72064"/>
                </a:lnTo>
                <a:lnTo>
                  <a:pt x="74011" y="63030"/>
                </a:lnTo>
                <a:lnTo>
                  <a:pt x="113108" y="31663"/>
                </a:lnTo>
                <a:lnTo>
                  <a:pt x="147755" y="13103"/>
                </a:lnTo>
                <a:lnTo>
                  <a:pt x="157445" y="8986"/>
                </a:lnTo>
                <a:lnTo>
                  <a:pt x="149397" y="18527"/>
                </a:lnTo>
                <a:lnTo>
                  <a:pt x="141757" y="28463"/>
                </a:lnTo>
                <a:lnTo>
                  <a:pt x="134526" y="38797"/>
                </a:lnTo>
                <a:lnTo>
                  <a:pt x="127703" y="49526"/>
                </a:lnTo>
                <a:lnTo>
                  <a:pt x="121289" y="60652"/>
                </a:lnTo>
                <a:lnTo>
                  <a:pt x="115283" y="72175"/>
                </a:lnTo>
                <a:lnTo>
                  <a:pt x="101145" y="74932"/>
                </a:lnTo>
                <a:lnTo>
                  <a:pt x="87841" y="75320"/>
                </a:lnTo>
                <a:close/>
              </a:path>
              <a:path w="463550" h="428625">
                <a:moveTo>
                  <a:pt x="0" y="197704"/>
                </a:moveTo>
                <a:lnTo>
                  <a:pt x="4601" y="159824"/>
                </a:lnTo>
                <a:lnTo>
                  <a:pt x="17121" y="123189"/>
                </a:lnTo>
                <a:lnTo>
                  <a:pt x="35633" y="89045"/>
                </a:lnTo>
                <a:lnTo>
                  <a:pt x="37046" y="86870"/>
                </a:lnTo>
                <a:lnTo>
                  <a:pt x="40133" y="89865"/>
                </a:lnTo>
                <a:lnTo>
                  <a:pt x="51076" y="93275"/>
                </a:lnTo>
                <a:lnTo>
                  <a:pt x="62695" y="96560"/>
                </a:lnTo>
                <a:lnTo>
                  <a:pt x="74988" y="99594"/>
                </a:lnTo>
                <a:lnTo>
                  <a:pt x="87956" y="102254"/>
                </a:lnTo>
                <a:lnTo>
                  <a:pt x="101599" y="104414"/>
                </a:lnTo>
                <a:lnTo>
                  <a:pt x="99357" y="115798"/>
                </a:lnTo>
                <a:lnTo>
                  <a:pt x="92633" y="165773"/>
                </a:lnTo>
                <a:lnTo>
                  <a:pt x="90037" y="192274"/>
                </a:lnTo>
                <a:lnTo>
                  <a:pt x="0" y="197704"/>
                </a:lnTo>
                <a:close/>
              </a:path>
              <a:path w="463550" h="428625">
                <a:moveTo>
                  <a:pt x="219188" y="197704"/>
                </a:moveTo>
                <a:lnTo>
                  <a:pt x="114225" y="197704"/>
                </a:lnTo>
                <a:lnTo>
                  <a:pt x="114576" y="184110"/>
                </a:lnTo>
                <a:lnTo>
                  <a:pt x="119440" y="145420"/>
                </a:lnTo>
                <a:lnTo>
                  <a:pt x="128971" y="109868"/>
                </a:lnTo>
                <a:lnTo>
                  <a:pt x="141120" y="110382"/>
                </a:lnTo>
                <a:lnTo>
                  <a:pt x="191761" y="113169"/>
                </a:lnTo>
                <a:lnTo>
                  <a:pt x="204732" y="113630"/>
                </a:lnTo>
                <a:lnTo>
                  <a:pt x="217748" y="113827"/>
                </a:lnTo>
                <a:lnTo>
                  <a:pt x="219188" y="197704"/>
                </a:lnTo>
                <a:close/>
              </a:path>
              <a:path w="463550" h="428625">
                <a:moveTo>
                  <a:pt x="130431" y="317443"/>
                </a:moveTo>
                <a:lnTo>
                  <a:pt x="118188" y="270731"/>
                </a:lnTo>
                <a:lnTo>
                  <a:pt x="114356" y="230745"/>
                </a:lnTo>
                <a:lnTo>
                  <a:pt x="219188" y="221669"/>
                </a:lnTo>
                <a:lnTo>
                  <a:pt x="219188" y="311534"/>
                </a:lnTo>
                <a:lnTo>
                  <a:pt x="206088" y="311706"/>
                </a:lnTo>
                <a:lnTo>
                  <a:pt x="193041" y="312187"/>
                </a:lnTo>
                <a:lnTo>
                  <a:pt x="180099" y="312925"/>
                </a:lnTo>
                <a:lnTo>
                  <a:pt x="167314" y="313871"/>
                </a:lnTo>
                <a:lnTo>
                  <a:pt x="154739" y="314974"/>
                </a:lnTo>
                <a:lnTo>
                  <a:pt x="130431" y="317443"/>
                </a:lnTo>
                <a:close/>
              </a:path>
              <a:path w="463550" h="428625">
                <a:moveTo>
                  <a:pt x="37046" y="338494"/>
                </a:moveTo>
                <a:lnTo>
                  <a:pt x="17593" y="305428"/>
                </a:lnTo>
                <a:lnTo>
                  <a:pt x="5300" y="268772"/>
                </a:lnTo>
                <a:lnTo>
                  <a:pt x="168" y="230144"/>
                </a:lnTo>
                <a:lnTo>
                  <a:pt x="89527" y="221669"/>
                </a:lnTo>
                <a:lnTo>
                  <a:pt x="89819" y="235212"/>
                </a:lnTo>
                <a:lnTo>
                  <a:pt x="90671" y="248467"/>
                </a:lnTo>
                <a:lnTo>
                  <a:pt x="96199" y="286492"/>
                </a:lnTo>
                <a:lnTo>
                  <a:pt x="101986" y="310394"/>
                </a:lnTo>
                <a:lnTo>
                  <a:pt x="89622" y="318280"/>
                </a:lnTo>
                <a:lnTo>
                  <a:pt x="77404" y="323981"/>
                </a:lnTo>
                <a:lnTo>
                  <a:pt x="65456" y="328165"/>
                </a:lnTo>
                <a:lnTo>
                  <a:pt x="42863" y="334642"/>
                </a:lnTo>
                <a:lnTo>
                  <a:pt x="37046" y="338494"/>
                </a:lnTo>
                <a:close/>
              </a:path>
              <a:path w="463550" h="428625">
                <a:moveTo>
                  <a:pt x="219188" y="428360"/>
                </a:moveTo>
                <a:lnTo>
                  <a:pt x="179094" y="404468"/>
                </a:lnTo>
                <a:lnTo>
                  <a:pt x="154390" y="372568"/>
                </a:lnTo>
                <a:lnTo>
                  <a:pt x="140821" y="345980"/>
                </a:lnTo>
                <a:lnTo>
                  <a:pt x="152172" y="342714"/>
                </a:lnTo>
                <a:lnTo>
                  <a:pt x="202817" y="335858"/>
                </a:lnTo>
                <a:lnTo>
                  <a:pt x="216168" y="335511"/>
                </a:lnTo>
                <a:lnTo>
                  <a:pt x="219188" y="428360"/>
                </a:lnTo>
                <a:close/>
              </a:path>
              <a:path w="463550" h="428625">
                <a:moveTo>
                  <a:pt x="149463" y="407497"/>
                </a:moveTo>
                <a:lnTo>
                  <a:pt x="104994" y="387973"/>
                </a:lnTo>
                <a:lnTo>
                  <a:pt x="73552" y="362491"/>
                </a:lnTo>
                <a:lnTo>
                  <a:pt x="64830" y="353472"/>
                </a:lnTo>
                <a:lnTo>
                  <a:pt x="75966" y="351052"/>
                </a:lnTo>
                <a:lnTo>
                  <a:pt x="101956" y="346213"/>
                </a:lnTo>
                <a:lnTo>
                  <a:pt x="111198" y="357398"/>
                </a:lnTo>
                <a:lnTo>
                  <a:pt x="119750" y="368319"/>
                </a:lnTo>
                <a:lnTo>
                  <a:pt x="127731" y="378883"/>
                </a:lnTo>
                <a:lnTo>
                  <a:pt x="135263" y="388997"/>
                </a:lnTo>
                <a:lnTo>
                  <a:pt x="142466" y="398566"/>
                </a:lnTo>
                <a:lnTo>
                  <a:pt x="149463" y="407497"/>
                </a:lnTo>
                <a:close/>
              </a:path>
            </a:pathLst>
          </a:custGeom>
          <a:solidFill>
            <a:srgbClr val="ED8A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79155" y="3685454"/>
            <a:ext cx="139065" cy="123189"/>
          </a:xfrm>
          <a:custGeom>
            <a:avLst/>
            <a:gdLst/>
            <a:ahLst/>
            <a:cxnLst/>
            <a:rect l="l" t="t" r="r" b="b"/>
            <a:pathLst>
              <a:path w="139065" h="123189">
                <a:moveTo>
                  <a:pt x="26319" y="118164"/>
                </a:moveTo>
                <a:lnTo>
                  <a:pt x="986" y="74646"/>
                </a:lnTo>
                <a:lnTo>
                  <a:pt x="0" y="59437"/>
                </a:lnTo>
                <a:lnTo>
                  <a:pt x="2997" y="45753"/>
                </a:lnTo>
                <a:lnTo>
                  <a:pt x="27452" y="13002"/>
                </a:lnTo>
                <a:lnTo>
                  <a:pt x="67583" y="0"/>
                </a:lnTo>
                <a:lnTo>
                  <a:pt x="79548" y="912"/>
                </a:lnTo>
                <a:lnTo>
                  <a:pt x="93568" y="4508"/>
                </a:lnTo>
                <a:lnTo>
                  <a:pt x="106180" y="10586"/>
                </a:lnTo>
                <a:lnTo>
                  <a:pt x="112074" y="15058"/>
                </a:lnTo>
                <a:lnTo>
                  <a:pt x="64786" y="15058"/>
                </a:lnTo>
                <a:lnTo>
                  <a:pt x="51865" y="17603"/>
                </a:lnTo>
                <a:lnTo>
                  <a:pt x="22241" y="43796"/>
                </a:lnTo>
                <a:lnTo>
                  <a:pt x="15662" y="73327"/>
                </a:lnTo>
                <a:lnTo>
                  <a:pt x="19741" y="85988"/>
                </a:lnTo>
                <a:lnTo>
                  <a:pt x="27043" y="96355"/>
                </a:lnTo>
                <a:lnTo>
                  <a:pt x="36711" y="104843"/>
                </a:lnTo>
                <a:lnTo>
                  <a:pt x="26319" y="118164"/>
                </a:lnTo>
                <a:close/>
              </a:path>
              <a:path w="139065" h="123189">
                <a:moveTo>
                  <a:pt x="104629" y="122816"/>
                </a:moveTo>
                <a:lnTo>
                  <a:pt x="104277" y="102712"/>
                </a:lnTo>
                <a:lnTo>
                  <a:pt x="111140" y="95254"/>
                </a:lnTo>
                <a:lnTo>
                  <a:pt x="115878" y="85335"/>
                </a:lnTo>
                <a:lnTo>
                  <a:pt x="118378" y="71827"/>
                </a:lnTo>
                <a:lnTo>
                  <a:pt x="118528" y="53602"/>
                </a:lnTo>
                <a:lnTo>
                  <a:pt x="113560" y="41315"/>
                </a:lnTo>
                <a:lnTo>
                  <a:pt x="105426" y="30709"/>
                </a:lnTo>
                <a:lnTo>
                  <a:pt x="94402" y="22392"/>
                </a:lnTo>
                <a:lnTo>
                  <a:pt x="80763" y="16972"/>
                </a:lnTo>
                <a:lnTo>
                  <a:pt x="64786" y="15058"/>
                </a:lnTo>
                <a:lnTo>
                  <a:pt x="112074" y="15058"/>
                </a:lnTo>
                <a:lnTo>
                  <a:pt x="137055" y="54397"/>
                </a:lnTo>
                <a:lnTo>
                  <a:pt x="138507" y="68896"/>
                </a:lnTo>
                <a:lnTo>
                  <a:pt x="136220" y="82122"/>
                </a:lnTo>
                <a:lnTo>
                  <a:pt x="131167" y="94380"/>
                </a:lnTo>
                <a:lnTo>
                  <a:pt x="123870" y="105417"/>
                </a:lnTo>
                <a:lnTo>
                  <a:pt x="114850" y="114980"/>
                </a:lnTo>
                <a:lnTo>
                  <a:pt x="104629" y="122816"/>
                </a:lnTo>
                <a:close/>
              </a:path>
            </a:pathLst>
          </a:custGeom>
          <a:solidFill>
            <a:srgbClr val="ED8A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48335" y="3656288"/>
            <a:ext cx="197485" cy="182245"/>
          </a:xfrm>
          <a:custGeom>
            <a:avLst/>
            <a:gdLst/>
            <a:ahLst/>
            <a:cxnLst/>
            <a:rect l="l" t="t" r="r" b="b"/>
            <a:pathLst>
              <a:path w="197484" h="182245">
                <a:moveTo>
                  <a:pt x="49235" y="177402"/>
                </a:moveTo>
                <a:lnTo>
                  <a:pt x="13530" y="142019"/>
                </a:lnTo>
                <a:lnTo>
                  <a:pt x="816" y="102491"/>
                </a:lnTo>
                <a:lnTo>
                  <a:pt x="0" y="87025"/>
                </a:lnTo>
                <a:lnTo>
                  <a:pt x="2227" y="74271"/>
                </a:lnTo>
                <a:lnTo>
                  <a:pt x="19826" y="39691"/>
                </a:lnTo>
                <a:lnTo>
                  <a:pt x="51589" y="13828"/>
                </a:lnTo>
                <a:lnTo>
                  <a:pt x="94677" y="787"/>
                </a:lnTo>
                <a:lnTo>
                  <a:pt x="111066" y="0"/>
                </a:lnTo>
                <a:lnTo>
                  <a:pt x="125466" y="2900"/>
                </a:lnTo>
                <a:lnTo>
                  <a:pt x="138968" y="7757"/>
                </a:lnTo>
                <a:lnTo>
                  <a:pt x="151426" y="14389"/>
                </a:lnTo>
                <a:lnTo>
                  <a:pt x="155399" y="17288"/>
                </a:lnTo>
                <a:lnTo>
                  <a:pt x="94383" y="17288"/>
                </a:lnTo>
                <a:lnTo>
                  <a:pt x="80847" y="19203"/>
                </a:lnTo>
                <a:lnTo>
                  <a:pt x="45565" y="38029"/>
                </a:lnTo>
                <a:lnTo>
                  <a:pt x="23201" y="73050"/>
                </a:lnTo>
                <a:lnTo>
                  <a:pt x="18593" y="103217"/>
                </a:lnTo>
                <a:lnTo>
                  <a:pt x="21240" y="116245"/>
                </a:lnTo>
                <a:lnTo>
                  <a:pt x="40963" y="150308"/>
                </a:lnTo>
                <a:lnTo>
                  <a:pt x="61357" y="166960"/>
                </a:lnTo>
                <a:lnTo>
                  <a:pt x="49235" y="177402"/>
                </a:lnTo>
                <a:close/>
              </a:path>
              <a:path w="197484" h="182245">
                <a:moveTo>
                  <a:pt x="141623" y="181938"/>
                </a:moveTo>
                <a:lnTo>
                  <a:pt x="147084" y="161103"/>
                </a:lnTo>
                <a:lnTo>
                  <a:pt x="156701" y="152576"/>
                </a:lnTo>
                <a:lnTo>
                  <a:pt x="165092" y="142706"/>
                </a:lnTo>
                <a:lnTo>
                  <a:pt x="172022" y="131605"/>
                </a:lnTo>
                <a:lnTo>
                  <a:pt x="177256" y="119387"/>
                </a:lnTo>
                <a:lnTo>
                  <a:pt x="180558" y="106165"/>
                </a:lnTo>
                <a:lnTo>
                  <a:pt x="181692" y="92053"/>
                </a:lnTo>
                <a:lnTo>
                  <a:pt x="179861" y="78785"/>
                </a:lnTo>
                <a:lnTo>
                  <a:pt x="160744" y="44121"/>
                </a:lnTo>
                <a:lnTo>
                  <a:pt x="125011" y="22000"/>
                </a:lnTo>
                <a:lnTo>
                  <a:pt x="94383" y="17288"/>
                </a:lnTo>
                <a:lnTo>
                  <a:pt x="155399" y="17288"/>
                </a:lnTo>
                <a:lnTo>
                  <a:pt x="187913" y="54985"/>
                </a:lnTo>
                <a:lnTo>
                  <a:pt x="197192" y="95067"/>
                </a:lnTo>
                <a:lnTo>
                  <a:pt x="197178" y="96789"/>
                </a:lnTo>
                <a:lnTo>
                  <a:pt x="188146" y="136622"/>
                </a:lnTo>
                <a:lnTo>
                  <a:pt x="164330" y="167778"/>
                </a:lnTo>
                <a:lnTo>
                  <a:pt x="153590" y="175609"/>
                </a:lnTo>
                <a:lnTo>
                  <a:pt x="141623" y="181938"/>
                </a:lnTo>
                <a:close/>
              </a:path>
            </a:pathLst>
          </a:custGeom>
          <a:solidFill>
            <a:srgbClr val="ED8A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79176" y="3715902"/>
            <a:ext cx="139065" cy="209550"/>
          </a:xfrm>
          <a:custGeom>
            <a:avLst/>
            <a:gdLst/>
            <a:ahLst/>
            <a:cxnLst/>
            <a:rect l="l" t="t" r="r" b="b"/>
            <a:pathLst>
              <a:path w="139065" h="209550">
                <a:moveTo>
                  <a:pt x="138566" y="209194"/>
                </a:moveTo>
                <a:lnTo>
                  <a:pt x="0" y="202205"/>
                </a:lnTo>
                <a:lnTo>
                  <a:pt x="2911" y="188746"/>
                </a:lnTo>
                <a:lnTo>
                  <a:pt x="8569" y="176806"/>
                </a:lnTo>
                <a:lnTo>
                  <a:pt x="16749" y="166603"/>
                </a:lnTo>
                <a:lnTo>
                  <a:pt x="27227" y="158354"/>
                </a:lnTo>
                <a:lnTo>
                  <a:pt x="39777" y="152279"/>
                </a:lnTo>
                <a:lnTo>
                  <a:pt x="47113" y="65511"/>
                </a:lnTo>
                <a:lnTo>
                  <a:pt x="38515" y="57255"/>
                </a:lnTo>
                <a:lnTo>
                  <a:pt x="32853" y="45534"/>
                </a:lnTo>
                <a:lnTo>
                  <a:pt x="31074" y="30002"/>
                </a:lnTo>
                <a:lnTo>
                  <a:pt x="35996" y="18511"/>
                </a:lnTo>
                <a:lnTo>
                  <a:pt x="45307" y="8843"/>
                </a:lnTo>
                <a:lnTo>
                  <a:pt x="58169" y="2254"/>
                </a:lnTo>
                <a:lnTo>
                  <a:pt x="73741" y="0"/>
                </a:lnTo>
                <a:lnTo>
                  <a:pt x="86991" y="4628"/>
                </a:lnTo>
                <a:lnTo>
                  <a:pt x="97759" y="13306"/>
                </a:lnTo>
                <a:lnTo>
                  <a:pt x="104968" y="25021"/>
                </a:lnTo>
                <a:lnTo>
                  <a:pt x="107540" y="38761"/>
                </a:lnTo>
                <a:lnTo>
                  <a:pt x="103789" y="51183"/>
                </a:lnTo>
                <a:lnTo>
                  <a:pt x="95426" y="61239"/>
                </a:lnTo>
                <a:lnTo>
                  <a:pt x="82997" y="68404"/>
                </a:lnTo>
                <a:lnTo>
                  <a:pt x="98433" y="152279"/>
                </a:lnTo>
                <a:lnTo>
                  <a:pt x="132706" y="182377"/>
                </a:lnTo>
                <a:lnTo>
                  <a:pt x="137064" y="195079"/>
                </a:lnTo>
                <a:lnTo>
                  <a:pt x="138566" y="209194"/>
                </a:lnTo>
                <a:close/>
              </a:path>
            </a:pathLst>
          </a:custGeom>
          <a:solidFill>
            <a:srgbClr val="ED8A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23697" y="3628539"/>
            <a:ext cx="249554" cy="233679"/>
          </a:xfrm>
          <a:custGeom>
            <a:avLst/>
            <a:gdLst/>
            <a:ahLst/>
            <a:cxnLst/>
            <a:rect l="l" t="t" r="r" b="b"/>
            <a:pathLst>
              <a:path w="249554" h="233679">
                <a:moveTo>
                  <a:pt x="73646" y="233651"/>
                </a:moveTo>
                <a:lnTo>
                  <a:pt x="38451" y="213285"/>
                </a:lnTo>
                <a:lnTo>
                  <a:pt x="9975" y="171143"/>
                </a:lnTo>
                <a:lnTo>
                  <a:pt x="561" y="128705"/>
                </a:lnTo>
                <a:lnTo>
                  <a:pt x="0" y="112607"/>
                </a:lnTo>
                <a:lnTo>
                  <a:pt x="2073" y="98626"/>
                </a:lnTo>
                <a:lnTo>
                  <a:pt x="17494" y="59992"/>
                </a:lnTo>
                <a:lnTo>
                  <a:pt x="44606" y="28670"/>
                </a:lnTo>
                <a:lnTo>
                  <a:pt x="80693" y="7669"/>
                </a:lnTo>
                <a:lnTo>
                  <a:pt x="123041" y="0"/>
                </a:lnTo>
                <a:lnTo>
                  <a:pt x="127457" y="73"/>
                </a:lnTo>
                <a:lnTo>
                  <a:pt x="169214" y="8583"/>
                </a:lnTo>
                <a:lnTo>
                  <a:pt x="187963" y="18017"/>
                </a:lnTo>
                <a:lnTo>
                  <a:pt x="119951" y="18017"/>
                </a:lnTo>
                <a:lnTo>
                  <a:pt x="105851" y="19363"/>
                </a:lnTo>
                <a:lnTo>
                  <a:pt x="67284" y="33752"/>
                </a:lnTo>
                <a:lnTo>
                  <a:pt x="37104" y="61410"/>
                </a:lnTo>
                <a:lnTo>
                  <a:pt x="18893" y="99434"/>
                </a:lnTo>
                <a:lnTo>
                  <a:pt x="15172" y="129109"/>
                </a:lnTo>
                <a:lnTo>
                  <a:pt x="16883" y="142940"/>
                </a:lnTo>
                <a:lnTo>
                  <a:pt x="31838" y="180394"/>
                </a:lnTo>
                <a:lnTo>
                  <a:pt x="59218" y="209099"/>
                </a:lnTo>
                <a:lnTo>
                  <a:pt x="82908" y="221669"/>
                </a:lnTo>
                <a:lnTo>
                  <a:pt x="79820" y="227660"/>
                </a:lnTo>
                <a:lnTo>
                  <a:pt x="73646" y="233651"/>
                </a:lnTo>
                <a:close/>
              </a:path>
              <a:path w="249554" h="233679">
                <a:moveTo>
                  <a:pt x="175523" y="233651"/>
                </a:moveTo>
                <a:lnTo>
                  <a:pt x="169348" y="227660"/>
                </a:lnTo>
                <a:lnTo>
                  <a:pt x="174058" y="218386"/>
                </a:lnTo>
                <a:lnTo>
                  <a:pt x="185572" y="212033"/>
                </a:lnTo>
                <a:lnTo>
                  <a:pt x="196119" y="204296"/>
                </a:lnTo>
                <a:lnTo>
                  <a:pt x="220915" y="173794"/>
                </a:lnTo>
                <a:lnTo>
                  <a:pt x="233267" y="134472"/>
                </a:lnTo>
                <a:lnTo>
                  <a:pt x="234135" y="119875"/>
                </a:lnTo>
                <a:lnTo>
                  <a:pt x="232755" y="106187"/>
                </a:lnTo>
                <a:lnTo>
                  <a:pt x="217949" y="68740"/>
                </a:lnTo>
                <a:lnTo>
                  <a:pt x="189496" y="39416"/>
                </a:lnTo>
                <a:lnTo>
                  <a:pt x="150416" y="21685"/>
                </a:lnTo>
                <a:lnTo>
                  <a:pt x="119951" y="18017"/>
                </a:lnTo>
                <a:lnTo>
                  <a:pt x="187963" y="18017"/>
                </a:lnTo>
                <a:lnTo>
                  <a:pt x="223183" y="49543"/>
                </a:lnTo>
                <a:lnTo>
                  <a:pt x="242544" y="86505"/>
                </a:lnTo>
                <a:lnTo>
                  <a:pt x="249409" y="129995"/>
                </a:lnTo>
                <a:lnTo>
                  <a:pt x="247784" y="144018"/>
                </a:lnTo>
                <a:lnTo>
                  <a:pt x="234071" y="182143"/>
                </a:lnTo>
                <a:lnTo>
                  <a:pt x="209119" y="212720"/>
                </a:lnTo>
                <a:lnTo>
                  <a:pt x="187522" y="227875"/>
                </a:lnTo>
                <a:lnTo>
                  <a:pt x="175523" y="233651"/>
                </a:lnTo>
                <a:close/>
              </a:path>
            </a:pathLst>
          </a:custGeom>
          <a:solidFill>
            <a:srgbClr val="ED8A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00442" y="6102787"/>
            <a:ext cx="85090" cy="90170"/>
          </a:xfrm>
          <a:custGeom>
            <a:avLst/>
            <a:gdLst/>
            <a:ahLst/>
            <a:cxnLst/>
            <a:rect l="l" t="t" r="r" b="b"/>
            <a:pathLst>
              <a:path w="85090" h="90170">
                <a:moveTo>
                  <a:pt x="31203" y="90093"/>
                </a:moveTo>
                <a:lnTo>
                  <a:pt x="841" y="50546"/>
                </a:lnTo>
                <a:lnTo>
                  <a:pt x="0" y="32186"/>
                </a:lnTo>
                <a:lnTo>
                  <a:pt x="6090" y="19263"/>
                </a:lnTo>
                <a:lnTo>
                  <a:pt x="15462" y="9076"/>
                </a:lnTo>
                <a:lnTo>
                  <a:pt x="27230" y="2397"/>
                </a:lnTo>
                <a:lnTo>
                  <a:pt x="40507" y="0"/>
                </a:lnTo>
                <a:lnTo>
                  <a:pt x="48090" y="645"/>
                </a:lnTo>
                <a:lnTo>
                  <a:pt x="83186" y="37264"/>
                </a:lnTo>
                <a:lnTo>
                  <a:pt x="84680" y="54112"/>
                </a:lnTo>
                <a:lnTo>
                  <a:pt x="80507" y="66116"/>
                </a:lnTo>
                <a:lnTo>
                  <a:pt x="72884" y="76265"/>
                </a:lnTo>
                <a:lnTo>
                  <a:pt x="61999" y="84009"/>
                </a:lnTo>
                <a:lnTo>
                  <a:pt x="48042" y="88801"/>
                </a:lnTo>
                <a:lnTo>
                  <a:pt x="31203" y="90093"/>
                </a:lnTo>
                <a:close/>
              </a:path>
            </a:pathLst>
          </a:custGeom>
          <a:solidFill>
            <a:srgbClr val="ED8A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38045" y="5565632"/>
            <a:ext cx="408940" cy="368300"/>
          </a:xfrm>
          <a:custGeom>
            <a:avLst/>
            <a:gdLst/>
            <a:ahLst/>
            <a:cxnLst/>
            <a:rect l="l" t="t" r="r" b="b"/>
            <a:pathLst>
              <a:path w="408940" h="368300">
                <a:moveTo>
                  <a:pt x="295018" y="114683"/>
                </a:moveTo>
                <a:lnTo>
                  <a:pt x="113027" y="114683"/>
                </a:lnTo>
                <a:lnTo>
                  <a:pt x="120853" y="104532"/>
                </a:lnTo>
                <a:lnTo>
                  <a:pt x="130004" y="95727"/>
                </a:lnTo>
                <a:lnTo>
                  <a:pt x="140479" y="88267"/>
                </a:lnTo>
                <a:lnTo>
                  <a:pt x="110264" y="55490"/>
                </a:lnTo>
                <a:lnTo>
                  <a:pt x="98429" y="50643"/>
                </a:lnTo>
                <a:lnTo>
                  <a:pt x="89607" y="40555"/>
                </a:lnTo>
                <a:lnTo>
                  <a:pt x="87228" y="29305"/>
                </a:lnTo>
                <a:lnTo>
                  <a:pt x="89330" y="18242"/>
                </a:lnTo>
                <a:lnTo>
                  <a:pt x="96090" y="8255"/>
                </a:lnTo>
                <a:lnTo>
                  <a:pt x="107684" y="231"/>
                </a:lnTo>
                <a:lnTo>
                  <a:pt x="120592" y="0"/>
                </a:lnTo>
                <a:lnTo>
                  <a:pt x="132128" y="3996"/>
                </a:lnTo>
                <a:lnTo>
                  <a:pt x="140646" y="12615"/>
                </a:lnTo>
                <a:lnTo>
                  <a:pt x="143074" y="25051"/>
                </a:lnTo>
                <a:lnTo>
                  <a:pt x="141175" y="36924"/>
                </a:lnTo>
                <a:lnTo>
                  <a:pt x="135485" y="47689"/>
                </a:lnTo>
                <a:lnTo>
                  <a:pt x="158873" y="78703"/>
                </a:lnTo>
                <a:lnTo>
                  <a:pt x="248899" y="78703"/>
                </a:lnTo>
                <a:lnTo>
                  <a:pt x="252844" y="80658"/>
                </a:lnTo>
                <a:lnTo>
                  <a:pt x="275649" y="80658"/>
                </a:lnTo>
                <a:lnTo>
                  <a:pt x="271781" y="90818"/>
                </a:lnTo>
                <a:lnTo>
                  <a:pt x="281776" y="98767"/>
                </a:lnTo>
                <a:lnTo>
                  <a:pt x="290445" y="108060"/>
                </a:lnTo>
                <a:lnTo>
                  <a:pt x="295018" y="114683"/>
                </a:lnTo>
                <a:close/>
              </a:path>
              <a:path w="408940" h="368300">
                <a:moveTo>
                  <a:pt x="275649" y="80658"/>
                </a:moveTo>
                <a:lnTo>
                  <a:pt x="252844" y="80658"/>
                </a:lnTo>
                <a:lnTo>
                  <a:pt x="266056" y="40121"/>
                </a:lnTo>
                <a:lnTo>
                  <a:pt x="264354" y="30415"/>
                </a:lnTo>
                <a:lnTo>
                  <a:pt x="266967" y="18755"/>
                </a:lnTo>
                <a:lnTo>
                  <a:pt x="275128" y="4636"/>
                </a:lnTo>
                <a:lnTo>
                  <a:pt x="285521" y="925"/>
                </a:lnTo>
                <a:lnTo>
                  <a:pt x="298212" y="1255"/>
                </a:lnTo>
                <a:lnTo>
                  <a:pt x="312464" y="5736"/>
                </a:lnTo>
                <a:lnTo>
                  <a:pt x="317612" y="13681"/>
                </a:lnTo>
                <a:lnTo>
                  <a:pt x="319354" y="23994"/>
                </a:lnTo>
                <a:lnTo>
                  <a:pt x="316886" y="36389"/>
                </a:lnTo>
                <a:lnTo>
                  <a:pt x="309403" y="50584"/>
                </a:lnTo>
                <a:lnTo>
                  <a:pt x="298020" y="55298"/>
                </a:lnTo>
                <a:lnTo>
                  <a:pt x="285306" y="55298"/>
                </a:lnTo>
                <a:lnTo>
                  <a:pt x="275649" y="80658"/>
                </a:lnTo>
                <a:close/>
              </a:path>
              <a:path w="408940" h="368300">
                <a:moveTo>
                  <a:pt x="248899" y="78703"/>
                </a:moveTo>
                <a:lnTo>
                  <a:pt x="158873" y="78703"/>
                </a:lnTo>
                <a:lnTo>
                  <a:pt x="170372" y="73717"/>
                </a:lnTo>
                <a:lnTo>
                  <a:pt x="182414" y="70424"/>
                </a:lnTo>
                <a:lnTo>
                  <a:pt x="195413" y="67978"/>
                </a:lnTo>
                <a:lnTo>
                  <a:pt x="193948" y="39505"/>
                </a:lnTo>
                <a:lnTo>
                  <a:pt x="186102" y="31578"/>
                </a:lnTo>
                <a:lnTo>
                  <a:pt x="184015" y="16491"/>
                </a:lnTo>
                <a:lnTo>
                  <a:pt x="192310" y="6388"/>
                </a:lnTo>
                <a:lnTo>
                  <a:pt x="206768" y="2381"/>
                </a:lnTo>
                <a:lnTo>
                  <a:pt x="218631" y="9654"/>
                </a:lnTo>
                <a:lnTo>
                  <a:pt x="222880" y="22328"/>
                </a:lnTo>
                <a:lnTo>
                  <a:pt x="222880" y="29937"/>
                </a:lnTo>
                <a:lnTo>
                  <a:pt x="217886" y="37545"/>
                </a:lnTo>
                <a:lnTo>
                  <a:pt x="212892" y="40081"/>
                </a:lnTo>
                <a:lnTo>
                  <a:pt x="216924" y="68674"/>
                </a:lnTo>
                <a:lnTo>
                  <a:pt x="229592" y="71286"/>
                </a:lnTo>
                <a:lnTo>
                  <a:pt x="241427" y="74999"/>
                </a:lnTo>
                <a:lnTo>
                  <a:pt x="248899" y="78703"/>
                </a:lnTo>
                <a:close/>
              </a:path>
              <a:path w="408940" h="368300">
                <a:moveTo>
                  <a:pt x="297960" y="55322"/>
                </a:moveTo>
                <a:lnTo>
                  <a:pt x="285306" y="55298"/>
                </a:lnTo>
                <a:lnTo>
                  <a:pt x="298020" y="55298"/>
                </a:lnTo>
                <a:close/>
              </a:path>
              <a:path w="408940" h="368300">
                <a:moveTo>
                  <a:pt x="70563" y="123772"/>
                </a:moveTo>
                <a:lnTo>
                  <a:pt x="63072" y="123772"/>
                </a:lnTo>
                <a:lnTo>
                  <a:pt x="54186" y="120448"/>
                </a:lnTo>
                <a:lnTo>
                  <a:pt x="47844" y="112843"/>
                </a:lnTo>
                <a:lnTo>
                  <a:pt x="46985" y="101634"/>
                </a:lnTo>
                <a:lnTo>
                  <a:pt x="52446" y="87680"/>
                </a:lnTo>
                <a:lnTo>
                  <a:pt x="63377" y="83264"/>
                </a:lnTo>
                <a:lnTo>
                  <a:pt x="75557" y="85731"/>
                </a:lnTo>
                <a:lnTo>
                  <a:pt x="83048" y="88267"/>
                </a:lnTo>
                <a:lnTo>
                  <a:pt x="85545" y="95875"/>
                </a:lnTo>
                <a:lnTo>
                  <a:pt x="85545" y="103483"/>
                </a:lnTo>
                <a:lnTo>
                  <a:pt x="113027" y="114683"/>
                </a:lnTo>
                <a:lnTo>
                  <a:pt x="295018" y="114683"/>
                </a:lnTo>
                <a:lnTo>
                  <a:pt x="297791" y="118700"/>
                </a:lnTo>
                <a:lnTo>
                  <a:pt x="78054" y="118700"/>
                </a:lnTo>
                <a:lnTo>
                  <a:pt x="70563" y="123772"/>
                </a:lnTo>
                <a:close/>
              </a:path>
              <a:path w="408940" h="368300">
                <a:moveTo>
                  <a:pt x="345234" y="123772"/>
                </a:moveTo>
                <a:lnTo>
                  <a:pt x="335246" y="123772"/>
                </a:lnTo>
                <a:lnTo>
                  <a:pt x="330252" y="118700"/>
                </a:lnTo>
                <a:lnTo>
                  <a:pt x="297791" y="118700"/>
                </a:lnTo>
                <a:lnTo>
                  <a:pt x="322761" y="103483"/>
                </a:lnTo>
                <a:lnTo>
                  <a:pt x="320264" y="95875"/>
                </a:lnTo>
                <a:lnTo>
                  <a:pt x="325258" y="88267"/>
                </a:lnTo>
                <a:lnTo>
                  <a:pt x="332494" y="84738"/>
                </a:lnTo>
                <a:lnTo>
                  <a:pt x="342445" y="83766"/>
                </a:lnTo>
                <a:lnTo>
                  <a:pt x="352416" y="89172"/>
                </a:lnTo>
                <a:lnTo>
                  <a:pt x="361271" y="102588"/>
                </a:lnTo>
                <a:lnTo>
                  <a:pt x="358634" y="113425"/>
                </a:lnTo>
                <a:lnTo>
                  <a:pt x="350228" y="121236"/>
                </a:lnTo>
                <a:lnTo>
                  <a:pt x="345234" y="123772"/>
                </a:lnTo>
                <a:close/>
              </a:path>
              <a:path w="408940" h="368300">
                <a:moveTo>
                  <a:pt x="127825" y="174494"/>
                </a:moveTo>
                <a:lnTo>
                  <a:pt x="53084" y="174494"/>
                </a:lnTo>
                <a:lnTo>
                  <a:pt x="90652" y="170522"/>
                </a:lnTo>
                <a:lnTo>
                  <a:pt x="92542" y="157608"/>
                </a:lnTo>
                <a:lnTo>
                  <a:pt x="96114" y="145549"/>
                </a:lnTo>
                <a:lnTo>
                  <a:pt x="100527" y="133916"/>
                </a:lnTo>
                <a:lnTo>
                  <a:pt x="78054" y="118700"/>
                </a:lnTo>
                <a:lnTo>
                  <a:pt x="330252" y="118700"/>
                </a:lnTo>
                <a:lnTo>
                  <a:pt x="307434" y="137821"/>
                </a:lnTo>
                <a:lnTo>
                  <a:pt x="310019" y="144061"/>
                </a:lnTo>
                <a:lnTo>
                  <a:pt x="277815" y="144061"/>
                </a:lnTo>
                <a:lnTo>
                  <a:pt x="273497" y="147576"/>
                </a:lnTo>
                <a:lnTo>
                  <a:pt x="128996" y="147576"/>
                </a:lnTo>
                <a:lnTo>
                  <a:pt x="127040" y="157805"/>
                </a:lnTo>
                <a:lnTo>
                  <a:pt x="127825" y="174494"/>
                </a:lnTo>
                <a:close/>
              </a:path>
              <a:path w="408940" h="368300">
                <a:moveTo>
                  <a:pt x="316898" y="197319"/>
                </a:moveTo>
                <a:lnTo>
                  <a:pt x="247850" y="197319"/>
                </a:lnTo>
                <a:lnTo>
                  <a:pt x="258322" y="195434"/>
                </a:lnTo>
                <a:lnTo>
                  <a:pt x="269620" y="188215"/>
                </a:lnTo>
                <a:lnTo>
                  <a:pt x="277409" y="176634"/>
                </a:lnTo>
                <a:lnTo>
                  <a:pt x="280312" y="161813"/>
                </a:lnTo>
                <a:lnTo>
                  <a:pt x="280312" y="149133"/>
                </a:lnTo>
                <a:lnTo>
                  <a:pt x="277815" y="144061"/>
                </a:lnTo>
                <a:lnTo>
                  <a:pt x="310019" y="144061"/>
                </a:lnTo>
                <a:lnTo>
                  <a:pt x="312215" y="149363"/>
                </a:lnTo>
                <a:lnTo>
                  <a:pt x="315392" y="161451"/>
                </a:lnTo>
                <a:lnTo>
                  <a:pt x="317767" y="174494"/>
                </a:lnTo>
                <a:lnTo>
                  <a:pt x="406657" y="174494"/>
                </a:lnTo>
                <a:lnTo>
                  <a:pt x="407274" y="175759"/>
                </a:lnTo>
                <a:lnTo>
                  <a:pt x="408659" y="192246"/>
                </a:lnTo>
                <a:lnTo>
                  <a:pt x="355222" y="192246"/>
                </a:lnTo>
                <a:lnTo>
                  <a:pt x="316993" y="196852"/>
                </a:lnTo>
                <a:lnTo>
                  <a:pt x="316898" y="197319"/>
                </a:lnTo>
                <a:close/>
              </a:path>
              <a:path w="408940" h="368300">
                <a:moveTo>
                  <a:pt x="247850" y="197319"/>
                </a:moveTo>
                <a:lnTo>
                  <a:pt x="160455" y="197319"/>
                </a:lnTo>
                <a:lnTo>
                  <a:pt x="162156" y="197269"/>
                </a:lnTo>
                <a:lnTo>
                  <a:pt x="174575" y="193814"/>
                </a:lnTo>
                <a:lnTo>
                  <a:pt x="185425" y="187174"/>
                </a:lnTo>
                <a:lnTo>
                  <a:pt x="128996" y="147576"/>
                </a:lnTo>
                <a:lnTo>
                  <a:pt x="273497" y="147576"/>
                </a:lnTo>
                <a:lnTo>
                  <a:pt x="223792" y="188050"/>
                </a:lnTo>
                <a:lnTo>
                  <a:pt x="234254" y="194471"/>
                </a:lnTo>
                <a:lnTo>
                  <a:pt x="247850" y="197319"/>
                </a:lnTo>
                <a:close/>
              </a:path>
              <a:path w="408940" h="368300">
                <a:moveTo>
                  <a:pt x="406657" y="174494"/>
                </a:moveTo>
                <a:lnTo>
                  <a:pt x="317767" y="174494"/>
                </a:lnTo>
                <a:lnTo>
                  <a:pt x="357748" y="168181"/>
                </a:lnTo>
                <a:lnTo>
                  <a:pt x="366881" y="158323"/>
                </a:lnTo>
                <a:lnTo>
                  <a:pt x="380192" y="154205"/>
                </a:lnTo>
                <a:lnTo>
                  <a:pt x="391717" y="156378"/>
                </a:lnTo>
                <a:lnTo>
                  <a:pt x="401310" y="163530"/>
                </a:lnTo>
                <a:lnTo>
                  <a:pt x="406657" y="174494"/>
                </a:lnTo>
                <a:close/>
              </a:path>
              <a:path w="408940" h="368300">
                <a:moveTo>
                  <a:pt x="16308" y="210723"/>
                </a:moveTo>
                <a:lnTo>
                  <a:pt x="7123" y="203732"/>
                </a:lnTo>
                <a:lnTo>
                  <a:pt x="1267" y="191402"/>
                </a:lnTo>
                <a:lnTo>
                  <a:pt x="0" y="173641"/>
                </a:lnTo>
                <a:lnTo>
                  <a:pt x="6779" y="163568"/>
                </a:lnTo>
                <a:lnTo>
                  <a:pt x="18480" y="157370"/>
                </a:lnTo>
                <a:lnTo>
                  <a:pt x="35044" y="156032"/>
                </a:lnTo>
                <a:lnTo>
                  <a:pt x="46667" y="163697"/>
                </a:lnTo>
                <a:lnTo>
                  <a:pt x="53084" y="174494"/>
                </a:lnTo>
                <a:lnTo>
                  <a:pt x="127825" y="174494"/>
                </a:lnTo>
                <a:lnTo>
                  <a:pt x="127857" y="175163"/>
                </a:lnTo>
                <a:lnTo>
                  <a:pt x="135122" y="186800"/>
                </a:lnTo>
                <a:lnTo>
                  <a:pt x="143021" y="192246"/>
                </a:lnTo>
                <a:lnTo>
                  <a:pt x="90539" y="192246"/>
                </a:lnTo>
                <a:lnTo>
                  <a:pt x="51870" y="196311"/>
                </a:lnTo>
                <a:lnTo>
                  <a:pt x="45085" y="204939"/>
                </a:lnTo>
                <a:lnTo>
                  <a:pt x="33196" y="209969"/>
                </a:lnTo>
                <a:lnTo>
                  <a:pt x="16308" y="210723"/>
                </a:lnTo>
                <a:close/>
              </a:path>
              <a:path w="408940" h="368300">
                <a:moveTo>
                  <a:pt x="122356" y="366990"/>
                </a:moveTo>
                <a:lnTo>
                  <a:pt x="110195" y="366898"/>
                </a:lnTo>
                <a:lnTo>
                  <a:pt x="96831" y="361954"/>
                </a:lnTo>
                <a:lnTo>
                  <a:pt x="91021" y="354085"/>
                </a:lnTo>
                <a:lnTo>
                  <a:pt x="88539" y="343727"/>
                </a:lnTo>
                <a:lnTo>
                  <a:pt x="90118" y="331257"/>
                </a:lnTo>
                <a:lnTo>
                  <a:pt x="96493" y="317050"/>
                </a:lnTo>
                <a:lnTo>
                  <a:pt x="108311" y="311580"/>
                </a:lnTo>
                <a:lnTo>
                  <a:pt x="120503" y="311443"/>
                </a:lnTo>
                <a:lnTo>
                  <a:pt x="136525" y="275922"/>
                </a:lnTo>
                <a:lnTo>
                  <a:pt x="126530" y="267974"/>
                </a:lnTo>
                <a:lnTo>
                  <a:pt x="117860" y="258680"/>
                </a:lnTo>
                <a:lnTo>
                  <a:pt x="110515" y="248040"/>
                </a:lnTo>
                <a:lnTo>
                  <a:pt x="78054" y="248040"/>
                </a:lnTo>
                <a:lnTo>
                  <a:pt x="99208" y="229464"/>
                </a:lnTo>
                <a:lnTo>
                  <a:pt x="94953" y="217752"/>
                </a:lnTo>
                <a:lnTo>
                  <a:pt x="91783" y="205488"/>
                </a:lnTo>
                <a:lnTo>
                  <a:pt x="90539" y="192246"/>
                </a:lnTo>
                <a:lnTo>
                  <a:pt x="143021" y="192246"/>
                </a:lnTo>
                <a:lnTo>
                  <a:pt x="146319" y="194521"/>
                </a:lnTo>
                <a:lnTo>
                  <a:pt x="160455" y="197319"/>
                </a:lnTo>
                <a:lnTo>
                  <a:pt x="316898" y="197319"/>
                </a:lnTo>
                <a:lnTo>
                  <a:pt x="314434" y="209521"/>
                </a:lnTo>
                <a:lnTo>
                  <a:pt x="310797" y="221376"/>
                </a:lnTo>
                <a:lnTo>
                  <a:pt x="305282" y="232824"/>
                </a:lnTo>
                <a:lnTo>
                  <a:pt x="330837" y="247489"/>
                </a:lnTo>
                <a:lnTo>
                  <a:pt x="347626" y="247489"/>
                </a:lnTo>
                <a:lnTo>
                  <a:pt x="353603" y="250200"/>
                </a:lnTo>
                <a:lnTo>
                  <a:pt x="354936" y="252057"/>
                </a:lnTo>
                <a:lnTo>
                  <a:pt x="295278" y="252057"/>
                </a:lnTo>
                <a:lnTo>
                  <a:pt x="287453" y="262208"/>
                </a:lnTo>
                <a:lnTo>
                  <a:pt x="278302" y="271013"/>
                </a:lnTo>
                <a:lnTo>
                  <a:pt x="267827" y="278474"/>
                </a:lnTo>
                <a:lnTo>
                  <a:pt x="273302" y="288618"/>
                </a:lnTo>
                <a:lnTo>
                  <a:pt x="155461" y="288618"/>
                </a:lnTo>
                <a:lnTo>
                  <a:pt x="141000" y="330195"/>
                </a:lnTo>
                <a:lnTo>
                  <a:pt x="142933" y="341985"/>
                </a:lnTo>
                <a:lnTo>
                  <a:pt x="139983" y="355363"/>
                </a:lnTo>
                <a:lnTo>
                  <a:pt x="132543" y="362916"/>
                </a:lnTo>
                <a:lnTo>
                  <a:pt x="122356" y="366990"/>
                </a:lnTo>
                <a:close/>
              </a:path>
              <a:path w="408940" h="368300">
                <a:moveTo>
                  <a:pt x="372685" y="211547"/>
                </a:moveTo>
                <a:lnTo>
                  <a:pt x="361373" y="204736"/>
                </a:lnTo>
                <a:lnTo>
                  <a:pt x="355222" y="192246"/>
                </a:lnTo>
                <a:lnTo>
                  <a:pt x="408659" y="192246"/>
                </a:lnTo>
                <a:lnTo>
                  <a:pt x="408736" y="193156"/>
                </a:lnTo>
                <a:lnTo>
                  <a:pt x="402120" y="203042"/>
                </a:lnTo>
                <a:lnTo>
                  <a:pt x="390104" y="209603"/>
                </a:lnTo>
                <a:lnTo>
                  <a:pt x="372685" y="211547"/>
                </a:lnTo>
                <a:close/>
              </a:path>
              <a:path w="408940" h="368300">
                <a:moveTo>
                  <a:pt x="63977" y="284424"/>
                </a:moveTo>
                <a:lnTo>
                  <a:pt x="54160" y="279873"/>
                </a:lnTo>
                <a:lnTo>
                  <a:pt x="46154" y="269000"/>
                </a:lnTo>
                <a:lnTo>
                  <a:pt x="47047" y="257306"/>
                </a:lnTo>
                <a:lnTo>
                  <a:pt x="55581" y="248040"/>
                </a:lnTo>
                <a:lnTo>
                  <a:pt x="63072" y="242968"/>
                </a:lnTo>
                <a:lnTo>
                  <a:pt x="70563" y="242968"/>
                </a:lnTo>
                <a:lnTo>
                  <a:pt x="78054" y="248040"/>
                </a:lnTo>
                <a:lnTo>
                  <a:pt x="110515" y="248040"/>
                </a:lnTo>
                <a:lnTo>
                  <a:pt x="85545" y="263257"/>
                </a:lnTo>
                <a:lnTo>
                  <a:pt x="85545" y="270865"/>
                </a:lnTo>
                <a:lnTo>
                  <a:pt x="83048" y="278474"/>
                </a:lnTo>
                <a:lnTo>
                  <a:pt x="74065" y="282041"/>
                </a:lnTo>
                <a:lnTo>
                  <a:pt x="63977" y="284424"/>
                </a:lnTo>
                <a:close/>
              </a:path>
              <a:path w="408940" h="368300">
                <a:moveTo>
                  <a:pt x="347626" y="247489"/>
                </a:moveTo>
                <a:lnTo>
                  <a:pt x="330837" y="247489"/>
                </a:lnTo>
                <a:lnTo>
                  <a:pt x="341134" y="244543"/>
                </a:lnTo>
                <a:lnTo>
                  <a:pt x="347626" y="247489"/>
                </a:lnTo>
                <a:close/>
              </a:path>
              <a:path w="408940" h="368300">
                <a:moveTo>
                  <a:pt x="341405" y="284658"/>
                </a:moveTo>
                <a:lnTo>
                  <a:pt x="330252" y="281010"/>
                </a:lnTo>
                <a:lnTo>
                  <a:pt x="325258" y="278474"/>
                </a:lnTo>
                <a:lnTo>
                  <a:pt x="320264" y="270865"/>
                </a:lnTo>
                <a:lnTo>
                  <a:pt x="320264" y="263257"/>
                </a:lnTo>
                <a:lnTo>
                  <a:pt x="295278" y="252057"/>
                </a:lnTo>
                <a:lnTo>
                  <a:pt x="354936" y="252057"/>
                </a:lnTo>
                <a:lnTo>
                  <a:pt x="359108" y="257867"/>
                </a:lnTo>
                <a:lnTo>
                  <a:pt x="359171" y="268315"/>
                </a:lnTo>
                <a:lnTo>
                  <a:pt x="351759" y="280737"/>
                </a:lnTo>
                <a:lnTo>
                  <a:pt x="341405" y="284658"/>
                </a:lnTo>
                <a:close/>
              </a:path>
              <a:path w="408940" h="368300">
                <a:moveTo>
                  <a:pt x="199684" y="364438"/>
                </a:moveTo>
                <a:lnTo>
                  <a:pt x="188004" y="358128"/>
                </a:lnTo>
                <a:lnTo>
                  <a:pt x="182928" y="344412"/>
                </a:lnTo>
                <a:lnTo>
                  <a:pt x="182928" y="336804"/>
                </a:lnTo>
                <a:lnTo>
                  <a:pt x="187922" y="329195"/>
                </a:lnTo>
                <a:lnTo>
                  <a:pt x="195413" y="326659"/>
                </a:lnTo>
                <a:lnTo>
                  <a:pt x="192053" y="298677"/>
                </a:lnTo>
                <a:lnTo>
                  <a:pt x="179126" y="296808"/>
                </a:lnTo>
                <a:lnTo>
                  <a:pt x="167074" y="293158"/>
                </a:lnTo>
                <a:lnTo>
                  <a:pt x="155461" y="288618"/>
                </a:lnTo>
                <a:lnTo>
                  <a:pt x="273302" y="288618"/>
                </a:lnTo>
                <a:lnTo>
                  <a:pt x="273923" y="289767"/>
                </a:lnTo>
                <a:lnTo>
                  <a:pt x="250008" y="289767"/>
                </a:lnTo>
                <a:lnTo>
                  <a:pt x="238328" y="294171"/>
                </a:lnTo>
                <a:lnTo>
                  <a:pt x="226102" y="297466"/>
                </a:lnTo>
                <a:lnTo>
                  <a:pt x="212892" y="298762"/>
                </a:lnTo>
                <a:lnTo>
                  <a:pt x="213450" y="326964"/>
                </a:lnTo>
                <a:lnTo>
                  <a:pt x="219863" y="334876"/>
                </a:lnTo>
                <a:lnTo>
                  <a:pt x="222145" y="350763"/>
                </a:lnTo>
                <a:lnTo>
                  <a:pt x="214903" y="360988"/>
                </a:lnTo>
                <a:lnTo>
                  <a:pt x="199684" y="364438"/>
                </a:lnTo>
                <a:close/>
              </a:path>
              <a:path w="408940" h="368300">
                <a:moveTo>
                  <a:pt x="291865" y="367782"/>
                </a:moveTo>
                <a:lnTo>
                  <a:pt x="281643" y="364306"/>
                </a:lnTo>
                <a:lnTo>
                  <a:pt x="272029" y="356050"/>
                </a:lnTo>
                <a:lnTo>
                  <a:pt x="263543" y="342574"/>
                </a:lnTo>
                <a:lnTo>
                  <a:pt x="264607" y="330918"/>
                </a:lnTo>
                <a:lnTo>
                  <a:pt x="270324" y="321587"/>
                </a:lnTo>
                <a:lnTo>
                  <a:pt x="250008" y="289767"/>
                </a:lnTo>
                <a:lnTo>
                  <a:pt x="273923" y="289767"/>
                </a:lnTo>
                <a:lnTo>
                  <a:pt x="285592" y="311386"/>
                </a:lnTo>
                <a:lnTo>
                  <a:pt x="297816" y="311444"/>
                </a:lnTo>
                <a:lnTo>
                  <a:pt x="309091" y="316281"/>
                </a:lnTo>
                <a:lnTo>
                  <a:pt x="318488" y="325685"/>
                </a:lnTo>
                <a:lnTo>
                  <a:pt x="321102" y="337059"/>
                </a:lnTo>
                <a:lnTo>
                  <a:pt x="319290" y="348312"/>
                </a:lnTo>
                <a:lnTo>
                  <a:pt x="312998" y="358558"/>
                </a:lnTo>
                <a:lnTo>
                  <a:pt x="302176" y="366913"/>
                </a:lnTo>
                <a:lnTo>
                  <a:pt x="291865" y="367782"/>
                </a:lnTo>
                <a:close/>
              </a:path>
            </a:pathLst>
          </a:custGeom>
          <a:solidFill>
            <a:srgbClr val="ED8A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0914" y="5816209"/>
            <a:ext cx="342265" cy="317500"/>
          </a:xfrm>
          <a:custGeom>
            <a:avLst/>
            <a:gdLst/>
            <a:ahLst/>
            <a:cxnLst/>
            <a:rect l="l" t="t" r="r" b="b"/>
            <a:pathLst>
              <a:path w="342265" h="317500">
                <a:moveTo>
                  <a:pt x="304309" y="119196"/>
                </a:moveTo>
                <a:lnTo>
                  <a:pt x="237215" y="119196"/>
                </a:lnTo>
                <a:lnTo>
                  <a:pt x="267179" y="96371"/>
                </a:lnTo>
                <a:lnTo>
                  <a:pt x="234718" y="0"/>
                </a:lnTo>
                <a:lnTo>
                  <a:pt x="314622" y="58330"/>
                </a:lnTo>
                <a:lnTo>
                  <a:pt x="317119" y="58330"/>
                </a:lnTo>
                <a:lnTo>
                  <a:pt x="342089" y="91299"/>
                </a:lnTo>
                <a:lnTo>
                  <a:pt x="304309" y="119196"/>
                </a:lnTo>
                <a:close/>
              </a:path>
              <a:path w="342265" h="317500">
                <a:moveTo>
                  <a:pt x="225315" y="177526"/>
                </a:moveTo>
                <a:lnTo>
                  <a:pt x="157311" y="177526"/>
                </a:lnTo>
                <a:lnTo>
                  <a:pt x="187275" y="154701"/>
                </a:lnTo>
                <a:lnTo>
                  <a:pt x="157311" y="60866"/>
                </a:lnTo>
                <a:lnTo>
                  <a:pt x="237215" y="119196"/>
                </a:lnTo>
                <a:lnTo>
                  <a:pt x="304309" y="119196"/>
                </a:lnTo>
                <a:lnTo>
                  <a:pt x="225315" y="177526"/>
                </a:lnTo>
                <a:close/>
              </a:path>
              <a:path w="342265" h="317500">
                <a:moveTo>
                  <a:pt x="142886" y="238392"/>
                </a:moveTo>
                <a:lnTo>
                  <a:pt x="79904" y="238392"/>
                </a:lnTo>
                <a:lnTo>
                  <a:pt x="109868" y="215567"/>
                </a:lnTo>
                <a:lnTo>
                  <a:pt x="77407" y="119196"/>
                </a:lnTo>
                <a:lnTo>
                  <a:pt x="157311" y="177526"/>
                </a:lnTo>
                <a:lnTo>
                  <a:pt x="225315" y="177526"/>
                </a:lnTo>
                <a:lnTo>
                  <a:pt x="142886" y="238392"/>
                </a:lnTo>
                <a:close/>
              </a:path>
              <a:path w="342265" h="317500">
                <a:moveTo>
                  <a:pt x="36417" y="317010"/>
                </a:moveTo>
                <a:lnTo>
                  <a:pt x="32058" y="304691"/>
                </a:lnTo>
                <a:lnTo>
                  <a:pt x="25616" y="293702"/>
                </a:lnTo>
                <a:lnTo>
                  <a:pt x="17479" y="284042"/>
                </a:lnTo>
                <a:lnTo>
                  <a:pt x="29964" y="273897"/>
                </a:lnTo>
                <a:lnTo>
                  <a:pt x="0" y="180062"/>
                </a:lnTo>
                <a:lnTo>
                  <a:pt x="79904" y="238392"/>
                </a:lnTo>
                <a:lnTo>
                  <a:pt x="142886" y="238392"/>
                </a:lnTo>
                <a:lnTo>
                  <a:pt x="36417" y="317010"/>
                </a:lnTo>
                <a:close/>
              </a:path>
            </a:pathLst>
          </a:custGeom>
          <a:solidFill>
            <a:srgbClr val="ED8A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68896" y="5816209"/>
            <a:ext cx="339725" cy="325120"/>
          </a:xfrm>
          <a:custGeom>
            <a:avLst/>
            <a:gdLst/>
            <a:ahLst/>
            <a:cxnLst/>
            <a:rect l="l" t="t" r="r" b="b"/>
            <a:pathLst>
              <a:path w="339725" h="325120">
                <a:moveTo>
                  <a:pt x="307131" y="324619"/>
                </a:moveTo>
                <a:lnTo>
                  <a:pt x="0" y="91299"/>
                </a:lnTo>
                <a:lnTo>
                  <a:pt x="22473" y="58330"/>
                </a:lnTo>
                <a:lnTo>
                  <a:pt x="24970" y="58330"/>
                </a:lnTo>
                <a:lnTo>
                  <a:pt x="104874" y="0"/>
                </a:lnTo>
                <a:lnTo>
                  <a:pt x="72413" y="96371"/>
                </a:lnTo>
                <a:lnTo>
                  <a:pt x="102377" y="119196"/>
                </a:lnTo>
                <a:lnTo>
                  <a:pt x="163655" y="119196"/>
                </a:lnTo>
                <a:lnTo>
                  <a:pt x="152317" y="154701"/>
                </a:lnTo>
                <a:lnTo>
                  <a:pt x="182281" y="177526"/>
                </a:lnTo>
                <a:lnTo>
                  <a:pt x="242538" y="177526"/>
                </a:lnTo>
                <a:lnTo>
                  <a:pt x="229724" y="215567"/>
                </a:lnTo>
                <a:lnTo>
                  <a:pt x="259688" y="238392"/>
                </a:lnTo>
                <a:lnTo>
                  <a:pt x="320966" y="238392"/>
                </a:lnTo>
                <a:lnTo>
                  <a:pt x="309628" y="273897"/>
                </a:lnTo>
                <a:lnTo>
                  <a:pt x="324610" y="286578"/>
                </a:lnTo>
                <a:lnTo>
                  <a:pt x="322035" y="289376"/>
                </a:lnTo>
                <a:lnTo>
                  <a:pt x="314991" y="299723"/>
                </a:lnTo>
                <a:lnTo>
                  <a:pt x="310163" y="311471"/>
                </a:lnTo>
                <a:lnTo>
                  <a:pt x="307131" y="324619"/>
                </a:lnTo>
                <a:close/>
              </a:path>
              <a:path w="339725" h="325120">
                <a:moveTo>
                  <a:pt x="163655" y="119196"/>
                </a:moveTo>
                <a:lnTo>
                  <a:pt x="102377" y="119196"/>
                </a:lnTo>
                <a:lnTo>
                  <a:pt x="182281" y="60866"/>
                </a:lnTo>
                <a:lnTo>
                  <a:pt x="163655" y="119196"/>
                </a:lnTo>
                <a:close/>
              </a:path>
              <a:path w="339725" h="325120">
                <a:moveTo>
                  <a:pt x="242538" y="177526"/>
                </a:moveTo>
                <a:lnTo>
                  <a:pt x="182281" y="177526"/>
                </a:lnTo>
                <a:lnTo>
                  <a:pt x="262185" y="119196"/>
                </a:lnTo>
                <a:lnTo>
                  <a:pt x="242538" y="177526"/>
                </a:lnTo>
                <a:close/>
              </a:path>
              <a:path w="339725" h="325120">
                <a:moveTo>
                  <a:pt x="320966" y="238392"/>
                </a:moveTo>
                <a:lnTo>
                  <a:pt x="259688" y="238392"/>
                </a:lnTo>
                <a:lnTo>
                  <a:pt x="339592" y="180062"/>
                </a:lnTo>
                <a:lnTo>
                  <a:pt x="320966" y="238392"/>
                </a:lnTo>
                <a:close/>
              </a:path>
            </a:pathLst>
          </a:custGeom>
          <a:solidFill>
            <a:srgbClr val="ED8A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06853" y="4747400"/>
            <a:ext cx="250190" cy="340995"/>
          </a:xfrm>
          <a:custGeom>
            <a:avLst/>
            <a:gdLst/>
            <a:ahLst/>
            <a:cxnLst/>
            <a:rect l="l" t="t" r="r" b="b"/>
            <a:pathLst>
              <a:path w="250190" h="340995">
                <a:moveTo>
                  <a:pt x="33527" y="340786"/>
                </a:moveTo>
                <a:lnTo>
                  <a:pt x="15024" y="340786"/>
                </a:lnTo>
                <a:lnTo>
                  <a:pt x="7094" y="338143"/>
                </a:lnTo>
                <a:lnTo>
                  <a:pt x="2599" y="326723"/>
                </a:lnTo>
                <a:lnTo>
                  <a:pt x="0" y="314991"/>
                </a:lnTo>
                <a:lnTo>
                  <a:pt x="3260" y="304407"/>
                </a:lnTo>
                <a:lnTo>
                  <a:pt x="12381" y="295863"/>
                </a:lnTo>
                <a:lnTo>
                  <a:pt x="109666" y="226914"/>
                </a:lnTo>
                <a:lnTo>
                  <a:pt x="107322" y="214604"/>
                </a:lnTo>
                <a:lnTo>
                  <a:pt x="112631" y="176489"/>
                </a:lnTo>
                <a:lnTo>
                  <a:pt x="136617" y="147882"/>
                </a:lnTo>
                <a:lnTo>
                  <a:pt x="72366" y="34683"/>
                </a:lnTo>
                <a:lnTo>
                  <a:pt x="70702" y="22476"/>
                </a:lnTo>
                <a:lnTo>
                  <a:pt x="74337" y="11431"/>
                </a:lnTo>
                <a:lnTo>
                  <a:pt x="83767" y="2536"/>
                </a:lnTo>
                <a:lnTo>
                  <a:pt x="95511" y="0"/>
                </a:lnTo>
                <a:lnTo>
                  <a:pt x="107252" y="3330"/>
                </a:lnTo>
                <a:lnTo>
                  <a:pt x="115471" y="13114"/>
                </a:lnTo>
                <a:lnTo>
                  <a:pt x="184197" y="132027"/>
                </a:lnTo>
                <a:lnTo>
                  <a:pt x="186841" y="132027"/>
                </a:lnTo>
                <a:lnTo>
                  <a:pt x="192127" y="134670"/>
                </a:lnTo>
                <a:lnTo>
                  <a:pt x="194771" y="134670"/>
                </a:lnTo>
                <a:lnTo>
                  <a:pt x="203367" y="136963"/>
                </a:lnTo>
                <a:lnTo>
                  <a:pt x="239143" y="166333"/>
                </a:lnTo>
                <a:lnTo>
                  <a:pt x="249666" y="203322"/>
                </a:lnTo>
                <a:lnTo>
                  <a:pt x="249403" y="217789"/>
                </a:lnTo>
                <a:lnTo>
                  <a:pt x="233675" y="254853"/>
                </a:lnTo>
                <a:lnTo>
                  <a:pt x="209318" y="272080"/>
                </a:lnTo>
                <a:lnTo>
                  <a:pt x="149834" y="272080"/>
                </a:lnTo>
                <a:lnTo>
                  <a:pt x="36171" y="338143"/>
                </a:lnTo>
                <a:lnTo>
                  <a:pt x="33527" y="340786"/>
                </a:lnTo>
                <a:close/>
              </a:path>
              <a:path w="250190" h="340995">
                <a:moveTo>
                  <a:pt x="176411" y="278860"/>
                </a:moveTo>
                <a:lnTo>
                  <a:pt x="163051" y="277365"/>
                </a:lnTo>
                <a:lnTo>
                  <a:pt x="157764" y="274723"/>
                </a:lnTo>
                <a:lnTo>
                  <a:pt x="155121" y="274723"/>
                </a:lnTo>
                <a:lnTo>
                  <a:pt x="149834" y="272080"/>
                </a:lnTo>
                <a:lnTo>
                  <a:pt x="209318" y="272080"/>
                </a:lnTo>
                <a:lnTo>
                  <a:pt x="202041" y="275145"/>
                </a:lnTo>
                <a:lnTo>
                  <a:pt x="189498" y="278075"/>
                </a:lnTo>
                <a:lnTo>
                  <a:pt x="176411" y="278860"/>
                </a:lnTo>
                <a:close/>
              </a:path>
            </a:pathLst>
          </a:custGeom>
          <a:solidFill>
            <a:srgbClr val="ED8A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04341" y="5006435"/>
            <a:ext cx="342265" cy="250190"/>
          </a:xfrm>
          <a:custGeom>
            <a:avLst/>
            <a:gdLst/>
            <a:ahLst/>
            <a:cxnLst/>
            <a:rect l="l" t="t" r="r" b="b"/>
            <a:pathLst>
              <a:path w="342265" h="250189">
                <a:moveTo>
                  <a:pt x="138205" y="249944"/>
                </a:moveTo>
                <a:lnTo>
                  <a:pt x="96895" y="240870"/>
                </a:lnTo>
                <a:lnTo>
                  <a:pt x="66445" y="202048"/>
                </a:lnTo>
                <a:lnTo>
                  <a:pt x="62728" y="176935"/>
                </a:lnTo>
                <a:lnTo>
                  <a:pt x="64223" y="163668"/>
                </a:lnTo>
                <a:lnTo>
                  <a:pt x="66867" y="158383"/>
                </a:lnTo>
                <a:lnTo>
                  <a:pt x="66867" y="153098"/>
                </a:lnTo>
                <a:lnTo>
                  <a:pt x="69510" y="150456"/>
                </a:lnTo>
                <a:lnTo>
                  <a:pt x="1010" y="32511"/>
                </a:lnTo>
                <a:lnTo>
                  <a:pt x="0" y="21665"/>
                </a:lnTo>
                <a:lnTo>
                  <a:pt x="4464" y="10776"/>
                </a:lnTo>
                <a:lnTo>
                  <a:pt x="13562" y="1667"/>
                </a:lnTo>
                <a:lnTo>
                  <a:pt x="25776" y="0"/>
                </a:lnTo>
                <a:lnTo>
                  <a:pt x="36825" y="3627"/>
                </a:lnTo>
                <a:lnTo>
                  <a:pt x="45720" y="13045"/>
                </a:lnTo>
                <a:lnTo>
                  <a:pt x="114693" y="110299"/>
                </a:lnTo>
                <a:lnTo>
                  <a:pt x="159681" y="110299"/>
                </a:lnTo>
                <a:lnTo>
                  <a:pt x="165136" y="111750"/>
                </a:lnTo>
                <a:lnTo>
                  <a:pt x="176785" y="117906"/>
                </a:lnTo>
                <a:lnTo>
                  <a:pt x="186483" y="126483"/>
                </a:lnTo>
                <a:lnTo>
                  <a:pt x="193747" y="137243"/>
                </a:lnTo>
                <a:lnTo>
                  <a:pt x="291957" y="137243"/>
                </a:lnTo>
                <a:lnTo>
                  <a:pt x="209607" y="184808"/>
                </a:lnTo>
                <a:lnTo>
                  <a:pt x="209607" y="187451"/>
                </a:lnTo>
                <a:lnTo>
                  <a:pt x="206963" y="192736"/>
                </a:lnTo>
                <a:lnTo>
                  <a:pt x="184871" y="232982"/>
                </a:lnTo>
                <a:lnTo>
                  <a:pt x="151662" y="248367"/>
                </a:lnTo>
                <a:lnTo>
                  <a:pt x="138205" y="249944"/>
                </a:lnTo>
                <a:close/>
              </a:path>
              <a:path w="342265" h="250189">
                <a:moveTo>
                  <a:pt x="291957" y="137243"/>
                </a:moveTo>
                <a:lnTo>
                  <a:pt x="193747" y="137243"/>
                </a:lnTo>
                <a:lnTo>
                  <a:pt x="304767" y="73823"/>
                </a:lnTo>
                <a:lnTo>
                  <a:pt x="306983" y="73011"/>
                </a:lnTo>
                <a:lnTo>
                  <a:pt x="319193" y="71349"/>
                </a:lnTo>
                <a:lnTo>
                  <a:pt x="330239" y="74981"/>
                </a:lnTo>
                <a:lnTo>
                  <a:pt x="339136" y="84405"/>
                </a:lnTo>
                <a:lnTo>
                  <a:pt x="341675" y="96147"/>
                </a:lnTo>
                <a:lnTo>
                  <a:pt x="338344" y="107886"/>
                </a:lnTo>
                <a:lnTo>
                  <a:pt x="328557" y="116103"/>
                </a:lnTo>
                <a:lnTo>
                  <a:pt x="291957" y="137243"/>
                </a:lnTo>
                <a:close/>
              </a:path>
              <a:path w="342265" h="250189">
                <a:moveTo>
                  <a:pt x="159681" y="110299"/>
                </a:moveTo>
                <a:lnTo>
                  <a:pt x="114693" y="110299"/>
                </a:lnTo>
                <a:lnTo>
                  <a:pt x="127006" y="107947"/>
                </a:lnTo>
                <a:lnTo>
                  <a:pt x="139427" y="107174"/>
                </a:lnTo>
                <a:lnTo>
                  <a:pt x="152014" y="108258"/>
                </a:lnTo>
                <a:lnTo>
                  <a:pt x="159681" y="110299"/>
                </a:lnTo>
                <a:close/>
              </a:path>
            </a:pathLst>
          </a:custGeom>
          <a:solidFill>
            <a:srgbClr val="ED8A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37465" y="4804605"/>
            <a:ext cx="249554" cy="342265"/>
          </a:xfrm>
          <a:custGeom>
            <a:avLst/>
            <a:gdLst/>
            <a:ahLst/>
            <a:cxnLst/>
            <a:rect l="l" t="t" r="r" b="b"/>
            <a:pathLst>
              <a:path w="249554" h="342264">
                <a:moveTo>
                  <a:pt x="202290" y="69537"/>
                </a:moveTo>
                <a:lnTo>
                  <a:pt x="98932" y="69537"/>
                </a:lnTo>
                <a:lnTo>
                  <a:pt x="216749" y="1122"/>
                </a:lnTo>
                <a:lnTo>
                  <a:pt x="227643" y="0"/>
                </a:lnTo>
                <a:lnTo>
                  <a:pt x="238599" y="4333"/>
                </a:lnTo>
                <a:lnTo>
                  <a:pt x="247765" y="13209"/>
                </a:lnTo>
                <a:lnTo>
                  <a:pt x="249435" y="24649"/>
                </a:lnTo>
                <a:lnTo>
                  <a:pt x="245806" y="36322"/>
                </a:lnTo>
                <a:lnTo>
                  <a:pt x="236385" y="45754"/>
                </a:lnTo>
                <a:lnTo>
                  <a:pt x="202290" y="69537"/>
                </a:lnTo>
                <a:close/>
              </a:path>
              <a:path w="249554" h="342264">
                <a:moveTo>
                  <a:pt x="162372" y="341716"/>
                </a:moveTo>
                <a:lnTo>
                  <a:pt x="146512" y="341716"/>
                </a:lnTo>
                <a:lnTo>
                  <a:pt x="138582" y="336431"/>
                </a:lnTo>
                <a:lnTo>
                  <a:pt x="133295" y="328503"/>
                </a:lnTo>
                <a:lnTo>
                  <a:pt x="64568" y="209590"/>
                </a:lnTo>
                <a:lnTo>
                  <a:pt x="61925" y="206948"/>
                </a:lnTo>
                <a:lnTo>
                  <a:pt x="56638" y="206948"/>
                </a:lnTo>
                <a:lnTo>
                  <a:pt x="48122" y="205504"/>
                </a:lnTo>
                <a:lnTo>
                  <a:pt x="11359" y="176628"/>
                </a:lnTo>
                <a:lnTo>
                  <a:pt x="183" y="139020"/>
                </a:lnTo>
                <a:lnTo>
                  <a:pt x="0" y="124215"/>
                </a:lnTo>
                <a:lnTo>
                  <a:pt x="1719" y="108516"/>
                </a:lnTo>
                <a:lnTo>
                  <a:pt x="35000" y="71410"/>
                </a:lnTo>
                <a:lnTo>
                  <a:pt x="72355" y="62757"/>
                </a:lnTo>
                <a:lnTo>
                  <a:pt x="85715" y="64252"/>
                </a:lnTo>
                <a:lnTo>
                  <a:pt x="91002" y="66894"/>
                </a:lnTo>
                <a:lnTo>
                  <a:pt x="96288" y="66894"/>
                </a:lnTo>
                <a:lnTo>
                  <a:pt x="98932" y="69537"/>
                </a:lnTo>
                <a:lnTo>
                  <a:pt x="202290" y="69537"/>
                </a:lnTo>
                <a:lnTo>
                  <a:pt x="139097" y="113615"/>
                </a:lnTo>
                <a:lnTo>
                  <a:pt x="141452" y="125983"/>
                </a:lnTo>
                <a:lnTo>
                  <a:pt x="142227" y="139034"/>
                </a:lnTo>
                <a:lnTo>
                  <a:pt x="141143" y="152009"/>
                </a:lnTo>
                <a:lnTo>
                  <a:pt x="137651" y="164738"/>
                </a:lnTo>
                <a:lnTo>
                  <a:pt x="131494" y="175776"/>
                </a:lnTo>
                <a:lnTo>
                  <a:pt x="122913" y="185361"/>
                </a:lnTo>
                <a:lnTo>
                  <a:pt x="112148" y="193735"/>
                </a:lnTo>
                <a:lnTo>
                  <a:pt x="176395" y="306920"/>
                </a:lnTo>
                <a:lnTo>
                  <a:pt x="178065" y="319132"/>
                </a:lnTo>
                <a:lnTo>
                  <a:pt x="174436" y="330179"/>
                </a:lnTo>
                <a:lnTo>
                  <a:pt x="165015" y="339073"/>
                </a:lnTo>
                <a:lnTo>
                  <a:pt x="162372" y="341716"/>
                </a:lnTo>
                <a:close/>
              </a:path>
            </a:pathLst>
          </a:custGeom>
          <a:solidFill>
            <a:srgbClr val="ED8A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47069" y="4636929"/>
            <a:ext cx="342265" cy="250825"/>
          </a:xfrm>
          <a:custGeom>
            <a:avLst/>
            <a:gdLst/>
            <a:ahLst/>
            <a:cxnLst/>
            <a:rect l="l" t="t" r="r" b="b"/>
            <a:pathLst>
              <a:path w="342265" h="250825">
                <a:moveTo>
                  <a:pt x="31621" y="179077"/>
                </a:moveTo>
                <a:lnTo>
                  <a:pt x="15761" y="179077"/>
                </a:lnTo>
                <a:lnTo>
                  <a:pt x="7831" y="173792"/>
                </a:lnTo>
                <a:lnTo>
                  <a:pt x="2539" y="165852"/>
                </a:lnTo>
                <a:lnTo>
                  <a:pt x="0" y="154111"/>
                </a:lnTo>
                <a:lnTo>
                  <a:pt x="3330" y="142371"/>
                </a:lnTo>
                <a:lnTo>
                  <a:pt x="13118" y="134154"/>
                </a:lnTo>
                <a:lnTo>
                  <a:pt x="132068" y="65449"/>
                </a:lnTo>
                <a:lnTo>
                  <a:pt x="134711" y="62806"/>
                </a:lnTo>
                <a:lnTo>
                  <a:pt x="134711" y="57521"/>
                </a:lnTo>
                <a:lnTo>
                  <a:pt x="137007" y="46281"/>
                </a:lnTo>
                <a:lnTo>
                  <a:pt x="166385" y="10519"/>
                </a:lnTo>
                <a:lnTo>
                  <a:pt x="203383" y="0"/>
                </a:lnTo>
                <a:lnTo>
                  <a:pt x="217852" y="262"/>
                </a:lnTo>
                <a:lnTo>
                  <a:pt x="254929" y="15983"/>
                </a:lnTo>
                <a:lnTo>
                  <a:pt x="278160" y="60148"/>
                </a:lnTo>
                <a:lnTo>
                  <a:pt x="278946" y="73233"/>
                </a:lnTo>
                <a:lnTo>
                  <a:pt x="277451" y="86589"/>
                </a:lnTo>
                <a:lnTo>
                  <a:pt x="274808" y="91874"/>
                </a:lnTo>
                <a:lnTo>
                  <a:pt x="274808" y="94517"/>
                </a:lnTo>
                <a:lnTo>
                  <a:pt x="272165" y="99802"/>
                </a:lnTo>
                <a:lnTo>
                  <a:pt x="279864" y="113014"/>
                </a:lnTo>
                <a:lnTo>
                  <a:pt x="147928" y="113014"/>
                </a:lnTo>
                <a:lnTo>
                  <a:pt x="36908" y="176435"/>
                </a:lnTo>
                <a:lnTo>
                  <a:pt x="31621" y="179077"/>
                </a:lnTo>
                <a:close/>
              </a:path>
              <a:path w="342265" h="250825">
                <a:moveTo>
                  <a:pt x="202244" y="143051"/>
                </a:moveTo>
                <a:lnTo>
                  <a:pt x="165891" y="130370"/>
                </a:lnTo>
                <a:lnTo>
                  <a:pt x="147928" y="113014"/>
                </a:lnTo>
                <a:lnTo>
                  <a:pt x="279864" y="113014"/>
                </a:lnTo>
                <a:lnTo>
                  <a:pt x="295567" y="139961"/>
                </a:lnTo>
                <a:lnTo>
                  <a:pt x="226969" y="139961"/>
                </a:lnTo>
                <a:lnTo>
                  <a:pt x="214660" y="142302"/>
                </a:lnTo>
                <a:lnTo>
                  <a:pt x="202244" y="143051"/>
                </a:lnTo>
                <a:close/>
              </a:path>
              <a:path w="342265" h="250825">
                <a:moveTo>
                  <a:pt x="322388" y="250425"/>
                </a:moveTo>
                <a:lnTo>
                  <a:pt x="309171" y="250425"/>
                </a:lnTo>
                <a:lnTo>
                  <a:pt x="301241" y="245140"/>
                </a:lnTo>
                <a:lnTo>
                  <a:pt x="295955" y="237212"/>
                </a:lnTo>
                <a:lnTo>
                  <a:pt x="226969" y="139961"/>
                </a:lnTo>
                <a:lnTo>
                  <a:pt x="295567" y="139961"/>
                </a:lnTo>
                <a:lnTo>
                  <a:pt x="339114" y="214686"/>
                </a:lnTo>
                <a:lnTo>
                  <a:pt x="342045" y="226133"/>
                </a:lnTo>
                <a:lnTo>
                  <a:pt x="338591" y="237327"/>
                </a:lnTo>
                <a:lnTo>
                  <a:pt x="330318" y="245140"/>
                </a:lnTo>
                <a:lnTo>
                  <a:pt x="327675" y="247782"/>
                </a:lnTo>
                <a:lnTo>
                  <a:pt x="322388" y="250425"/>
                </a:lnTo>
                <a:close/>
              </a:path>
            </a:pathLst>
          </a:custGeom>
          <a:solidFill>
            <a:srgbClr val="ED8A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83407" y="3605784"/>
            <a:ext cx="1048511" cy="472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6618719" y="1665273"/>
          <a:ext cx="4824665" cy="4657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1578">
                <a:tc>
                  <a:txBody>
                    <a:bodyPr/>
                    <a:lstStyle/>
                    <a:p>
                      <a:pPr marL="2052955" marR="124968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1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2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600" spc="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2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600" spc="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-3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1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ese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3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578">
                <a:tc>
                  <a:txBody>
                    <a:bodyPr/>
                    <a:lstStyle/>
                    <a:p>
                      <a:pPr marL="205295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ill</a:t>
                      </a:r>
                      <a:r>
                        <a:rPr sz="1600" spc="-1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ns</a:t>
                      </a:r>
                      <a:r>
                        <a:rPr sz="1600" spc="-2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1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sz="1600" spc="-1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2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578">
                <a:tc>
                  <a:txBody>
                    <a:bodyPr/>
                    <a:lstStyle/>
                    <a:p>
                      <a:pPr marL="205295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600" spc="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bal</a:t>
                      </a:r>
                      <a:r>
                        <a:rPr sz="1600" spc="-2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1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2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sz="1600" spc="-1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1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578">
                <a:tc>
                  <a:txBody>
                    <a:bodyPr/>
                    <a:lstStyle/>
                    <a:p>
                      <a:pPr marL="2052955" marR="44958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1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2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-3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t </a:t>
                      </a:r>
                      <a:r>
                        <a:rPr sz="1600" spc="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1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1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lli</a:t>
                      </a:r>
                      <a:r>
                        <a:rPr sz="1600" spc="-2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e pa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578">
                <a:tc>
                  <a:txBody>
                    <a:bodyPr/>
                    <a:lstStyle/>
                    <a:p>
                      <a:pPr marL="205295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1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1,10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4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-3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t </a:t>
                      </a:r>
                      <a:r>
                        <a:rPr sz="1600" spc="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4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5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solidFill>
                            <a:srgbClr val="646669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670">
              <a:lnSpc>
                <a:spcPct val="100000"/>
              </a:lnSpc>
            </a:pPr>
            <a:r>
              <a:rPr spc="-20" dirty="0"/>
              <a:t>N</a:t>
            </a:r>
            <a:r>
              <a:rPr spc="-55" dirty="0"/>
              <a:t>a</a:t>
            </a:r>
            <a:r>
              <a:rPr spc="-25" dirty="0"/>
              <a:t>t</a:t>
            </a:r>
            <a:r>
              <a:rPr dirty="0"/>
              <a:t>i</a:t>
            </a:r>
            <a:r>
              <a:rPr spc="-30" dirty="0"/>
              <a:t>v</a:t>
            </a:r>
            <a:r>
              <a:rPr spc="-25" dirty="0"/>
              <a:t>e</a:t>
            </a:r>
            <a:r>
              <a:rPr dirty="0"/>
              <a:t>ly</a:t>
            </a:r>
            <a:r>
              <a:rPr spc="-20" dirty="0"/>
              <a:t> </a:t>
            </a:r>
            <a:r>
              <a:rPr dirty="0"/>
              <a:t>I</a:t>
            </a:r>
            <a:r>
              <a:rPr spc="-35" dirty="0"/>
              <a:t>n</a:t>
            </a:r>
            <a:r>
              <a:rPr spc="-60" dirty="0"/>
              <a:t>t</a:t>
            </a:r>
            <a:r>
              <a:rPr spc="-25" dirty="0"/>
              <a:t>eg</a:t>
            </a:r>
            <a:r>
              <a:rPr spc="-85" dirty="0"/>
              <a:t>r</a:t>
            </a:r>
            <a:r>
              <a:rPr spc="-35" dirty="0"/>
              <a:t>a</a:t>
            </a:r>
            <a:r>
              <a:rPr spc="-60" dirty="0"/>
              <a:t>t</a:t>
            </a:r>
            <a:r>
              <a:rPr spc="-25" dirty="0"/>
              <a:t>e</a:t>
            </a:r>
            <a:r>
              <a:rPr dirty="0"/>
              <a:t>d</a:t>
            </a:r>
            <a:r>
              <a:rPr spc="-30" dirty="0"/>
              <a:t> </a:t>
            </a:r>
            <a:r>
              <a:rPr dirty="0"/>
              <a:t>Indu</a:t>
            </a:r>
            <a:r>
              <a:rPr spc="-40" dirty="0"/>
              <a:t>s</a:t>
            </a:r>
            <a:r>
              <a:rPr spc="-25" dirty="0"/>
              <a:t>t</a:t>
            </a:r>
            <a:r>
              <a:rPr dirty="0"/>
              <a:t>r</a:t>
            </a:r>
            <a:r>
              <a:rPr spc="-20" dirty="0"/>
              <a:t>y</a:t>
            </a:r>
            <a:r>
              <a:rPr dirty="0"/>
              <a:t>-</a:t>
            </a:r>
            <a:r>
              <a:rPr spc="-5" dirty="0"/>
              <a:t>L</a:t>
            </a:r>
            <a:r>
              <a:rPr spc="-25" dirty="0"/>
              <a:t>e</a:t>
            </a:r>
            <a:r>
              <a:rPr dirty="0"/>
              <a:t>a</a:t>
            </a:r>
            <a:r>
              <a:rPr spc="-10" dirty="0"/>
              <a:t>d</a:t>
            </a:r>
            <a:r>
              <a:rPr dirty="0"/>
              <a:t>in</a:t>
            </a:r>
            <a:r>
              <a:rPr spc="-20" dirty="0"/>
              <a:t>g</a:t>
            </a:r>
            <a:r>
              <a:rPr spc="-35" dirty="0"/>
              <a:t> </a:t>
            </a:r>
            <a:r>
              <a:rPr dirty="0"/>
              <a:t>S</a:t>
            </a:r>
            <a:r>
              <a:rPr spc="-5" dirty="0"/>
              <a:t>e</a:t>
            </a:r>
            <a:r>
              <a:rPr spc="-20" dirty="0"/>
              <a:t>c</a:t>
            </a:r>
            <a:r>
              <a:rPr dirty="0"/>
              <a:t>u</a:t>
            </a:r>
            <a:r>
              <a:rPr spc="5" dirty="0"/>
              <a:t>ri</a:t>
            </a:r>
            <a:r>
              <a:rPr spc="-10" dirty="0"/>
              <a:t>t</a:t>
            </a:r>
            <a:r>
              <a:rPr spc="-20" dirty="0"/>
              <a:t>y</a:t>
            </a:r>
          </a:p>
        </p:txBody>
      </p:sp>
      <p:sp>
        <p:nvSpPr>
          <p:cNvPr id="3" name="object 3"/>
          <p:cNvSpPr/>
          <p:nvPr/>
        </p:nvSpPr>
        <p:spPr>
          <a:xfrm>
            <a:off x="4227576" y="2955035"/>
            <a:ext cx="3567683" cy="1485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9619" y="1924811"/>
            <a:ext cx="3346703" cy="1624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59" y="4229100"/>
            <a:ext cx="3340607" cy="1618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1583" y="1690116"/>
            <a:ext cx="3339083" cy="2045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10555" y="1962911"/>
            <a:ext cx="1602105" cy="544195"/>
          </a:xfrm>
          <a:custGeom>
            <a:avLst/>
            <a:gdLst/>
            <a:ahLst/>
            <a:cxnLst/>
            <a:rect l="l" t="t" r="r" b="b"/>
            <a:pathLst>
              <a:path w="1602104" h="544194">
                <a:moveTo>
                  <a:pt x="1329690" y="0"/>
                </a:moveTo>
                <a:lnTo>
                  <a:pt x="272034" y="0"/>
                </a:lnTo>
                <a:lnTo>
                  <a:pt x="249722" y="901"/>
                </a:lnTo>
                <a:lnTo>
                  <a:pt x="206660" y="7905"/>
                </a:lnTo>
                <a:lnTo>
                  <a:pt x="166145" y="21377"/>
                </a:lnTo>
                <a:lnTo>
                  <a:pt x="128737" y="40756"/>
                </a:lnTo>
                <a:lnTo>
                  <a:pt x="94996" y="65483"/>
                </a:lnTo>
                <a:lnTo>
                  <a:pt x="65483" y="94996"/>
                </a:lnTo>
                <a:lnTo>
                  <a:pt x="40756" y="128737"/>
                </a:lnTo>
                <a:lnTo>
                  <a:pt x="21377" y="166145"/>
                </a:lnTo>
                <a:lnTo>
                  <a:pt x="7905" y="206660"/>
                </a:lnTo>
                <a:lnTo>
                  <a:pt x="901" y="249722"/>
                </a:lnTo>
                <a:lnTo>
                  <a:pt x="0" y="272034"/>
                </a:lnTo>
                <a:lnTo>
                  <a:pt x="901" y="294345"/>
                </a:lnTo>
                <a:lnTo>
                  <a:pt x="7905" y="337407"/>
                </a:lnTo>
                <a:lnTo>
                  <a:pt x="21377" y="377922"/>
                </a:lnTo>
                <a:lnTo>
                  <a:pt x="40756" y="415330"/>
                </a:lnTo>
                <a:lnTo>
                  <a:pt x="65483" y="449071"/>
                </a:lnTo>
                <a:lnTo>
                  <a:pt x="94996" y="478584"/>
                </a:lnTo>
                <a:lnTo>
                  <a:pt x="128737" y="503311"/>
                </a:lnTo>
                <a:lnTo>
                  <a:pt x="166145" y="522690"/>
                </a:lnTo>
                <a:lnTo>
                  <a:pt x="206660" y="536162"/>
                </a:lnTo>
                <a:lnTo>
                  <a:pt x="249722" y="543166"/>
                </a:lnTo>
                <a:lnTo>
                  <a:pt x="272034" y="544068"/>
                </a:lnTo>
                <a:lnTo>
                  <a:pt x="1329690" y="544068"/>
                </a:lnTo>
                <a:lnTo>
                  <a:pt x="1373815" y="540507"/>
                </a:lnTo>
                <a:lnTo>
                  <a:pt x="1415674" y="530199"/>
                </a:lnTo>
                <a:lnTo>
                  <a:pt x="1454705" y="513704"/>
                </a:lnTo>
                <a:lnTo>
                  <a:pt x="1490350" y="491581"/>
                </a:lnTo>
                <a:lnTo>
                  <a:pt x="1522047" y="464391"/>
                </a:lnTo>
                <a:lnTo>
                  <a:pt x="1549237" y="432694"/>
                </a:lnTo>
                <a:lnTo>
                  <a:pt x="1571360" y="397049"/>
                </a:lnTo>
                <a:lnTo>
                  <a:pt x="1587855" y="358018"/>
                </a:lnTo>
                <a:lnTo>
                  <a:pt x="1598163" y="316159"/>
                </a:lnTo>
                <a:lnTo>
                  <a:pt x="1601724" y="272034"/>
                </a:lnTo>
                <a:lnTo>
                  <a:pt x="1600822" y="249722"/>
                </a:lnTo>
                <a:lnTo>
                  <a:pt x="1593818" y="206660"/>
                </a:lnTo>
                <a:lnTo>
                  <a:pt x="1580346" y="166145"/>
                </a:lnTo>
                <a:lnTo>
                  <a:pt x="1560967" y="128737"/>
                </a:lnTo>
                <a:lnTo>
                  <a:pt x="1536240" y="94996"/>
                </a:lnTo>
                <a:lnTo>
                  <a:pt x="1506727" y="65483"/>
                </a:lnTo>
                <a:lnTo>
                  <a:pt x="1472986" y="40756"/>
                </a:lnTo>
                <a:lnTo>
                  <a:pt x="1435578" y="21377"/>
                </a:lnTo>
                <a:lnTo>
                  <a:pt x="1395063" y="7905"/>
                </a:lnTo>
                <a:lnTo>
                  <a:pt x="1352001" y="901"/>
                </a:lnTo>
                <a:lnTo>
                  <a:pt x="1329690" y="0"/>
                </a:lnTo>
                <a:close/>
              </a:path>
            </a:pathLst>
          </a:custGeom>
          <a:solidFill>
            <a:srgbClr val="0177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90421" y="2166451"/>
            <a:ext cx="203200" cy="243204"/>
          </a:xfrm>
          <a:custGeom>
            <a:avLst/>
            <a:gdLst/>
            <a:ahLst/>
            <a:cxnLst/>
            <a:rect l="l" t="t" r="r" b="b"/>
            <a:pathLst>
              <a:path w="203200" h="243205">
                <a:moveTo>
                  <a:pt x="47762" y="28756"/>
                </a:moveTo>
                <a:lnTo>
                  <a:pt x="27290" y="299"/>
                </a:lnTo>
                <a:lnTo>
                  <a:pt x="85888" y="299"/>
                </a:lnTo>
                <a:lnTo>
                  <a:pt x="111271" y="0"/>
                </a:lnTo>
                <a:lnTo>
                  <a:pt x="151296" y="2800"/>
                </a:lnTo>
                <a:lnTo>
                  <a:pt x="185926" y="19458"/>
                </a:lnTo>
                <a:lnTo>
                  <a:pt x="193113" y="28619"/>
                </a:lnTo>
                <a:lnTo>
                  <a:pt x="129394" y="28619"/>
                </a:lnTo>
                <a:lnTo>
                  <a:pt x="47762" y="28756"/>
                </a:lnTo>
                <a:close/>
              </a:path>
              <a:path w="203200" h="243205">
                <a:moveTo>
                  <a:pt x="203073" y="211074"/>
                </a:moveTo>
                <a:lnTo>
                  <a:pt x="107078" y="211074"/>
                </a:lnTo>
                <a:lnTo>
                  <a:pt x="139604" y="210995"/>
                </a:lnTo>
                <a:lnTo>
                  <a:pt x="143548" y="210429"/>
                </a:lnTo>
                <a:lnTo>
                  <a:pt x="168527" y="181030"/>
                </a:lnTo>
                <a:lnTo>
                  <a:pt x="168527" y="177638"/>
                </a:lnTo>
                <a:lnTo>
                  <a:pt x="168617" y="164920"/>
                </a:lnTo>
                <a:lnTo>
                  <a:pt x="168673" y="152228"/>
                </a:lnTo>
                <a:lnTo>
                  <a:pt x="168702" y="139546"/>
                </a:lnTo>
                <a:lnTo>
                  <a:pt x="168713" y="126856"/>
                </a:lnTo>
                <a:lnTo>
                  <a:pt x="168714" y="113847"/>
                </a:lnTo>
                <a:lnTo>
                  <a:pt x="168685" y="101019"/>
                </a:lnTo>
                <a:lnTo>
                  <a:pt x="166858" y="57623"/>
                </a:lnTo>
                <a:lnTo>
                  <a:pt x="139658" y="30341"/>
                </a:lnTo>
                <a:lnTo>
                  <a:pt x="129394" y="28619"/>
                </a:lnTo>
                <a:lnTo>
                  <a:pt x="193113" y="28619"/>
                </a:lnTo>
                <a:lnTo>
                  <a:pt x="202709" y="67141"/>
                </a:lnTo>
                <a:lnTo>
                  <a:pt x="202865" y="105404"/>
                </a:lnTo>
                <a:lnTo>
                  <a:pt x="202897" y="143814"/>
                </a:lnTo>
                <a:lnTo>
                  <a:pt x="202911" y="158500"/>
                </a:lnTo>
                <a:lnTo>
                  <a:pt x="202947" y="172277"/>
                </a:lnTo>
                <a:lnTo>
                  <a:pt x="202992" y="185000"/>
                </a:lnTo>
                <a:lnTo>
                  <a:pt x="203038" y="196936"/>
                </a:lnTo>
                <a:lnTo>
                  <a:pt x="203072" y="208187"/>
                </a:lnTo>
                <a:lnTo>
                  <a:pt x="203073" y="211074"/>
                </a:lnTo>
                <a:close/>
              </a:path>
              <a:path w="203200" h="243205">
                <a:moveTo>
                  <a:pt x="73822" y="242434"/>
                </a:moveTo>
                <a:lnTo>
                  <a:pt x="25573" y="235715"/>
                </a:lnTo>
                <a:lnTo>
                  <a:pt x="410" y="191622"/>
                </a:lnTo>
                <a:lnTo>
                  <a:pt x="0" y="178838"/>
                </a:lnTo>
                <a:lnTo>
                  <a:pt x="1334" y="167002"/>
                </a:lnTo>
                <a:lnTo>
                  <a:pt x="24155" y="122747"/>
                </a:lnTo>
                <a:lnTo>
                  <a:pt x="59525" y="100082"/>
                </a:lnTo>
                <a:lnTo>
                  <a:pt x="159700" y="97920"/>
                </a:lnTo>
                <a:lnTo>
                  <a:pt x="162141" y="97920"/>
                </a:lnTo>
                <a:lnTo>
                  <a:pt x="162141" y="129769"/>
                </a:lnTo>
                <a:lnTo>
                  <a:pt x="77812" y="129769"/>
                </a:lnTo>
                <a:lnTo>
                  <a:pt x="71239" y="129958"/>
                </a:lnTo>
                <a:lnTo>
                  <a:pt x="37805" y="159049"/>
                </a:lnTo>
                <a:lnTo>
                  <a:pt x="33284" y="183527"/>
                </a:lnTo>
                <a:lnTo>
                  <a:pt x="39287" y="199181"/>
                </a:lnTo>
                <a:lnTo>
                  <a:pt x="48080" y="208187"/>
                </a:lnTo>
                <a:lnTo>
                  <a:pt x="59169" y="211410"/>
                </a:lnTo>
                <a:lnTo>
                  <a:pt x="203074" y="211410"/>
                </a:lnTo>
                <a:lnTo>
                  <a:pt x="203082" y="232654"/>
                </a:lnTo>
                <a:lnTo>
                  <a:pt x="179881" y="232654"/>
                </a:lnTo>
                <a:lnTo>
                  <a:pt x="167240" y="237760"/>
                </a:lnTo>
                <a:lnTo>
                  <a:pt x="155156" y="240930"/>
                </a:lnTo>
                <a:lnTo>
                  <a:pt x="139645" y="241573"/>
                </a:lnTo>
                <a:lnTo>
                  <a:pt x="125710" y="241980"/>
                </a:lnTo>
                <a:lnTo>
                  <a:pt x="73822" y="242434"/>
                </a:lnTo>
                <a:close/>
              </a:path>
              <a:path w="203200" h="243205">
                <a:moveTo>
                  <a:pt x="162141" y="129958"/>
                </a:moveTo>
                <a:lnTo>
                  <a:pt x="84386" y="129958"/>
                </a:lnTo>
                <a:lnTo>
                  <a:pt x="77812" y="129769"/>
                </a:lnTo>
                <a:lnTo>
                  <a:pt x="162141" y="129769"/>
                </a:lnTo>
                <a:lnTo>
                  <a:pt x="162141" y="129958"/>
                </a:lnTo>
                <a:close/>
              </a:path>
              <a:path w="203200" h="243205">
                <a:moveTo>
                  <a:pt x="203074" y="211410"/>
                </a:moveTo>
                <a:lnTo>
                  <a:pt x="59169" y="211410"/>
                </a:lnTo>
                <a:lnTo>
                  <a:pt x="65041" y="211183"/>
                </a:lnTo>
                <a:lnTo>
                  <a:pt x="66919" y="210995"/>
                </a:lnTo>
                <a:lnTo>
                  <a:pt x="68985" y="210995"/>
                </a:lnTo>
                <a:lnTo>
                  <a:pt x="203073" y="211074"/>
                </a:lnTo>
                <a:lnTo>
                  <a:pt x="203074" y="211410"/>
                </a:lnTo>
                <a:close/>
              </a:path>
              <a:path w="203200" h="243205">
                <a:moveTo>
                  <a:pt x="203085" y="243032"/>
                </a:moveTo>
                <a:lnTo>
                  <a:pt x="190958" y="238808"/>
                </a:lnTo>
                <a:lnTo>
                  <a:pt x="179881" y="232654"/>
                </a:lnTo>
                <a:lnTo>
                  <a:pt x="203082" y="232654"/>
                </a:lnTo>
                <a:lnTo>
                  <a:pt x="203085" y="240219"/>
                </a:lnTo>
                <a:lnTo>
                  <a:pt x="203085" y="243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74501" y="2166751"/>
            <a:ext cx="195580" cy="242570"/>
          </a:xfrm>
          <a:custGeom>
            <a:avLst/>
            <a:gdLst/>
            <a:ahLst/>
            <a:cxnLst/>
            <a:rect l="l" t="t" r="r" b="b"/>
            <a:pathLst>
              <a:path w="195579" h="242569">
                <a:moveTo>
                  <a:pt x="93243" y="134642"/>
                </a:moveTo>
                <a:lnTo>
                  <a:pt x="53134" y="133062"/>
                </a:lnTo>
                <a:lnTo>
                  <a:pt x="24052" y="108442"/>
                </a:lnTo>
                <a:lnTo>
                  <a:pt x="20729" y="96893"/>
                </a:lnTo>
                <a:lnTo>
                  <a:pt x="21198" y="81250"/>
                </a:lnTo>
                <a:lnTo>
                  <a:pt x="23476" y="32980"/>
                </a:lnTo>
                <a:lnTo>
                  <a:pt x="49839" y="4224"/>
                </a:lnTo>
                <a:lnTo>
                  <a:pt x="70055" y="0"/>
                </a:lnTo>
                <a:lnTo>
                  <a:pt x="76252" y="188"/>
                </a:lnTo>
                <a:lnTo>
                  <a:pt x="82263" y="188"/>
                </a:lnTo>
                <a:lnTo>
                  <a:pt x="194013" y="376"/>
                </a:lnTo>
                <a:lnTo>
                  <a:pt x="190667" y="13083"/>
                </a:lnTo>
                <a:lnTo>
                  <a:pt x="182557" y="23056"/>
                </a:lnTo>
                <a:lnTo>
                  <a:pt x="181805" y="23745"/>
                </a:lnTo>
                <a:lnTo>
                  <a:pt x="181053" y="24122"/>
                </a:lnTo>
                <a:lnTo>
                  <a:pt x="177485" y="26949"/>
                </a:lnTo>
                <a:lnTo>
                  <a:pt x="174153" y="28223"/>
                </a:lnTo>
                <a:lnTo>
                  <a:pt x="117926" y="28223"/>
                </a:lnTo>
                <a:lnTo>
                  <a:pt x="71557" y="28268"/>
                </a:lnTo>
                <a:lnTo>
                  <a:pt x="66298" y="29210"/>
                </a:lnTo>
                <a:lnTo>
                  <a:pt x="61979" y="32980"/>
                </a:lnTo>
                <a:lnTo>
                  <a:pt x="58034" y="36183"/>
                </a:lnTo>
                <a:lnTo>
                  <a:pt x="55968" y="40706"/>
                </a:lnTo>
                <a:lnTo>
                  <a:pt x="55593" y="45795"/>
                </a:lnTo>
                <a:lnTo>
                  <a:pt x="54620" y="58447"/>
                </a:lnTo>
                <a:lnTo>
                  <a:pt x="53718" y="71139"/>
                </a:lnTo>
                <a:lnTo>
                  <a:pt x="52858" y="83811"/>
                </a:lnTo>
                <a:lnTo>
                  <a:pt x="52400" y="91402"/>
                </a:lnTo>
                <a:lnTo>
                  <a:pt x="53527" y="94605"/>
                </a:lnTo>
                <a:lnTo>
                  <a:pt x="55405" y="97621"/>
                </a:lnTo>
                <a:lnTo>
                  <a:pt x="57847" y="101013"/>
                </a:lnTo>
                <a:lnTo>
                  <a:pt x="61227" y="102709"/>
                </a:lnTo>
                <a:lnTo>
                  <a:pt x="65359" y="102709"/>
                </a:lnTo>
                <a:lnTo>
                  <a:pt x="70055" y="102897"/>
                </a:lnTo>
                <a:lnTo>
                  <a:pt x="132881" y="102897"/>
                </a:lnTo>
                <a:lnTo>
                  <a:pt x="143141" y="103046"/>
                </a:lnTo>
                <a:lnTo>
                  <a:pt x="182405" y="115493"/>
                </a:lnTo>
                <a:lnTo>
                  <a:pt x="194247" y="134558"/>
                </a:lnTo>
                <a:lnTo>
                  <a:pt x="144054" y="134558"/>
                </a:lnTo>
                <a:lnTo>
                  <a:pt x="93243" y="134642"/>
                </a:lnTo>
                <a:close/>
              </a:path>
              <a:path w="195579" h="242569">
                <a:moveTo>
                  <a:pt x="173541" y="28457"/>
                </a:moveTo>
                <a:lnTo>
                  <a:pt x="168658" y="28457"/>
                </a:lnTo>
                <a:lnTo>
                  <a:pt x="117926" y="28223"/>
                </a:lnTo>
                <a:lnTo>
                  <a:pt x="174153" y="28223"/>
                </a:lnTo>
                <a:lnTo>
                  <a:pt x="173541" y="28457"/>
                </a:lnTo>
                <a:close/>
              </a:path>
              <a:path w="195579" h="242569">
                <a:moveTo>
                  <a:pt x="132881" y="102897"/>
                </a:moveTo>
                <a:lnTo>
                  <a:pt x="79633" y="102897"/>
                </a:lnTo>
                <a:lnTo>
                  <a:pt x="117731" y="102804"/>
                </a:lnTo>
                <a:lnTo>
                  <a:pt x="132881" y="102897"/>
                </a:lnTo>
                <a:close/>
              </a:path>
              <a:path w="195579" h="242569">
                <a:moveTo>
                  <a:pt x="149876" y="242356"/>
                </a:moveTo>
                <a:lnTo>
                  <a:pt x="0" y="242356"/>
                </a:lnTo>
                <a:lnTo>
                  <a:pt x="375" y="240849"/>
                </a:lnTo>
                <a:lnTo>
                  <a:pt x="26867" y="210129"/>
                </a:lnTo>
                <a:lnTo>
                  <a:pt x="32679" y="207492"/>
                </a:lnTo>
                <a:lnTo>
                  <a:pt x="152693" y="207492"/>
                </a:lnTo>
                <a:lnTo>
                  <a:pt x="160394" y="201084"/>
                </a:lnTo>
                <a:lnTo>
                  <a:pt x="161521" y="192227"/>
                </a:lnTo>
                <a:lnTo>
                  <a:pt x="162272" y="187704"/>
                </a:lnTo>
                <a:lnTo>
                  <a:pt x="161896" y="182992"/>
                </a:lnTo>
                <a:lnTo>
                  <a:pt x="161896" y="178469"/>
                </a:lnTo>
                <a:lnTo>
                  <a:pt x="161820" y="165775"/>
                </a:lnTo>
                <a:lnTo>
                  <a:pt x="161716" y="153054"/>
                </a:lnTo>
                <a:lnTo>
                  <a:pt x="161521" y="140966"/>
                </a:lnTo>
                <a:lnTo>
                  <a:pt x="156262" y="135124"/>
                </a:lnTo>
                <a:lnTo>
                  <a:pt x="147810" y="134747"/>
                </a:lnTo>
                <a:lnTo>
                  <a:pt x="146495" y="134558"/>
                </a:lnTo>
                <a:lnTo>
                  <a:pt x="194247" y="134558"/>
                </a:lnTo>
                <a:lnTo>
                  <a:pt x="194952" y="139081"/>
                </a:lnTo>
                <a:lnTo>
                  <a:pt x="194952" y="145300"/>
                </a:lnTo>
                <a:lnTo>
                  <a:pt x="194993" y="158016"/>
                </a:lnTo>
                <a:lnTo>
                  <a:pt x="195076" y="170690"/>
                </a:lnTo>
                <a:lnTo>
                  <a:pt x="195136" y="183388"/>
                </a:lnTo>
                <a:lnTo>
                  <a:pt x="195140" y="191661"/>
                </a:lnTo>
                <a:lnTo>
                  <a:pt x="195515" y="196373"/>
                </a:lnTo>
                <a:lnTo>
                  <a:pt x="176074" y="233599"/>
                </a:lnTo>
                <a:lnTo>
                  <a:pt x="152881" y="242168"/>
                </a:lnTo>
                <a:lnTo>
                  <a:pt x="149876" y="2423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54394" y="2166563"/>
            <a:ext cx="227329" cy="242570"/>
          </a:xfrm>
          <a:custGeom>
            <a:avLst/>
            <a:gdLst/>
            <a:ahLst/>
            <a:cxnLst/>
            <a:rect l="l" t="t" r="r" b="b"/>
            <a:pathLst>
              <a:path w="227329" h="242569">
                <a:moveTo>
                  <a:pt x="131470" y="242545"/>
                </a:moveTo>
                <a:lnTo>
                  <a:pt x="96912" y="224076"/>
                </a:lnTo>
                <a:lnTo>
                  <a:pt x="94471" y="215972"/>
                </a:lnTo>
                <a:lnTo>
                  <a:pt x="94471" y="206926"/>
                </a:lnTo>
                <a:lnTo>
                  <a:pt x="94467" y="194200"/>
                </a:lnTo>
                <a:lnTo>
                  <a:pt x="94459" y="181480"/>
                </a:lnTo>
                <a:lnTo>
                  <a:pt x="94447" y="168767"/>
                </a:lnTo>
                <a:lnTo>
                  <a:pt x="94433" y="156058"/>
                </a:lnTo>
                <a:lnTo>
                  <a:pt x="94418" y="143354"/>
                </a:lnTo>
                <a:lnTo>
                  <a:pt x="94405" y="130655"/>
                </a:lnTo>
                <a:lnTo>
                  <a:pt x="94394" y="117959"/>
                </a:lnTo>
                <a:lnTo>
                  <a:pt x="94388" y="105266"/>
                </a:lnTo>
                <a:lnTo>
                  <a:pt x="94388" y="92576"/>
                </a:lnTo>
                <a:lnTo>
                  <a:pt x="94395" y="79887"/>
                </a:lnTo>
                <a:lnTo>
                  <a:pt x="94412" y="67201"/>
                </a:lnTo>
                <a:lnTo>
                  <a:pt x="94471" y="40329"/>
                </a:lnTo>
                <a:lnTo>
                  <a:pt x="92968" y="36937"/>
                </a:lnTo>
                <a:lnTo>
                  <a:pt x="90339" y="33733"/>
                </a:lnTo>
                <a:lnTo>
                  <a:pt x="88273" y="31284"/>
                </a:lnTo>
                <a:lnTo>
                  <a:pt x="85455" y="30530"/>
                </a:lnTo>
                <a:lnTo>
                  <a:pt x="39253" y="30530"/>
                </a:lnTo>
                <a:lnTo>
                  <a:pt x="33055" y="30153"/>
                </a:lnTo>
                <a:lnTo>
                  <a:pt x="1737" y="7462"/>
                </a:lnTo>
                <a:lnTo>
                  <a:pt x="0" y="753"/>
                </a:lnTo>
                <a:lnTo>
                  <a:pt x="0" y="0"/>
                </a:lnTo>
                <a:lnTo>
                  <a:pt x="227068" y="0"/>
                </a:lnTo>
                <a:lnTo>
                  <a:pt x="226317" y="2073"/>
                </a:lnTo>
                <a:lnTo>
                  <a:pt x="225941" y="4146"/>
                </a:lnTo>
                <a:lnTo>
                  <a:pt x="195683" y="30185"/>
                </a:lnTo>
                <a:lnTo>
                  <a:pt x="191837" y="30531"/>
                </a:lnTo>
                <a:lnTo>
                  <a:pt x="144965" y="30531"/>
                </a:lnTo>
                <a:lnTo>
                  <a:pt x="137856" y="30718"/>
                </a:lnTo>
                <a:lnTo>
                  <a:pt x="133348" y="34864"/>
                </a:lnTo>
                <a:lnTo>
                  <a:pt x="131846" y="41460"/>
                </a:lnTo>
                <a:lnTo>
                  <a:pt x="131470" y="44099"/>
                </a:lnTo>
                <a:lnTo>
                  <a:pt x="131470" y="242545"/>
                </a:lnTo>
                <a:close/>
              </a:path>
              <a:path w="227329" h="242569">
                <a:moveTo>
                  <a:pt x="185561" y="31095"/>
                </a:moveTo>
                <a:lnTo>
                  <a:pt x="177861" y="30718"/>
                </a:lnTo>
                <a:lnTo>
                  <a:pt x="144965" y="30531"/>
                </a:lnTo>
                <a:lnTo>
                  <a:pt x="191837" y="30531"/>
                </a:lnTo>
                <a:lnTo>
                  <a:pt x="185561" y="31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40835" y="2167317"/>
            <a:ext cx="186055" cy="241935"/>
          </a:xfrm>
          <a:custGeom>
            <a:avLst/>
            <a:gdLst/>
            <a:ahLst/>
            <a:cxnLst/>
            <a:rect l="l" t="t" r="r" b="b"/>
            <a:pathLst>
              <a:path w="186054" h="241935">
                <a:moveTo>
                  <a:pt x="185561" y="241602"/>
                </a:moveTo>
                <a:lnTo>
                  <a:pt x="31552" y="241602"/>
                </a:lnTo>
                <a:lnTo>
                  <a:pt x="17820" y="238530"/>
                </a:lnTo>
                <a:lnTo>
                  <a:pt x="7349" y="230303"/>
                </a:lnTo>
                <a:lnTo>
                  <a:pt x="1296" y="217888"/>
                </a:lnTo>
                <a:lnTo>
                  <a:pt x="187" y="211449"/>
                </a:lnTo>
                <a:lnTo>
                  <a:pt x="0" y="208999"/>
                </a:lnTo>
                <a:lnTo>
                  <a:pt x="0" y="0"/>
                </a:lnTo>
                <a:lnTo>
                  <a:pt x="33819" y="20178"/>
                </a:lnTo>
                <a:lnTo>
                  <a:pt x="37417" y="70378"/>
                </a:lnTo>
                <a:lnTo>
                  <a:pt x="37497" y="108605"/>
                </a:lnTo>
                <a:lnTo>
                  <a:pt x="37435" y="158529"/>
                </a:lnTo>
                <a:lnTo>
                  <a:pt x="37393" y="170910"/>
                </a:lnTo>
                <a:lnTo>
                  <a:pt x="37375" y="182050"/>
                </a:lnTo>
                <a:lnTo>
                  <a:pt x="37375" y="188269"/>
                </a:lnTo>
                <a:lnTo>
                  <a:pt x="38877" y="194488"/>
                </a:lnTo>
                <a:lnTo>
                  <a:pt x="40943" y="202026"/>
                </a:lnTo>
                <a:lnTo>
                  <a:pt x="45075" y="205230"/>
                </a:lnTo>
                <a:lnTo>
                  <a:pt x="52776" y="205230"/>
                </a:lnTo>
                <a:lnTo>
                  <a:pt x="142055" y="205313"/>
                </a:lnTo>
                <a:lnTo>
                  <a:pt x="179329" y="220237"/>
                </a:lnTo>
                <a:lnTo>
                  <a:pt x="185185" y="236137"/>
                </a:lnTo>
                <a:lnTo>
                  <a:pt x="185561" y="241602"/>
                </a:lnTo>
                <a:close/>
              </a:path>
              <a:path w="186054" h="241935">
                <a:moveTo>
                  <a:pt x="142055" y="205313"/>
                </a:moveTo>
                <a:lnTo>
                  <a:pt x="116275" y="205313"/>
                </a:lnTo>
                <a:lnTo>
                  <a:pt x="141675" y="205277"/>
                </a:lnTo>
                <a:lnTo>
                  <a:pt x="142055" y="2053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65462" y="2209155"/>
            <a:ext cx="194945" cy="199390"/>
          </a:xfrm>
          <a:custGeom>
            <a:avLst/>
            <a:gdLst/>
            <a:ahLst/>
            <a:cxnLst/>
            <a:rect l="l" t="t" r="r" b="b"/>
            <a:pathLst>
              <a:path w="194945" h="199389">
                <a:moveTo>
                  <a:pt x="166970" y="156796"/>
                </a:moveTo>
                <a:lnTo>
                  <a:pt x="133536" y="156796"/>
                </a:lnTo>
                <a:lnTo>
                  <a:pt x="138419" y="155666"/>
                </a:lnTo>
                <a:lnTo>
                  <a:pt x="142176" y="152273"/>
                </a:lnTo>
                <a:lnTo>
                  <a:pt x="146308" y="148693"/>
                </a:lnTo>
                <a:lnTo>
                  <a:pt x="148186" y="143981"/>
                </a:lnTo>
                <a:lnTo>
                  <a:pt x="148186" y="19788"/>
                </a:lnTo>
                <a:lnTo>
                  <a:pt x="148561" y="18657"/>
                </a:lnTo>
                <a:lnTo>
                  <a:pt x="149688" y="17526"/>
                </a:lnTo>
                <a:lnTo>
                  <a:pt x="166028" y="0"/>
                </a:lnTo>
                <a:lnTo>
                  <a:pt x="167906" y="2638"/>
                </a:lnTo>
                <a:lnTo>
                  <a:pt x="189080" y="41682"/>
                </a:lnTo>
                <a:lnTo>
                  <a:pt x="194954" y="79781"/>
                </a:lnTo>
                <a:lnTo>
                  <a:pt x="194184" y="93103"/>
                </a:lnTo>
                <a:lnTo>
                  <a:pt x="184390" y="130135"/>
                </a:lnTo>
                <a:lnTo>
                  <a:pt x="171141" y="152230"/>
                </a:lnTo>
                <a:lnTo>
                  <a:pt x="166970" y="156796"/>
                </a:lnTo>
                <a:close/>
              </a:path>
              <a:path w="194945" h="199389">
                <a:moveTo>
                  <a:pt x="66887" y="199290"/>
                </a:moveTo>
                <a:lnTo>
                  <a:pt x="21124" y="187796"/>
                </a:lnTo>
                <a:lnTo>
                  <a:pt x="3944" y="177527"/>
                </a:lnTo>
                <a:lnTo>
                  <a:pt x="1878" y="176019"/>
                </a:lnTo>
                <a:lnTo>
                  <a:pt x="1314" y="175642"/>
                </a:lnTo>
                <a:lnTo>
                  <a:pt x="751" y="175077"/>
                </a:lnTo>
                <a:lnTo>
                  <a:pt x="0" y="174511"/>
                </a:lnTo>
                <a:lnTo>
                  <a:pt x="1314" y="173192"/>
                </a:lnTo>
                <a:lnTo>
                  <a:pt x="1878" y="172438"/>
                </a:lnTo>
                <a:lnTo>
                  <a:pt x="6573" y="167539"/>
                </a:lnTo>
                <a:lnTo>
                  <a:pt x="11081" y="162639"/>
                </a:lnTo>
                <a:lnTo>
                  <a:pt x="15776" y="157739"/>
                </a:lnTo>
                <a:lnTo>
                  <a:pt x="16339" y="156985"/>
                </a:lnTo>
                <a:lnTo>
                  <a:pt x="17466" y="156608"/>
                </a:lnTo>
                <a:lnTo>
                  <a:pt x="74938" y="156608"/>
                </a:lnTo>
                <a:lnTo>
                  <a:pt x="166970" y="156796"/>
                </a:lnTo>
                <a:lnTo>
                  <a:pt x="161458" y="162830"/>
                </a:lnTo>
                <a:lnTo>
                  <a:pt x="130386" y="185982"/>
                </a:lnTo>
                <a:lnTo>
                  <a:pt x="93193" y="197751"/>
                </a:lnTo>
                <a:lnTo>
                  <a:pt x="79690" y="199157"/>
                </a:lnTo>
                <a:lnTo>
                  <a:pt x="66887" y="199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20255" y="2166840"/>
            <a:ext cx="191770" cy="197485"/>
          </a:xfrm>
          <a:custGeom>
            <a:avLst/>
            <a:gdLst/>
            <a:ahLst/>
            <a:cxnLst/>
            <a:rect l="l" t="t" r="r" b="b"/>
            <a:pathLst>
              <a:path w="191770" h="197485">
                <a:moveTo>
                  <a:pt x="26424" y="197416"/>
                </a:moveTo>
                <a:lnTo>
                  <a:pt x="5716" y="160794"/>
                </a:lnTo>
                <a:lnTo>
                  <a:pt x="0" y="118762"/>
                </a:lnTo>
                <a:lnTo>
                  <a:pt x="499" y="105733"/>
                </a:lnTo>
                <a:lnTo>
                  <a:pt x="13276" y="61793"/>
                </a:lnTo>
                <a:lnTo>
                  <a:pt x="38210" y="30511"/>
                </a:lnTo>
                <a:lnTo>
                  <a:pt x="83459" y="5673"/>
                </a:lnTo>
                <a:lnTo>
                  <a:pt x="119855" y="0"/>
                </a:lnTo>
                <a:lnTo>
                  <a:pt x="134541" y="1364"/>
                </a:lnTo>
                <a:lnTo>
                  <a:pt x="171331" y="11802"/>
                </a:lnTo>
                <a:lnTo>
                  <a:pt x="191326" y="23658"/>
                </a:lnTo>
                <a:lnTo>
                  <a:pt x="191326" y="23846"/>
                </a:lnTo>
                <a:lnTo>
                  <a:pt x="191514" y="24035"/>
                </a:lnTo>
                <a:lnTo>
                  <a:pt x="186443" y="29500"/>
                </a:lnTo>
                <a:lnTo>
                  <a:pt x="181184" y="34588"/>
                </a:lnTo>
                <a:lnTo>
                  <a:pt x="176301" y="40053"/>
                </a:lnTo>
                <a:lnTo>
                  <a:pt x="174798" y="41938"/>
                </a:lnTo>
                <a:lnTo>
                  <a:pt x="173108" y="42126"/>
                </a:lnTo>
                <a:lnTo>
                  <a:pt x="62673" y="42126"/>
                </a:lnTo>
                <a:lnTo>
                  <a:pt x="49783" y="47150"/>
                </a:lnTo>
                <a:lnTo>
                  <a:pt x="44283" y="59782"/>
                </a:lnTo>
                <a:lnTo>
                  <a:pt x="44267" y="160794"/>
                </a:lnTo>
                <a:lnTo>
                  <a:pt x="44267" y="166886"/>
                </a:lnTo>
                <a:lnTo>
                  <a:pt x="44455" y="171974"/>
                </a:lnTo>
                <a:lnTo>
                  <a:pt x="44267" y="177062"/>
                </a:lnTo>
                <a:lnTo>
                  <a:pt x="44267" y="177628"/>
                </a:lnTo>
                <a:lnTo>
                  <a:pt x="44079" y="178570"/>
                </a:lnTo>
                <a:lnTo>
                  <a:pt x="43703" y="179135"/>
                </a:lnTo>
                <a:lnTo>
                  <a:pt x="26988" y="197039"/>
                </a:lnTo>
                <a:lnTo>
                  <a:pt x="26800" y="197227"/>
                </a:lnTo>
                <a:lnTo>
                  <a:pt x="26612" y="197227"/>
                </a:lnTo>
                <a:lnTo>
                  <a:pt x="26424" y="197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03505" y="2195399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4">
                <a:moveTo>
                  <a:pt x="9202" y="23368"/>
                </a:moveTo>
                <a:lnTo>
                  <a:pt x="7888" y="21672"/>
                </a:lnTo>
                <a:lnTo>
                  <a:pt x="6573" y="19788"/>
                </a:lnTo>
                <a:lnTo>
                  <a:pt x="5071" y="18280"/>
                </a:lnTo>
                <a:lnTo>
                  <a:pt x="3568" y="16961"/>
                </a:lnTo>
                <a:lnTo>
                  <a:pt x="1690" y="15830"/>
                </a:lnTo>
                <a:lnTo>
                  <a:pt x="0" y="14511"/>
                </a:lnTo>
                <a:lnTo>
                  <a:pt x="4507" y="9799"/>
                </a:lnTo>
                <a:lnTo>
                  <a:pt x="9015" y="4899"/>
                </a:lnTo>
                <a:lnTo>
                  <a:pt x="13898" y="0"/>
                </a:lnTo>
                <a:lnTo>
                  <a:pt x="16903" y="2826"/>
                </a:lnTo>
                <a:lnTo>
                  <a:pt x="20096" y="5653"/>
                </a:lnTo>
                <a:lnTo>
                  <a:pt x="23289" y="8669"/>
                </a:lnTo>
                <a:lnTo>
                  <a:pt x="18405" y="13945"/>
                </a:lnTo>
                <a:lnTo>
                  <a:pt x="13898" y="18657"/>
                </a:lnTo>
                <a:lnTo>
                  <a:pt x="9202" y="233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51186" y="2354834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30">
                <a:moveTo>
                  <a:pt x="9015" y="24122"/>
                </a:moveTo>
                <a:lnTo>
                  <a:pt x="6010" y="20918"/>
                </a:lnTo>
                <a:lnTo>
                  <a:pt x="3005" y="18091"/>
                </a:lnTo>
                <a:lnTo>
                  <a:pt x="0" y="14888"/>
                </a:lnTo>
                <a:lnTo>
                  <a:pt x="14273" y="0"/>
                </a:lnTo>
                <a:lnTo>
                  <a:pt x="15400" y="1884"/>
                </a:lnTo>
                <a:lnTo>
                  <a:pt x="16152" y="3957"/>
                </a:lnTo>
                <a:lnTo>
                  <a:pt x="17654" y="5465"/>
                </a:lnTo>
                <a:lnTo>
                  <a:pt x="18969" y="7161"/>
                </a:lnTo>
                <a:lnTo>
                  <a:pt x="20847" y="8292"/>
                </a:lnTo>
                <a:lnTo>
                  <a:pt x="22537" y="9799"/>
                </a:lnTo>
                <a:lnTo>
                  <a:pt x="18218" y="14511"/>
                </a:lnTo>
                <a:lnTo>
                  <a:pt x="13710" y="19034"/>
                </a:lnTo>
                <a:lnTo>
                  <a:pt x="9015" y="241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662147" y="2044368"/>
            <a:ext cx="68008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Calibri"/>
                <a:cs typeface="Calibri"/>
              </a:rPr>
              <a:t>W </a:t>
            </a:r>
            <a:r>
              <a:rPr sz="7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70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7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72528" y="5471159"/>
            <a:ext cx="711707" cy="7132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221212" y="5661468"/>
            <a:ext cx="129159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200" spc="-2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200" spc="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200" spc="-10" dirty="0">
                <a:solidFill>
                  <a:srgbClr val="646669"/>
                </a:solidFill>
                <a:latin typeface="Calibri"/>
                <a:cs typeface="Calibri"/>
              </a:rPr>
              <a:t>en</a:t>
            </a:r>
            <a:r>
              <a:rPr sz="1200" spc="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200" spc="-15" dirty="0">
                <a:solidFill>
                  <a:srgbClr val="646669"/>
                </a:solidFill>
                <a:latin typeface="Calibri"/>
                <a:cs typeface="Calibri"/>
              </a:rPr>
              <a:t>ty </a:t>
            </a:r>
            <a:r>
              <a:rPr sz="12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200" spc="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646669"/>
                </a:solidFill>
                <a:latin typeface="Calibri"/>
                <a:cs typeface="Calibri"/>
              </a:rPr>
              <a:t>ces</a:t>
            </a:r>
            <a:r>
              <a:rPr sz="1200" dirty="0">
                <a:solidFill>
                  <a:srgbClr val="646669"/>
                </a:solidFill>
                <a:latin typeface="Calibri"/>
                <a:cs typeface="Calibri"/>
              </a:rPr>
              <a:t> E</a:t>
            </a:r>
            <a:r>
              <a:rPr sz="1200" spc="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2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200" spc="-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646669"/>
                </a:solidFill>
                <a:latin typeface="Calibri"/>
                <a:cs typeface="Calibri"/>
              </a:rPr>
              <a:t>(</a:t>
            </a:r>
            <a:r>
              <a:rPr sz="1200" spc="-1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200" dirty="0">
                <a:solidFill>
                  <a:srgbClr val="646669"/>
                </a:solidFill>
                <a:latin typeface="Calibri"/>
                <a:cs typeface="Calibri"/>
              </a:rPr>
              <a:t>SE)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39384" y="5099303"/>
            <a:ext cx="746759" cy="7345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23885" y="5898653"/>
            <a:ext cx="106235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646669"/>
                </a:solidFill>
                <a:latin typeface="Calibri"/>
                <a:cs typeface="Calibri"/>
              </a:rPr>
              <a:t>ndu</a:t>
            </a:r>
            <a:r>
              <a:rPr sz="1200" spc="-1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200" spc="-10" dirty="0">
                <a:solidFill>
                  <a:srgbClr val="646669"/>
                </a:solidFill>
                <a:latin typeface="Calibri"/>
                <a:cs typeface="Calibri"/>
              </a:rPr>
              <a:t>-</a:t>
            </a:r>
            <a:r>
              <a:rPr sz="12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2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200" spc="-1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200" spc="-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200" spc="-5" dirty="0">
                <a:solidFill>
                  <a:srgbClr val="646669"/>
                </a:solidFill>
                <a:latin typeface="Calibri"/>
                <a:cs typeface="Calibri"/>
              </a:rPr>
              <a:t> C</a:t>
            </a:r>
            <a:r>
              <a:rPr sz="12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2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200" spc="-10" dirty="0">
                <a:solidFill>
                  <a:srgbClr val="646669"/>
                </a:solidFill>
                <a:latin typeface="Calibri"/>
                <a:cs typeface="Calibri"/>
              </a:rPr>
              <a:t>en</a:t>
            </a:r>
            <a:r>
              <a:rPr sz="12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200" spc="-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646669"/>
                </a:solidFill>
                <a:latin typeface="Calibri"/>
                <a:cs typeface="Calibri"/>
              </a:rPr>
              <a:t>Fil</a:t>
            </a:r>
            <a:r>
              <a:rPr sz="1200" spc="-10" dirty="0">
                <a:solidFill>
                  <a:srgbClr val="646669"/>
                </a:solidFill>
                <a:latin typeface="Calibri"/>
                <a:cs typeface="Calibri"/>
              </a:rPr>
              <a:t>te</a:t>
            </a:r>
            <a:r>
              <a:rPr sz="1200" dirty="0">
                <a:solidFill>
                  <a:srgbClr val="646669"/>
                </a:solidFill>
                <a:latin typeface="Calibri"/>
                <a:cs typeface="Calibri"/>
              </a:rPr>
              <a:t>rin</a:t>
            </a:r>
            <a:r>
              <a:rPr sz="1200" spc="-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04559" y="4506467"/>
            <a:ext cx="215265" cy="532130"/>
          </a:xfrm>
          <a:custGeom>
            <a:avLst/>
            <a:gdLst/>
            <a:ahLst/>
            <a:cxnLst/>
            <a:rect l="l" t="t" r="r" b="b"/>
            <a:pathLst>
              <a:path w="215264" h="532129">
                <a:moveTo>
                  <a:pt x="214883" y="424433"/>
                </a:moveTo>
                <a:lnTo>
                  <a:pt x="0" y="424433"/>
                </a:lnTo>
                <a:lnTo>
                  <a:pt x="107441" y="531875"/>
                </a:lnTo>
                <a:lnTo>
                  <a:pt x="214883" y="424433"/>
                </a:lnTo>
                <a:close/>
              </a:path>
              <a:path w="215264" h="532129">
                <a:moveTo>
                  <a:pt x="145224" y="107441"/>
                </a:moveTo>
                <a:lnTo>
                  <a:pt x="69659" y="107441"/>
                </a:lnTo>
                <a:lnTo>
                  <a:pt x="69659" y="424433"/>
                </a:lnTo>
                <a:lnTo>
                  <a:pt x="145224" y="424433"/>
                </a:lnTo>
                <a:lnTo>
                  <a:pt x="145224" y="107441"/>
                </a:lnTo>
                <a:close/>
              </a:path>
              <a:path w="215264" h="532129">
                <a:moveTo>
                  <a:pt x="107441" y="0"/>
                </a:moveTo>
                <a:lnTo>
                  <a:pt x="0" y="107441"/>
                </a:lnTo>
                <a:lnTo>
                  <a:pt x="214883" y="107441"/>
                </a:lnTo>
                <a:lnTo>
                  <a:pt x="107441" y="0"/>
                </a:lnTo>
                <a:close/>
              </a:path>
            </a:pathLst>
          </a:custGeom>
          <a:solidFill>
            <a:srgbClr val="67B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58271" y="3125382"/>
            <a:ext cx="968375" cy="581025"/>
          </a:xfrm>
          <a:custGeom>
            <a:avLst/>
            <a:gdLst/>
            <a:ahLst/>
            <a:cxnLst/>
            <a:rect l="l" t="t" r="r" b="b"/>
            <a:pathLst>
              <a:path w="968375" h="581025">
                <a:moveTo>
                  <a:pt x="48094" y="387997"/>
                </a:moveTo>
                <a:lnTo>
                  <a:pt x="0" y="532345"/>
                </a:lnTo>
                <a:lnTo>
                  <a:pt x="144348" y="580440"/>
                </a:lnTo>
                <a:lnTo>
                  <a:pt x="113144" y="518058"/>
                </a:lnTo>
                <a:lnTo>
                  <a:pt x="248472" y="450380"/>
                </a:lnTo>
                <a:lnTo>
                  <a:pt x="79298" y="450380"/>
                </a:lnTo>
                <a:lnTo>
                  <a:pt x="48094" y="387997"/>
                </a:lnTo>
                <a:close/>
              </a:path>
              <a:path w="968375" h="581025">
                <a:moveTo>
                  <a:pt x="823925" y="0"/>
                </a:moveTo>
                <a:lnTo>
                  <a:pt x="855129" y="62382"/>
                </a:lnTo>
                <a:lnTo>
                  <a:pt x="79298" y="450380"/>
                </a:lnTo>
                <a:lnTo>
                  <a:pt x="248472" y="450380"/>
                </a:lnTo>
                <a:lnTo>
                  <a:pt x="888974" y="130060"/>
                </a:lnTo>
                <a:lnTo>
                  <a:pt x="940956" y="130060"/>
                </a:lnTo>
                <a:lnTo>
                  <a:pt x="968273" y="48094"/>
                </a:lnTo>
                <a:lnTo>
                  <a:pt x="823925" y="0"/>
                </a:lnTo>
                <a:close/>
              </a:path>
              <a:path w="968375" h="581025">
                <a:moveTo>
                  <a:pt x="940956" y="130060"/>
                </a:moveTo>
                <a:lnTo>
                  <a:pt x="888974" y="130060"/>
                </a:lnTo>
                <a:lnTo>
                  <a:pt x="920165" y="192443"/>
                </a:lnTo>
                <a:lnTo>
                  <a:pt x="940956" y="130060"/>
                </a:lnTo>
                <a:close/>
              </a:path>
            </a:pathLst>
          </a:custGeom>
          <a:solidFill>
            <a:srgbClr val="67B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68102" y="3262948"/>
            <a:ext cx="814705" cy="427990"/>
          </a:xfrm>
          <a:custGeom>
            <a:avLst/>
            <a:gdLst/>
            <a:ahLst/>
            <a:cxnLst/>
            <a:rect l="l" t="t" r="r" b="b"/>
            <a:pathLst>
              <a:path w="814704" h="427989">
                <a:moveTo>
                  <a:pt x="306429" y="136436"/>
                </a:moveTo>
                <a:lnTo>
                  <a:pt x="87833" y="136436"/>
                </a:lnTo>
                <a:lnTo>
                  <a:pt x="700671" y="362559"/>
                </a:lnTo>
                <a:lnTo>
                  <a:pt x="676528" y="427990"/>
                </a:lnTo>
                <a:lnTo>
                  <a:pt x="814704" y="364299"/>
                </a:lnTo>
                <a:lnTo>
                  <a:pt x="781179" y="291566"/>
                </a:lnTo>
                <a:lnTo>
                  <a:pt x="726871" y="291566"/>
                </a:lnTo>
                <a:lnTo>
                  <a:pt x="306429" y="136436"/>
                </a:lnTo>
                <a:close/>
              </a:path>
              <a:path w="814704" h="427989">
                <a:moveTo>
                  <a:pt x="751014" y="226123"/>
                </a:moveTo>
                <a:lnTo>
                  <a:pt x="726871" y="291566"/>
                </a:lnTo>
                <a:lnTo>
                  <a:pt x="781179" y="291566"/>
                </a:lnTo>
                <a:lnTo>
                  <a:pt x="751014" y="226123"/>
                </a:lnTo>
                <a:close/>
              </a:path>
              <a:path w="814704" h="427989">
                <a:moveTo>
                  <a:pt x="138163" y="0"/>
                </a:moveTo>
                <a:lnTo>
                  <a:pt x="0" y="63703"/>
                </a:lnTo>
                <a:lnTo>
                  <a:pt x="63690" y="201866"/>
                </a:lnTo>
                <a:lnTo>
                  <a:pt x="87833" y="136436"/>
                </a:lnTo>
                <a:lnTo>
                  <a:pt x="306429" y="136436"/>
                </a:lnTo>
                <a:lnTo>
                  <a:pt x="114020" y="65443"/>
                </a:lnTo>
                <a:lnTo>
                  <a:pt x="138163" y="0"/>
                </a:lnTo>
                <a:close/>
              </a:path>
            </a:pathLst>
          </a:custGeom>
          <a:solidFill>
            <a:srgbClr val="67B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66955" y="2535623"/>
            <a:ext cx="1241425" cy="815340"/>
          </a:xfrm>
          <a:custGeom>
            <a:avLst/>
            <a:gdLst/>
            <a:ahLst/>
            <a:cxnLst/>
            <a:rect l="l" t="t" r="r" b="b"/>
            <a:pathLst>
              <a:path w="1241425" h="815339">
                <a:moveTo>
                  <a:pt x="220656" y="124866"/>
                </a:moveTo>
                <a:lnTo>
                  <a:pt x="72999" y="124866"/>
                </a:lnTo>
                <a:lnTo>
                  <a:pt x="1129449" y="755268"/>
                </a:lnTo>
                <a:lnTo>
                  <a:pt x="1093711" y="815174"/>
                </a:lnTo>
                <a:lnTo>
                  <a:pt x="1241221" y="777913"/>
                </a:lnTo>
                <a:lnTo>
                  <a:pt x="1219089" y="690295"/>
                </a:lnTo>
                <a:lnTo>
                  <a:pt x="1168222" y="690295"/>
                </a:lnTo>
                <a:lnTo>
                  <a:pt x="220656" y="124866"/>
                </a:lnTo>
                <a:close/>
              </a:path>
              <a:path w="1241425" h="815339">
                <a:moveTo>
                  <a:pt x="1203959" y="630402"/>
                </a:moveTo>
                <a:lnTo>
                  <a:pt x="1168222" y="690295"/>
                </a:lnTo>
                <a:lnTo>
                  <a:pt x="1219089" y="690295"/>
                </a:lnTo>
                <a:lnTo>
                  <a:pt x="1203959" y="630402"/>
                </a:lnTo>
                <a:close/>
              </a:path>
              <a:path w="1241425" h="815339">
                <a:moveTo>
                  <a:pt x="147510" y="0"/>
                </a:moveTo>
                <a:lnTo>
                  <a:pt x="0" y="37249"/>
                </a:lnTo>
                <a:lnTo>
                  <a:pt x="37249" y="184772"/>
                </a:lnTo>
                <a:lnTo>
                  <a:pt x="72999" y="124866"/>
                </a:lnTo>
                <a:lnTo>
                  <a:pt x="220656" y="124866"/>
                </a:lnTo>
                <a:lnTo>
                  <a:pt x="111772" y="59893"/>
                </a:lnTo>
                <a:lnTo>
                  <a:pt x="147510" y="0"/>
                </a:lnTo>
                <a:close/>
              </a:path>
            </a:pathLst>
          </a:custGeom>
          <a:solidFill>
            <a:srgbClr val="67B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86003" y="4500614"/>
            <a:ext cx="1113790" cy="739775"/>
          </a:xfrm>
          <a:custGeom>
            <a:avLst/>
            <a:gdLst/>
            <a:ahLst/>
            <a:cxnLst/>
            <a:rect l="l" t="t" r="r" b="b"/>
            <a:pathLst>
              <a:path w="1113789" h="739775">
                <a:moveTo>
                  <a:pt x="37223" y="554456"/>
                </a:moveTo>
                <a:lnTo>
                  <a:pt x="0" y="701979"/>
                </a:lnTo>
                <a:lnTo>
                  <a:pt x="147523" y="739203"/>
                </a:lnTo>
                <a:lnTo>
                  <a:pt x="111772" y="679310"/>
                </a:lnTo>
                <a:lnTo>
                  <a:pt x="220582" y="614349"/>
                </a:lnTo>
                <a:lnTo>
                  <a:pt x="72974" y="614349"/>
                </a:lnTo>
                <a:lnTo>
                  <a:pt x="37223" y="554456"/>
                </a:lnTo>
                <a:close/>
              </a:path>
              <a:path w="1113789" h="739775">
                <a:moveTo>
                  <a:pt x="965949" y="0"/>
                </a:moveTo>
                <a:lnTo>
                  <a:pt x="1001699" y="59880"/>
                </a:lnTo>
                <a:lnTo>
                  <a:pt x="72974" y="614349"/>
                </a:lnTo>
                <a:lnTo>
                  <a:pt x="220582" y="614349"/>
                </a:lnTo>
                <a:lnTo>
                  <a:pt x="1040498" y="124853"/>
                </a:lnTo>
                <a:lnTo>
                  <a:pt x="1091361" y="124853"/>
                </a:lnTo>
                <a:lnTo>
                  <a:pt x="1113472" y="37223"/>
                </a:lnTo>
                <a:lnTo>
                  <a:pt x="965949" y="0"/>
                </a:lnTo>
                <a:close/>
              </a:path>
              <a:path w="1113789" h="739775">
                <a:moveTo>
                  <a:pt x="1091361" y="124853"/>
                </a:moveTo>
                <a:lnTo>
                  <a:pt x="1040498" y="124853"/>
                </a:lnTo>
                <a:lnTo>
                  <a:pt x="1076248" y="184746"/>
                </a:lnTo>
                <a:lnTo>
                  <a:pt x="1091361" y="124853"/>
                </a:lnTo>
                <a:close/>
              </a:path>
            </a:pathLst>
          </a:custGeom>
          <a:solidFill>
            <a:srgbClr val="67B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42612" y="4495201"/>
            <a:ext cx="577850" cy="843280"/>
          </a:xfrm>
          <a:custGeom>
            <a:avLst/>
            <a:gdLst/>
            <a:ahLst/>
            <a:cxnLst/>
            <a:rect l="l" t="t" r="r" b="b"/>
            <a:pathLst>
              <a:path w="577850" h="843279">
                <a:moveTo>
                  <a:pt x="148018" y="111772"/>
                </a:moveTo>
                <a:lnTo>
                  <a:pt x="59893" y="111772"/>
                </a:lnTo>
                <a:lnTo>
                  <a:pt x="452932" y="770229"/>
                </a:lnTo>
                <a:lnTo>
                  <a:pt x="393039" y="805980"/>
                </a:lnTo>
                <a:lnTo>
                  <a:pt x="540562" y="843216"/>
                </a:lnTo>
                <a:lnTo>
                  <a:pt x="568775" y="731443"/>
                </a:lnTo>
                <a:lnTo>
                  <a:pt x="517906" y="731443"/>
                </a:lnTo>
                <a:lnTo>
                  <a:pt x="148018" y="111772"/>
                </a:lnTo>
                <a:close/>
              </a:path>
              <a:path w="577850" h="843279">
                <a:moveTo>
                  <a:pt x="577799" y="695693"/>
                </a:moveTo>
                <a:lnTo>
                  <a:pt x="517906" y="731443"/>
                </a:lnTo>
                <a:lnTo>
                  <a:pt x="568775" y="731443"/>
                </a:lnTo>
                <a:lnTo>
                  <a:pt x="577799" y="695693"/>
                </a:lnTo>
                <a:close/>
              </a:path>
              <a:path w="577850" h="843279">
                <a:moveTo>
                  <a:pt x="37236" y="0"/>
                </a:moveTo>
                <a:lnTo>
                  <a:pt x="0" y="147523"/>
                </a:lnTo>
                <a:lnTo>
                  <a:pt x="59893" y="111772"/>
                </a:lnTo>
                <a:lnTo>
                  <a:pt x="148018" y="111772"/>
                </a:lnTo>
                <a:lnTo>
                  <a:pt x="124866" y="72986"/>
                </a:lnTo>
                <a:lnTo>
                  <a:pt x="184759" y="37236"/>
                </a:lnTo>
                <a:lnTo>
                  <a:pt x="37236" y="0"/>
                </a:lnTo>
                <a:close/>
              </a:path>
            </a:pathLst>
          </a:custGeom>
          <a:solidFill>
            <a:srgbClr val="67B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89619" y="3694176"/>
            <a:ext cx="3346703" cy="16108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16054" y="4009928"/>
            <a:ext cx="989965" cy="549275"/>
          </a:xfrm>
          <a:custGeom>
            <a:avLst/>
            <a:gdLst/>
            <a:ahLst/>
            <a:cxnLst/>
            <a:rect l="l" t="t" r="r" b="b"/>
            <a:pathLst>
              <a:path w="989965" h="549275">
                <a:moveTo>
                  <a:pt x="269337" y="132892"/>
                </a:moveTo>
                <a:lnTo>
                  <a:pt x="82956" y="132892"/>
                </a:lnTo>
                <a:lnTo>
                  <a:pt x="875690" y="485063"/>
                </a:lnTo>
                <a:lnTo>
                  <a:pt x="847369" y="548805"/>
                </a:lnTo>
                <a:lnTo>
                  <a:pt x="989368" y="494169"/>
                </a:lnTo>
                <a:lnTo>
                  <a:pt x="959257" y="415912"/>
                </a:lnTo>
                <a:lnTo>
                  <a:pt x="906411" y="415912"/>
                </a:lnTo>
                <a:lnTo>
                  <a:pt x="269337" y="132892"/>
                </a:lnTo>
                <a:close/>
              </a:path>
              <a:path w="989965" h="549275">
                <a:moveTo>
                  <a:pt x="934732" y="352171"/>
                </a:moveTo>
                <a:lnTo>
                  <a:pt x="906411" y="415912"/>
                </a:lnTo>
                <a:lnTo>
                  <a:pt x="959257" y="415912"/>
                </a:lnTo>
                <a:lnTo>
                  <a:pt x="934732" y="352171"/>
                </a:lnTo>
                <a:close/>
              </a:path>
              <a:path w="989965" h="549275">
                <a:moveTo>
                  <a:pt x="141998" y="0"/>
                </a:moveTo>
                <a:lnTo>
                  <a:pt x="0" y="54635"/>
                </a:lnTo>
                <a:lnTo>
                  <a:pt x="54635" y="196634"/>
                </a:lnTo>
                <a:lnTo>
                  <a:pt x="82956" y="132892"/>
                </a:lnTo>
                <a:lnTo>
                  <a:pt x="269337" y="132892"/>
                </a:lnTo>
                <a:lnTo>
                  <a:pt x="113677" y="63741"/>
                </a:lnTo>
                <a:lnTo>
                  <a:pt x="141998" y="0"/>
                </a:lnTo>
                <a:close/>
              </a:path>
            </a:pathLst>
          </a:custGeom>
          <a:solidFill>
            <a:srgbClr val="67B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5779008"/>
            <a:ext cx="1804670" cy="914400"/>
          </a:xfrm>
          <a:custGeom>
            <a:avLst/>
            <a:gdLst/>
            <a:ahLst/>
            <a:cxnLst/>
            <a:rect l="l" t="t" r="r" b="b"/>
            <a:pathLst>
              <a:path w="1804670" h="914400">
                <a:moveTo>
                  <a:pt x="0" y="914400"/>
                </a:moveTo>
                <a:lnTo>
                  <a:pt x="1804403" y="914400"/>
                </a:lnTo>
                <a:lnTo>
                  <a:pt x="1804403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63980" y="1854707"/>
            <a:ext cx="9462515" cy="4866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547" y="1690116"/>
            <a:ext cx="10279378" cy="5030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08235" y="2418588"/>
            <a:ext cx="687705" cy="193675"/>
          </a:xfrm>
          <a:custGeom>
            <a:avLst/>
            <a:gdLst/>
            <a:ahLst/>
            <a:cxnLst/>
            <a:rect l="l" t="t" r="r" b="b"/>
            <a:pathLst>
              <a:path w="687704" h="193675">
                <a:moveTo>
                  <a:pt x="0" y="0"/>
                </a:moveTo>
                <a:lnTo>
                  <a:pt x="687324" y="0"/>
                </a:lnTo>
                <a:lnTo>
                  <a:pt x="687324" y="193548"/>
                </a:lnTo>
                <a:lnTo>
                  <a:pt x="0" y="193548"/>
                </a:lnTo>
                <a:lnTo>
                  <a:pt x="0" y="0"/>
                </a:lnTo>
                <a:close/>
              </a:path>
            </a:pathLst>
          </a:custGeom>
          <a:solidFill>
            <a:srgbClr val="323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8980">
              <a:lnSpc>
                <a:spcPct val="100000"/>
              </a:lnSpc>
            </a:pPr>
            <a:r>
              <a:rPr spc="-10" dirty="0"/>
              <a:t>E</a:t>
            </a:r>
            <a:r>
              <a:rPr dirty="0"/>
              <a:t>l</a:t>
            </a:r>
            <a:r>
              <a:rPr spc="-5" dirty="0"/>
              <a:t>e</a:t>
            </a:r>
            <a:r>
              <a:rPr spc="-95" dirty="0"/>
              <a:t>g</a:t>
            </a:r>
            <a:r>
              <a:rPr dirty="0"/>
              <a:t>a</a:t>
            </a:r>
            <a:r>
              <a:rPr spc="-35" dirty="0"/>
              <a:t>n</a:t>
            </a:r>
            <a:r>
              <a:rPr spc="-15" dirty="0"/>
              <a:t>t</a:t>
            </a:r>
            <a:r>
              <a:rPr spc="5" dirty="0"/>
              <a:t> </a:t>
            </a:r>
            <a:r>
              <a:rPr dirty="0"/>
              <a:t>S</a:t>
            </a:r>
            <a:r>
              <a:rPr spc="-5" dirty="0"/>
              <a:t>e</a:t>
            </a:r>
            <a:r>
              <a:rPr spc="-20" dirty="0"/>
              <a:t>c</a:t>
            </a:r>
            <a:r>
              <a:rPr dirty="0"/>
              <a:t>u</a:t>
            </a:r>
            <a:r>
              <a:rPr spc="5" dirty="0"/>
              <a:t>ri</a:t>
            </a:r>
            <a:r>
              <a:rPr spc="-10" dirty="0"/>
              <a:t>t</a:t>
            </a:r>
            <a:r>
              <a:rPr spc="-20" dirty="0"/>
              <a:t>y</a:t>
            </a:r>
            <a:r>
              <a:rPr spc="-30" dirty="0"/>
              <a:t> M</a:t>
            </a:r>
            <a:r>
              <a:rPr spc="-5" dirty="0"/>
              <a:t>o</a:t>
            </a:r>
            <a:r>
              <a:rPr dirty="0"/>
              <a:t>ni</a:t>
            </a:r>
            <a:r>
              <a:rPr spc="-45" dirty="0"/>
              <a:t>t</a:t>
            </a:r>
            <a:r>
              <a:rPr spc="-5" dirty="0"/>
              <a:t>o</a:t>
            </a:r>
            <a:r>
              <a:rPr spc="5" dirty="0"/>
              <a:t>ri</a:t>
            </a:r>
            <a:r>
              <a:rPr dirty="0"/>
              <a:t>n</a:t>
            </a:r>
            <a:r>
              <a:rPr spc="-20" dirty="0"/>
              <a:t>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33971" y="821435"/>
            <a:ext cx="4343399" cy="4610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5063" y="2061471"/>
            <a:ext cx="4533265" cy="89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-114" dirty="0">
                <a:solidFill>
                  <a:srgbClr val="67B346"/>
                </a:solidFill>
                <a:latin typeface="Calibri"/>
                <a:cs typeface="Calibri"/>
              </a:rPr>
              <a:t>W</a:t>
            </a:r>
            <a:r>
              <a:rPr sz="3200" dirty="0">
                <a:solidFill>
                  <a:srgbClr val="67B346"/>
                </a:solidFill>
                <a:latin typeface="Calibri"/>
                <a:cs typeface="Calibri"/>
              </a:rPr>
              <a:t>e</a:t>
            </a:r>
            <a:r>
              <a:rPr sz="3200" spc="-15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7B346"/>
                </a:solidFill>
                <a:latin typeface="Calibri"/>
                <a:cs typeface="Calibri"/>
              </a:rPr>
              <a:t>C</a:t>
            </a:r>
            <a:r>
              <a:rPr sz="3200" spc="-40" dirty="0">
                <a:solidFill>
                  <a:srgbClr val="67B346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67B346"/>
                </a:solidFill>
                <a:latin typeface="Calibri"/>
                <a:cs typeface="Calibri"/>
              </a:rPr>
              <a:t>e</a:t>
            </a:r>
            <a:r>
              <a:rPr sz="3200" spc="-25" dirty="0">
                <a:solidFill>
                  <a:srgbClr val="67B346"/>
                </a:solidFill>
                <a:latin typeface="Calibri"/>
                <a:cs typeface="Calibri"/>
              </a:rPr>
              <a:t>a</a:t>
            </a:r>
            <a:r>
              <a:rPr sz="3200" spc="-45" dirty="0">
                <a:solidFill>
                  <a:srgbClr val="67B346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67B346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3200" spc="-290" dirty="0">
                <a:solidFill>
                  <a:srgbClr val="67B346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67B346"/>
                </a:solidFill>
                <a:latin typeface="Calibri"/>
                <a:cs typeface="Calibri"/>
              </a:rPr>
              <a:t>ec</a:t>
            </a:r>
            <a:r>
              <a:rPr sz="3200" spc="-5" dirty="0">
                <a:solidFill>
                  <a:srgbClr val="67B346"/>
                </a:solidFill>
                <a:latin typeface="Calibri"/>
                <a:cs typeface="Calibri"/>
              </a:rPr>
              <a:t>hn</a:t>
            </a:r>
            <a:r>
              <a:rPr sz="3200" dirty="0">
                <a:solidFill>
                  <a:srgbClr val="67B346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67B346"/>
                </a:solidFill>
                <a:latin typeface="Calibri"/>
                <a:cs typeface="Calibri"/>
              </a:rPr>
              <a:t>l</a:t>
            </a:r>
            <a:r>
              <a:rPr sz="3200" dirty="0">
                <a:solidFill>
                  <a:srgbClr val="67B346"/>
                </a:solidFill>
                <a:latin typeface="Calibri"/>
                <a:cs typeface="Calibri"/>
              </a:rPr>
              <a:t>ogy </a:t>
            </a:r>
            <a:r>
              <a:rPr sz="3200" spc="-5" dirty="0">
                <a:solidFill>
                  <a:srgbClr val="67B346"/>
                </a:solidFill>
                <a:latin typeface="Calibri"/>
                <a:cs typeface="Calibri"/>
              </a:rPr>
              <a:t>Th</a:t>
            </a:r>
            <a:r>
              <a:rPr sz="3200" spc="-25" dirty="0">
                <a:solidFill>
                  <a:srgbClr val="67B346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67B346"/>
                </a:solidFill>
                <a:latin typeface="Calibri"/>
                <a:cs typeface="Calibri"/>
              </a:rPr>
              <a:t>t S</a:t>
            </a:r>
            <a:r>
              <a:rPr sz="3200" spc="-5" dirty="0">
                <a:solidFill>
                  <a:srgbClr val="67B346"/>
                </a:solidFill>
                <a:latin typeface="Calibri"/>
                <a:cs typeface="Calibri"/>
              </a:rPr>
              <a:t>impl</a:t>
            </a:r>
            <a:r>
              <a:rPr sz="3200" dirty="0">
                <a:solidFill>
                  <a:srgbClr val="67B346"/>
                </a:solidFill>
                <a:latin typeface="Calibri"/>
                <a:cs typeface="Calibri"/>
              </a:rPr>
              <a:t>y</a:t>
            </a:r>
            <a:r>
              <a:rPr sz="3200" spc="20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3200" spc="-130" dirty="0">
                <a:solidFill>
                  <a:srgbClr val="67B346"/>
                </a:solidFill>
                <a:latin typeface="Calibri"/>
                <a:cs typeface="Calibri"/>
              </a:rPr>
              <a:t>W</a:t>
            </a:r>
            <a:r>
              <a:rPr sz="3200" dirty="0">
                <a:solidFill>
                  <a:srgbClr val="67B346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67B346"/>
                </a:solidFill>
                <a:latin typeface="Calibri"/>
                <a:cs typeface="Calibri"/>
              </a:rPr>
              <a:t>r</a:t>
            </a:r>
            <a:r>
              <a:rPr sz="3200" spc="-30" dirty="0">
                <a:solidFill>
                  <a:srgbClr val="67B346"/>
                </a:solidFill>
                <a:latin typeface="Calibri"/>
                <a:cs typeface="Calibri"/>
              </a:rPr>
              <a:t>k</a:t>
            </a:r>
            <a:r>
              <a:rPr sz="3200" dirty="0">
                <a:solidFill>
                  <a:srgbClr val="67B346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063" y="3243333"/>
            <a:ext cx="4262120" cy="805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mo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ng</a:t>
            </a:r>
            <a:r>
              <a:rPr sz="16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5" dirty="0">
                <a:solidFill>
                  <a:srgbClr val="646669"/>
                </a:solidFill>
                <a:latin typeface="Calibri"/>
                <a:cs typeface="Calibri"/>
              </a:rPr>
              <a:t>’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t g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ng</a:t>
            </a:r>
            <a:r>
              <a:rPr sz="16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or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li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os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00"/>
              </a:spcBef>
            </a:pP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de</a:t>
            </a:r>
            <a:r>
              <a:rPr sz="16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om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ud-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ana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 so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600" spc="-5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at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ha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spc="-3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,</a:t>
            </a:r>
            <a:r>
              <a:rPr sz="16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so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ft</a:t>
            </a:r>
            <a:r>
              <a:rPr sz="1600" spc="-3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,</a:t>
            </a:r>
            <a:r>
              <a:rPr sz="1600" spc="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and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 c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ud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se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41713" y="5767703"/>
            <a:ext cx="0" cy="421640"/>
          </a:xfrm>
          <a:custGeom>
            <a:avLst/>
            <a:gdLst/>
            <a:ahLst/>
            <a:cxnLst/>
            <a:rect l="l" t="t" r="r" b="b"/>
            <a:pathLst>
              <a:path h="421639">
                <a:moveTo>
                  <a:pt x="0" y="0"/>
                </a:moveTo>
                <a:lnTo>
                  <a:pt x="0" y="421640"/>
                </a:lnTo>
              </a:path>
            </a:pathLst>
          </a:custGeom>
          <a:ln w="3175">
            <a:solidFill>
              <a:srgbClr val="67B3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83428" y="5767703"/>
            <a:ext cx="0" cy="421640"/>
          </a:xfrm>
          <a:custGeom>
            <a:avLst/>
            <a:gdLst/>
            <a:ahLst/>
            <a:cxnLst/>
            <a:rect l="l" t="t" r="r" b="b"/>
            <a:pathLst>
              <a:path h="421639">
                <a:moveTo>
                  <a:pt x="0" y="0"/>
                </a:moveTo>
                <a:lnTo>
                  <a:pt x="0" y="421640"/>
                </a:lnTo>
              </a:path>
            </a:pathLst>
          </a:custGeom>
          <a:ln w="3175">
            <a:solidFill>
              <a:srgbClr val="67B3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25141" y="5767703"/>
            <a:ext cx="0" cy="421640"/>
          </a:xfrm>
          <a:custGeom>
            <a:avLst/>
            <a:gdLst/>
            <a:ahLst/>
            <a:cxnLst/>
            <a:rect l="l" t="t" r="r" b="b"/>
            <a:pathLst>
              <a:path h="421639">
                <a:moveTo>
                  <a:pt x="0" y="0"/>
                </a:moveTo>
                <a:lnTo>
                  <a:pt x="0" y="421640"/>
                </a:lnTo>
              </a:path>
            </a:pathLst>
          </a:custGeom>
          <a:ln w="3175">
            <a:solidFill>
              <a:srgbClr val="67B3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6856" y="5767703"/>
            <a:ext cx="0" cy="421640"/>
          </a:xfrm>
          <a:custGeom>
            <a:avLst/>
            <a:gdLst/>
            <a:ahLst/>
            <a:cxnLst/>
            <a:rect l="l" t="t" r="r" b="b"/>
            <a:pathLst>
              <a:path h="421639">
                <a:moveTo>
                  <a:pt x="0" y="0"/>
                </a:moveTo>
                <a:lnTo>
                  <a:pt x="0" y="421640"/>
                </a:lnTo>
              </a:path>
            </a:pathLst>
          </a:custGeom>
          <a:ln w="3175">
            <a:solidFill>
              <a:srgbClr val="67B3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08569" y="5767703"/>
            <a:ext cx="0" cy="421640"/>
          </a:xfrm>
          <a:custGeom>
            <a:avLst/>
            <a:gdLst/>
            <a:ahLst/>
            <a:cxnLst/>
            <a:rect l="l" t="t" r="r" b="b"/>
            <a:pathLst>
              <a:path h="421639">
                <a:moveTo>
                  <a:pt x="0" y="0"/>
                </a:moveTo>
                <a:lnTo>
                  <a:pt x="0" y="421640"/>
                </a:lnTo>
              </a:path>
            </a:pathLst>
          </a:custGeom>
          <a:ln w="3175">
            <a:solidFill>
              <a:srgbClr val="67B3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50283" y="5767703"/>
            <a:ext cx="0" cy="421640"/>
          </a:xfrm>
          <a:custGeom>
            <a:avLst/>
            <a:gdLst/>
            <a:ahLst/>
            <a:cxnLst/>
            <a:rect l="l" t="t" r="r" b="b"/>
            <a:pathLst>
              <a:path h="421639">
                <a:moveTo>
                  <a:pt x="0" y="0"/>
                </a:moveTo>
                <a:lnTo>
                  <a:pt x="0" y="421640"/>
                </a:lnTo>
              </a:path>
            </a:pathLst>
          </a:custGeom>
          <a:ln w="3175">
            <a:solidFill>
              <a:srgbClr val="67B3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77405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17029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8911" y="5907276"/>
            <a:ext cx="6292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0" dirty="0">
                <a:solidFill>
                  <a:srgbClr val="A1A3A6"/>
                </a:solidFill>
                <a:latin typeface="Calibri"/>
                <a:cs typeface="Calibri"/>
              </a:rPr>
              <a:t>WIRELES</a:t>
            </a:r>
            <a:r>
              <a:rPr sz="1000" spc="-5" dirty="0">
                <a:solidFill>
                  <a:srgbClr val="A1A3A6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941588" y="5907276"/>
            <a:ext cx="13417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0" dirty="0">
                <a:solidFill>
                  <a:srgbClr val="A1A3A6"/>
                </a:solidFill>
                <a:latin typeface="Calibri"/>
                <a:cs typeface="Calibri"/>
              </a:rPr>
              <a:t>SE</a:t>
            </a:r>
            <a:r>
              <a:rPr sz="1000" spc="90" dirty="0">
                <a:solidFill>
                  <a:srgbClr val="A1A3A6"/>
                </a:solidFill>
                <a:latin typeface="Calibri"/>
                <a:cs typeface="Calibri"/>
              </a:rPr>
              <a:t>C</a:t>
            </a:r>
            <a:r>
              <a:rPr sz="1000" spc="100" dirty="0">
                <a:solidFill>
                  <a:srgbClr val="A1A3A6"/>
                </a:solidFill>
                <a:latin typeface="Calibri"/>
                <a:cs typeface="Calibri"/>
              </a:rPr>
              <a:t>URI</a:t>
            </a:r>
            <a:r>
              <a:rPr sz="1000" spc="95" dirty="0">
                <a:solidFill>
                  <a:srgbClr val="A1A3A6"/>
                </a:solidFill>
                <a:latin typeface="Calibri"/>
                <a:cs typeface="Calibri"/>
              </a:rPr>
              <a:t>T</a:t>
            </a:r>
            <a:r>
              <a:rPr sz="1000" spc="-5" dirty="0">
                <a:solidFill>
                  <a:srgbClr val="A1A3A6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A1A3A6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A1A3A6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A1A3A6"/>
                </a:solidFill>
                <a:latin typeface="Calibri"/>
                <a:cs typeface="Calibri"/>
              </a:rPr>
              <a:t>&amp;</a:t>
            </a:r>
            <a:r>
              <a:rPr sz="1000" dirty="0">
                <a:solidFill>
                  <a:srgbClr val="A1A3A6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A1A3A6"/>
                </a:solidFill>
                <a:latin typeface="Calibri"/>
                <a:cs typeface="Calibri"/>
              </a:rPr>
              <a:t> </a:t>
            </a:r>
            <a:r>
              <a:rPr sz="1000" spc="95" dirty="0">
                <a:solidFill>
                  <a:srgbClr val="A1A3A6"/>
                </a:solidFill>
                <a:latin typeface="Calibri"/>
                <a:cs typeface="Calibri"/>
              </a:rPr>
              <a:t>SD</a:t>
            </a:r>
            <a:r>
              <a:rPr sz="1000" spc="-5" dirty="0">
                <a:solidFill>
                  <a:srgbClr val="A1A3A6"/>
                </a:solidFill>
                <a:latin typeface="Calibri"/>
                <a:cs typeface="Calibri"/>
              </a:rPr>
              <a:t>-</a:t>
            </a:r>
            <a:r>
              <a:rPr sz="1000" spc="-125" dirty="0">
                <a:solidFill>
                  <a:srgbClr val="A1A3A6"/>
                </a:solidFill>
                <a:latin typeface="Calibri"/>
                <a:cs typeface="Calibri"/>
              </a:rPr>
              <a:t> </a:t>
            </a:r>
            <a:r>
              <a:rPr sz="1000" spc="100" dirty="0">
                <a:solidFill>
                  <a:srgbClr val="A1A3A6"/>
                </a:solidFill>
                <a:latin typeface="Calibri"/>
                <a:cs typeface="Calibri"/>
              </a:rPr>
              <a:t>W</a:t>
            </a:r>
            <a:r>
              <a:rPr sz="1000" spc="95" dirty="0">
                <a:solidFill>
                  <a:srgbClr val="A1A3A6"/>
                </a:solidFill>
                <a:latin typeface="Calibri"/>
                <a:cs typeface="Calibri"/>
              </a:rPr>
              <a:t>A</a:t>
            </a:r>
            <a:r>
              <a:rPr sz="1000" spc="-10" dirty="0">
                <a:solidFill>
                  <a:srgbClr val="A1A3A6"/>
                </a:solidFill>
                <a:latin typeface="Calibri"/>
                <a:cs typeface="Calibri"/>
              </a:rPr>
              <a:t>N</a:t>
            </a:r>
            <a:r>
              <a:rPr sz="1000" spc="-120" dirty="0">
                <a:solidFill>
                  <a:srgbClr val="A1A3A6"/>
                </a:solidFill>
                <a:latin typeface="Calibri"/>
                <a:cs typeface="Calibri"/>
              </a:rPr>
              <a:t> 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77477" y="5907276"/>
            <a:ext cx="7397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0" dirty="0">
                <a:solidFill>
                  <a:srgbClr val="A1A3A6"/>
                </a:solidFill>
                <a:latin typeface="Calibri"/>
                <a:cs typeface="Calibri"/>
              </a:rPr>
              <a:t>SWI</a:t>
            </a:r>
            <a:r>
              <a:rPr sz="1000" spc="90" dirty="0">
                <a:solidFill>
                  <a:srgbClr val="A1A3A6"/>
                </a:solidFill>
                <a:latin typeface="Calibri"/>
                <a:cs typeface="Calibri"/>
              </a:rPr>
              <a:t>TC</a:t>
            </a:r>
            <a:r>
              <a:rPr sz="1000" spc="100" dirty="0">
                <a:solidFill>
                  <a:srgbClr val="A1A3A6"/>
                </a:solidFill>
                <a:latin typeface="Calibri"/>
                <a:cs typeface="Calibri"/>
              </a:rPr>
              <a:t>HIN</a:t>
            </a:r>
            <a:r>
              <a:rPr sz="1000" spc="-10" dirty="0">
                <a:solidFill>
                  <a:srgbClr val="A1A3A6"/>
                </a:solidFill>
                <a:latin typeface="Calibri"/>
                <a:cs typeface="Calibri"/>
              </a:rPr>
              <a:t>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97207" y="5907276"/>
            <a:ext cx="983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0" dirty="0">
                <a:solidFill>
                  <a:srgbClr val="A1A3A6"/>
                </a:solidFill>
                <a:latin typeface="Calibri"/>
                <a:cs typeface="Calibri"/>
              </a:rPr>
              <a:t>WIRELES</a:t>
            </a:r>
            <a:r>
              <a:rPr sz="1000" spc="-5" dirty="0">
                <a:solidFill>
                  <a:srgbClr val="A1A3A6"/>
                </a:solidFill>
                <a:latin typeface="Calibri"/>
                <a:cs typeface="Calibri"/>
              </a:rPr>
              <a:t>S</a:t>
            </a:r>
            <a:r>
              <a:rPr sz="1000" dirty="0">
                <a:solidFill>
                  <a:srgbClr val="A1A3A6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A1A3A6"/>
                </a:solidFill>
                <a:latin typeface="Calibri"/>
                <a:cs typeface="Calibri"/>
              </a:rPr>
              <a:t> </a:t>
            </a:r>
            <a:r>
              <a:rPr sz="1000" spc="100" dirty="0">
                <a:solidFill>
                  <a:srgbClr val="A1A3A6"/>
                </a:solidFill>
                <a:latin typeface="Calibri"/>
                <a:cs typeface="Calibri"/>
              </a:rPr>
              <a:t>W</a:t>
            </a:r>
            <a:r>
              <a:rPr sz="1000" spc="95" dirty="0">
                <a:solidFill>
                  <a:srgbClr val="A1A3A6"/>
                </a:solidFill>
                <a:latin typeface="Calibri"/>
                <a:cs typeface="Calibri"/>
              </a:rPr>
              <a:t>A</a:t>
            </a:r>
            <a:r>
              <a:rPr sz="1000" spc="-10" dirty="0">
                <a:solidFill>
                  <a:srgbClr val="A1A3A6"/>
                </a:solidFill>
                <a:latin typeface="Calibri"/>
                <a:cs typeface="Calibri"/>
              </a:rPr>
              <a:t>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78302" y="5907276"/>
            <a:ext cx="15049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95" dirty="0">
                <a:solidFill>
                  <a:srgbClr val="A1A3A6"/>
                </a:solidFill>
                <a:latin typeface="Calibri"/>
                <a:cs typeface="Calibri"/>
              </a:rPr>
              <a:t>AP</a:t>
            </a:r>
            <a:r>
              <a:rPr sz="1000" spc="-10" dirty="0">
                <a:solidFill>
                  <a:srgbClr val="A1A3A6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A1A3A6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A1A3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1A3A6"/>
                </a:solidFill>
                <a:latin typeface="Calibri"/>
                <a:cs typeface="Calibri"/>
              </a:rPr>
              <a:t>/</a:t>
            </a:r>
            <a:r>
              <a:rPr sz="1000" dirty="0">
                <a:solidFill>
                  <a:srgbClr val="A1A3A6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A1A3A6"/>
                </a:solidFill>
                <a:latin typeface="Calibri"/>
                <a:cs typeface="Calibri"/>
              </a:rPr>
              <a:t> </a:t>
            </a:r>
            <a:r>
              <a:rPr sz="1000" spc="100" dirty="0">
                <a:solidFill>
                  <a:srgbClr val="A1A3A6"/>
                </a:solidFill>
                <a:latin typeface="Calibri"/>
                <a:cs typeface="Calibri"/>
              </a:rPr>
              <a:t>W</a:t>
            </a:r>
            <a:r>
              <a:rPr sz="1000" spc="95" dirty="0">
                <a:solidFill>
                  <a:srgbClr val="A1A3A6"/>
                </a:solidFill>
                <a:latin typeface="Calibri"/>
                <a:cs typeface="Calibri"/>
              </a:rPr>
              <a:t>A</a:t>
            </a:r>
            <a:r>
              <a:rPr sz="1000" spc="-10" dirty="0">
                <a:solidFill>
                  <a:srgbClr val="A1A3A6"/>
                </a:solidFill>
                <a:latin typeface="Calibri"/>
                <a:cs typeface="Calibri"/>
              </a:rPr>
              <a:t>N</a:t>
            </a:r>
            <a:r>
              <a:rPr sz="1000" dirty="0">
                <a:solidFill>
                  <a:srgbClr val="A1A3A6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A1A3A6"/>
                </a:solidFill>
                <a:latin typeface="Calibri"/>
                <a:cs typeface="Calibri"/>
              </a:rPr>
              <a:t> </a:t>
            </a:r>
            <a:r>
              <a:rPr sz="1000" spc="95" dirty="0">
                <a:solidFill>
                  <a:srgbClr val="A1A3A6"/>
                </a:solidFill>
                <a:latin typeface="Calibri"/>
                <a:cs typeface="Calibri"/>
              </a:rPr>
              <a:t>ASSURA</a:t>
            </a:r>
            <a:r>
              <a:rPr sz="1000" spc="100" dirty="0">
                <a:solidFill>
                  <a:srgbClr val="A1A3A6"/>
                </a:solidFill>
                <a:latin typeface="Calibri"/>
                <a:cs typeface="Calibri"/>
              </a:rPr>
              <a:t>N</a:t>
            </a:r>
            <a:r>
              <a:rPr sz="1000" spc="95" dirty="0">
                <a:solidFill>
                  <a:srgbClr val="A1A3A6"/>
                </a:solidFill>
                <a:latin typeface="Calibri"/>
                <a:cs typeface="Calibri"/>
              </a:rPr>
              <a:t>C</a:t>
            </a:r>
            <a:r>
              <a:rPr sz="1000" spc="-5" dirty="0">
                <a:solidFill>
                  <a:srgbClr val="A1A3A6"/>
                </a:solidFill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01921" y="5831128"/>
            <a:ext cx="9423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100" dirty="0">
                <a:solidFill>
                  <a:srgbClr val="A1A3A6"/>
                </a:solidFill>
                <a:latin typeface="Calibri"/>
                <a:cs typeface="Calibri"/>
              </a:rPr>
              <a:t>EN</a:t>
            </a:r>
            <a:r>
              <a:rPr sz="1000" spc="95" dirty="0">
                <a:solidFill>
                  <a:srgbClr val="A1A3A6"/>
                </a:solidFill>
                <a:latin typeface="Calibri"/>
                <a:cs typeface="Calibri"/>
              </a:rPr>
              <a:t>DPOI</a:t>
            </a:r>
            <a:r>
              <a:rPr sz="1000" spc="100" dirty="0">
                <a:solidFill>
                  <a:srgbClr val="A1A3A6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A1A3A6"/>
                </a:solidFill>
                <a:latin typeface="Calibri"/>
                <a:cs typeface="Calibri"/>
              </a:rPr>
              <a:t>T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0" spc="95" dirty="0">
                <a:solidFill>
                  <a:srgbClr val="A1A3A6"/>
                </a:solidFill>
                <a:latin typeface="Calibri"/>
                <a:cs typeface="Calibri"/>
              </a:rPr>
              <a:t>MA</a:t>
            </a:r>
            <a:r>
              <a:rPr sz="1000" spc="100" dirty="0">
                <a:solidFill>
                  <a:srgbClr val="A1A3A6"/>
                </a:solidFill>
                <a:latin typeface="Calibri"/>
                <a:cs typeface="Calibri"/>
              </a:rPr>
              <a:t>N</a:t>
            </a:r>
            <a:r>
              <a:rPr sz="1000" spc="95" dirty="0">
                <a:solidFill>
                  <a:srgbClr val="A1A3A6"/>
                </a:solidFill>
                <a:latin typeface="Calibri"/>
                <a:cs typeface="Calibri"/>
              </a:rPr>
              <a:t>A</a:t>
            </a:r>
            <a:r>
              <a:rPr sz="1000" spc="90" dirty="0">
                <a:solidFill>
                  <a:srgbClr val="A1A3A6"/>
                </a:solidFill>
                <a:latin typeface="Calibri"/>
                <a:cs typeface="Calibri"/>
              </a:rPr>
              <a:t>G</a:t>
            </a:r>
            <a:r>
              <a:rPr sz="1000" spc="100" dirty="0">
                <a:solidFill>
                  <a:srgbClr val="A1A3A6"/>
                </a:solidFill>
                <a:latin typeface="Calibri"/>
                <a:cs typeface="Calibri"/>
              </a:rPr>
              <a:t>E</a:t>
            </a:r>
            <a:r>
              <a:rPr sz="1000" spc="95" dirty="0">
                <a:solidFill>
                  <a:srgbClr val="A1A3A6"/>
                </a:solidFill>
                <a:latin typeface="Calibri"/>
                <a:cs typeface="Calibri"/>
              </a:rPr>
              <a:t>M</a:t>
            </a:r>
            <a:r>
              <a:rPr sz="1000" spc="100" dirty="0">
                <a:solidFill>
                  <a:srgbClr val="A1A3A6"/>
                </a:solidFill>
                <a:latin typeface="Calibri"/>
                <a:cs typeface="Calibri"/>
              </a:rPr>
              <a:t>EN</a:t>
            </a:r>
            <a:r>
              <a:rPr sz="1000" spc="-5" dirty="0">
                <a:solidFill>
                  <a:srgbClr val="A1A3A6"/>
                </a:solidFill>
                <a:latin typeface="Calibri"/>
                <a:cs typeface="Calibri"/>
              </a:rPr>
              <a:t>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64405" y="5907403"/>
            <a:ext cx="11137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95" dirty="0">
                <a:solidFill>
                  <a:srgbClr val="A1A3A6"/>
                </a:solidFill>
                <a:latin typeface="Calibri"/>
                <a:cs typeface="Calibri"/>
              </a:rPr>
              <a:t>SMAR</a:t>
            </a:r>
            <a:r>
              <a:rPr sz="1000" spc="-5" dirty="0">
                <a:solidFill>
                  <a:srgbClr val="A1A3A6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A1A3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1A3A6"/>
                </a:solidFill>
                <a:latin typeface="Calibri"/>
                <a:cs typeface="Calibri"/>
              </a:rPr>
              <a:t> </a:t>
            </a:r>
            <a:r>
              <a:rPr sz="1000" spc="95" dirty="0">
                <a:solidFill>
                  <a:srgbClr val="A1A3A6"/>
                </a:solidFill>
                <a:latin typeface="Calibri"/>
                <a:cs typeface="Calibri"/>
              </a:rPr>
              <a:t>CAM</a:t>
            </a:r>
            <a:r>
              <a:rPr sz="1000" spc="100" dirty="0">
                <a:solidFill>
                  <a:srgbClr val="A1A3A6"/>
                </a:solidFill>
                <a:latin typeface="Calibri"/>
                <a:cs typeface="Calibri"/>
              </a:rPr>
              <a:t>E</a:t>
            </a:r>
            <a:r>
              <a:rPr sz="1000" spc="95" dirty="0">
                <a:solidFill>
                  <a:srgbClr val="A1A3A6"/>
                </a:solidFill>
                <a:latin typeface="Calibri"/>
                <a:cs typeface="Calibri"/>
              </a:rPr>
              <a:t>RA</a:t>
            </a:r>
            <a:r>
              <a:rPr sz="1000" spc="-5" dirty="0">
                <a:solidFill>
                  <a:srgbClr val="A1A3A6"/>
                </a:solidFill>
                <a:latin typeface="Calibri"/>
                <a:cs typeface="Calibri"/>
              </a:rPr>
              <a:t>S</a:t>
            </a:r>
            <a:r>
              <a:rPr sz="1000" spc="-120" dirty="0">
                <a:solidFill>
                  <a:srgbClr val="A1A3A6"/>
                </a:solidFill>
                <a:latin typeface="Calibri"/>
                <a:cs typeface="Calibri"/>
              </a:rPr>
              <a:t> 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" y="6356603"/>
            <a:ext cx="1322831" cy="256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0589" y="3173983"/>
            <a:ext cx="7045959" cy="134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400"/>
              </a:lnSpc>
            </a:pP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Hub</a:t>
            </a:r>
            <a:r>
              <a:rPr sz="5000" spc="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5000" spc="-10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50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r>
              <a:rPr sz="5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nn</a:t>
            </a:r>
            <a:r>
              <a:rPr sz="50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5000" spc="-2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0" spc="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8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5000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8380">
              <a:lnSpc>
                <a:spcPct val="100000"/>
              </a:lnSpc>
            </a:pPr>
            <a:r>
              <a:rPr dirty="0"/>
              <a:t>S</a:t>
            </a:r>
            <a:r>
              <a:rPr spc="-5" dirty="0"/>
              <a:t>e</a:t>
            </a:r>
            <a:r>
              <a:rPr spc="-20" dirty="0"/>
              <a:t>c</a:t>
            </a:r>
            <a:r>
              <a:rPr dirty="0"/>
              <a:t>u</a:t>
            </a:r>
            <a:r>
              <a:rPr spc="-60" dirty="0"/>
              <a:t>r</a:t>
            </a:r>
            <a:r>
              <a:rPr spc="-25" dirty="0"/>
              <a:t>e</a:t>
            </a:r>
            <a:r>
              <a:rPr dirty="0"/>
              <a:t>ly</a:t>
            </a:r>
            <a:r>
              <a:rPr spc="-35" dirty="0"/>
              <a:t> </a:t>
            </a:r>
            <a:r>
              <a:rPr spc="-25" dirty="0"/>
              <a:t>B</a:t>
            </a:r>
            <a:r>
              <a:rPr dirty="0"/>
              <a:t>uilt</a:t>
            </a:r>
            <a:r>
              <a:rPr spc="-20" dirty="0"/>
              <a:t> </a:t>
            </a:r>
            <a:r>
              <a:rPr spc="-5" dirty="0"/>
              <a:t>o</a:t>
            </a:r>
            <a:r>
              <a:rPr dirty="0"/>
              <a:t>n</a:t>
            </a:r>
            <a:r>
              <a:rPr spc="-10" dirty="0"/>
              <a:t> </a:t>
            </a:r>
            <a:r>
              <a:rPr dirty="0"/>
              <a:t>Si</a:t>
            </a:r>
            <a:r>
              <a:rPr spc="-45" dirty="0"/>
              <a:t>t</a:t>
            </a:r>
            <a:r>
              <a:rPr spc="-25" dirty="0"/>
              <a:t>e</a:t>
            </a:r>
            <a:r>
              <a:rPr dirty="0"/>
              <a:t>-</a:t>
            </a:r>
            <a:r>
              <a:rPr spc="-45" dirty="0"/>
              <a:t>t</a:t>
            </a:r>
            <a:r>
              <a:rPr spc="-5" dirty="0"/>
              <a:t>o</a:t>
            </a:r>
            <a:r>
              <a:rPr dirty="0"/>
              <a:t>-Si</a:t>
            </a:r>
            <a:r>
              <a:rPr spc="-45" dirty="0"/>
              <a:t>t</a:t>
            </a:r>
            <a:r>
              <a:rPr spc="-20" dirty="0"/>
              <a:t>e</a:t>
            </a:r>
            <a:r>
              <a:rPr spc="-25" dirty="0"/>
              <a:t> </a:t>
            </a:r>
            <a:r>
              <a:rPr spc="5" dirty="0"/>
              <a:t>A</a:t>
            </a:r>
            <a:r>
              <a:rPr dirty="0"/>
              <a:t>u</a:t>
            </a:r>
            <a:r>
              <a:rPr spc="-60" dirty="0"/>
              <a:t>t</a:t>
            </a:r>
            <a:r>
              <a:rPr dirty="0"/>
              <a:t>o</a:t>
            </a:r>
            <a:r>
              <a:rPr spc="-15" dirty="0"/>
              <a:t> </a:t>
            </a:r>
            <a:r>
              <a:rPr spc="-5" dirty="0"/>
              <a:t>V</a:t>
            </a:r>
            <a:r>
              <a:rPr spc="-25" dirty="0"/>
              <a:t>PN</a:t>
            </a:r>
          </a:p>
        </p:txBody>
      </p:sp>
      <p:sp>
        <p:nvSpPr>
          <p:cNvPr id="4" name="object 4"/>
          <p:cNvSpPr/>
          <p:nvPr/>
        </p:nvSpPr>
        <p:spPr>
          <a:xfrm>
            <a:off x="1033272" y="1583436"/>
            <a:ext cx="9806939" cy="2084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90843" y="3977329"/>
          <a:ext cx="10708502" cy="2217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1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6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981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4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PN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79" marR="6032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ab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ilit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3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gu</a:t>
                      </a:r>
                      <a:r>
                        <a:rPr sz="1600" spc="-3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3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I</a:t>
                      </a:r>
                      <a:r>
                        <a:rPr sz="1600" spc="-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PN</a:t>
                      </a:r>
                      <a:r>
                        <a:rPr sz="1600" spc="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unn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ju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 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he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 M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4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hb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3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ov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8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600" spc="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nk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171">
                <a:tc>
                  <a:txBody>
                    <a:bodyPr/>
                    <a:lstStyle/>
                    <a:p>
                      <a:pPr marL="146050" marR="22606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om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ll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4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fi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gu</a:t>
                      </a:r>
                      <a:r>
                        <a:rPr sz="1600" spc="-3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d 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PN</a:t>
                      </a:r>
                      <a:r>
                        <a:rPr sz="1600" spc="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pa</a:t>
                      </a:r>
                      <a:r>
                        <a:rPr sz="1600" spc="-4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79" marR="87503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4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i da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hb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3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un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 b</a:t>
                      </a:r>
                      <a:r>
                        <a:rPr sz="1600" spc="-3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5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3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ee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3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3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n, n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ng</a:t>
                      </a:r>
                      <a:r>
                        <a:rPr sz="1600" spc="-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PN</a:t>
                      </a:r>
                      <a:r>
                        <a:rPr sz="1600" spc="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3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han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 au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om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3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c</a:t>
                      </a:r>
                      <a:r>
                        <a:rPr sz="1600" spc="-3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hub-and-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5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o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mes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PN</a:t>
                      </a:r>
                      <a:r>
                        <a:rPr sz="1600" spc="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82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dundan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bu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ilt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79" marR="13843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w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it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ill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om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3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lf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-h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600" spc="-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-n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PN</a:t>
                      </a:r>
                      <a:r>
                        <a:rPr sz="1600" spc="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unn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f a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6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nk </a:t>
                      </a:r>
                      <a:r>
                        <a:rPr sz="16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oe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wn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8211" y="811498"/>
            <a:ext cx="931481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5" dirty="0">
                <a:solidFill>
                  <a:srgbClr val="67B346"/>
                </a:solidFill>
                <a:latin typeface="Calibri"/>
                <a:cs typeface="Calibri"/>
              </a:rPr>
              <a:t>D</a:t>
            </a:r>
            <a:r>
              <a:rPr sz="3600" spc="-10" dirty="0">
                <a:solidFill>
                  <a:srgbClr val="67B346"/>
                </a:solidFill>
                <a:latin typeface="Calibri"/>
                <a:cs typeface="Calibri"/>
              </a:rPr>
              <a:t>ri</a:t>
            </a:r>
            <a:r>
              <a:rPr sz="3600" spc="-55" dirty="0">
                <a:solidFill>
                  <a:srgbClr val="67B346"/>
                </a:solidFill>
                <a:latin typeface="Calibri"/>
                <a:cs typeface="Calibri"/>
              </a:rPr>
              <a:t>v</a:t>
            </a:r>
            <a:r>
              <a:rPr sz="3600" spc="-25" dirty="0">
                <a:solidFill>
                  <a:srgbClr val="67B346"/>
                </a:solidFill>
                <a:latin typeface="Calibri"/>
                <a:cs typeface="Calibri"/>
              </a:rPr>
              <a:t>e</a:t>
            </a:r>
            <a:r>
              <a:rPr sz="3600" dirty="0">
                <a:solidFill>
                  <a:srgbClr val="67B346"/>
                </a:solidFill>
                <a:latin typeface="Calibri"/>
                <a:cs typeface="Calibri"/>
              </a:rPr>
              <a:t>n</a:t>
            </a:r>
            <a:r>
              <a:rPr sz="3600" spc="-30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67B346"/>
                </a:solidFill>
                <a:latin typeface="Calibri"/>
                <a:cs typeface="Calibri"/>
              </a:rPr>
              <a:t>b</a:t>
            </a:r>
            <a:r>
              <a:rPr sz="3600" spc="-20" dirty="0">
                <a:solidFill>
                  <a:srgbClr val="67B346"/>
                </a:solidFill>
                <a:latin typeface="Calibri"/>
                <a:cs typeface="Calibri"/>
              </a:rPr>
              <a:t>y </a:t>
            </a:r>
            <a:r>
              <a:rPr sz="3600" spc="-80" dirty="0">
                <a:solidFill>
                  <a:srgbClr val="67B346"/>
                </a:solidFill>
                <a:latin typeface="Calibri"/>
                <a:cs typeface="Calibri"/>
              </a:rPr>
              <a:t>R</a:t>
            </a:r>
            <a:r>
              <a:rPr sz="3600" spc="-25" dirty="0">
                <a:solidFill>
                  <a:srgbClr val="67B346"/>
                </a:solidFill>
                <a:latin typeface="Calibri"/>
                <a:cs typeface="Calibri"/>
              </a:rPr>
              <a:t>e</a:t>
            </a:r>
            <a:r>
              <a:rPr sz="3600" dirty="0">
                <a:solidFill>
                  <a:srgbClr val="67B346"/>
                </a:solidFill>
                <a:latin typeface="Calibri"/>
                <a:cs typeface="Calibri"/>
              </a:rPr>
              <a:t>al</a:t>
            </a:r>
            <a:r>
              <a:rPr sz="3600" spc="-5" dirty="0">
                <a:solidFill>
                  <a:srgbClr val="67B346"/>
                </a:solidFill>
                <a:latin typeface="Calibri"/>
                <a:cs typeface="Calibri"/>
              </a:rPr>
              <a:t>-T</a:t>
            </a:r>
            <a:r>
              <a:rPr sz="3600" spc="-20" dirty="0">
                <a:solidFill>
                  <a:srgbClr val="67B346"/>
                </a:solidFill>
                <a:latin typeface="Calibri"/>
                <a:cs typeface="Calibri"/>
              </a:rPr>
              <a:t>ime</a:t>
            </a:r>
            <a:r>
              <a:rPr sz="3600" spc="-35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67B346"/>
                </a:solidFill>
                <a:latin typeface="Calibri"/>
                <a:cs typeface="Calibri"/>
              </a:rPr>
              <a:t>V</a:t>
            </a:r>
            <a:r>
              <a:rPr sz="3600" spc="-25" dirty="0">
                <a:solidFill>
                  <a:srgbClr val="67B346"/>
                </a:solidFill>
                <a:latin typeface="Calibri"/>
                <a:cs typeface="Calibri"/>
              </a:rPr>
              <a:t>PN</a:t>
            </a:r>
            <a:r>
              <a:rPr sz="3600" spc="-5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3600" spc="-95" dirty="0">
                <a:solidFill>
                  <a:srgbClr val="67B346"/>
                </a:solidFill>
                <a:latin typeface="Calibri"/>
                <a:cs typeface="Calibri"/>
              </a:rPr>
              <a:t>P</a:t>
            </a:r>
            <a:r>
              <a:rPr sz="3600" spc="-25" dirty="0">
                <a:solidFill>
                  <a:srgbClr val="67B346"/>
                </a:solidFill>
                <a:latin typeface="Calibri"/>
                <a:cs typeface="Calibri"/>
              </a:rPr>
              <a:t>e</a:t>
            </a:r>
            <a:r>
              <a:rPr sz="3600" spc="-10" dirty="0">
                <a:solidFill>
                  <a:srgbClr val="67B346"/>
                </a:solidFill>
                <a:latin typeface="Calibri"/>
                <a:cs typeface="Calibri"/>
              </a:rPr>
              <a:t>r</a:t>
            </a:r>
            <a:r>
              <a:rPr sz="3600" spc="-85" dirty="0">
                <a:solidFill>
                  <a:srgbClr val="67B346"/>
                </a:solidFill>
                <a:latin typeface="Calibri"/>
                <a:cs typeface="Calibri"/>
              </a:rPr>
              <a:t>f</a:t>
            </a:r>
            <a:r>
              <a:rPr sz="3600" spc="-5" dirty="0">
                <a:solidFill>
                  <a:srgbClr val="67B346"/>
                </a:solidFill>
                <a:latin typeface="Calibri"/>
                <a:cs typeface="Calibri"/>
              </a:rPr>
              <a:t>o</a:t>
            </a:r>
            <a:r>
              <a:rPr sz="3600" spc="-15" dirty="0">
                <a:solidFill>
                  <a:srgbClr val="67B346"/>
                </a:solidFill>
                <a:latin typeface="Calibri"/>
                <a:cs typeface="Calibri"/>
              </a:rPr>
              <a:t>rma</a:t>
            </a:r>
            <a:r>
              <a:rPr sz="3600" spc="-20" dirty="0">
                <a:solidFill>
                  <a:srgbClr val="67B346"/>
                </a:solidFill>
                <a:latin typeface="Calibri"/>
                <a:cs typeface="Calibri"/>
              </a:rPr>
              <a:t>nce</a:t>
            </a:r>
            <a:r>
              <a:rPr sz="3600" spc="-40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3600" spc="-30" dirty="0">
                <a:solidFill>
                  <a:srgbClr val="67B346"/>
                </a:solidFill>
                <a:latin typeface="Calibri"/>
                <a:cs typeface="Calibri"/>
              </a:rPr>
              <a:t>M</a:t>
            </a:r>
            <a:r>
              <a:rPr sz="3600" spc="-5" dirty="0">
                <a:solidFill>
                  <a:srgbClr val="67B346"/>
                </a:solidFill>
                <a:latin typeface="Calibri"/>
                <a:cs typeface="Calibri"/>
              </a:rPr>
              <a:t>o</a:t>
            </a:r>
            <a:r>
              <a:rPr sz="3600" dirty="0">
                <a:solidFill>
                  <a:srgbClr val="67B346"/>
                </a:solidFill>
                <a:latin typeface="Calibri"/>
                <a:cs typeface="Calibri"/>
              </a:rPr>
              <a:t>ni</a:t>
            </a:r>
            <a:r>
              <a:rPr sz="3600" spc="-45" dirty="0">
                <a:solidFill>
                  <a:srgbClr val="67B346"/>
                </a:solidFill>
                <a:latin typeface="Calibri"/>
                <a:cs typeface="Calibri"/>
              </a:rPr>
              <a:t>t</a:t>
            </a:r>
            <a:r>
              <a:rPr sz="3600" spc="-5" dirty="0">
                <a:solidFill>
                  <a:srgbClr val="67B346"/>
                </a:solidFill>
                <a:latin typeface="Calibri"/>
                <a:cs typeface="Calibri"/>
              </a:rPr>
              <a:t>o</a:t>
            </a:r>
            <a:r>
              <a:rPr sz="3600" spc="5" dirty="0">
                <a:solidFill>
                  <a:srgbClr val="67B346"/>
                </a:solidFill>
                <a:latin typeface="Calibri"/>
                <a:cs typeface="Calibri"/>
              </a:rPr>
              <a:t>ri</a:t>
            </a:r>
            <a:r>
              <a:rPr sz="3600" dirty="0">
                <a:solidFill>
                  <a:srgbClr val="67B346"/>
                </a:solidFill>
                <a:latin typeface="Calibri"/>
                <a:cs typeface="Calibri"/>
              </a:rPr>
              <a:t>n</a:t>
            </a:r>
            <a:r>
              <a:rPr sz="3600" spc="-20" dirty="0">
                <a:solidFill>
                  <a:srgbClr val="67B346"/>
                </a:solidFill>
                <a:latin typeface="Calibri"/>
                <a:cs typeface="Calibri"/>
              </a:rPr>
              <a:t>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9569" y="1792795"/>
            <a:ext cx="437261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65860" algn="l"/>
                <a:tab pos="1510665" algn="l"/>
                <a:tab pos="2336165" algn="l"/>
                <a:tab pos="2680970" algn="l"/>
                <a:tab pos="3413760" algn="l"/>
                <a:tab pos="3758565" algn="l"/>
              </a:tabLst>
            </a:pPr>
            <a:r>
              <a:rPr sz="2400" spc="-5" dirty="0">
                <a:solidFill>
                  <a:srgbClr val="00B0F0"/>
                </a:solidFill>
                <a:latin typeface="Calibri"/>
                <a:cs typeface="Calibri"/>
              </a:rPr>
              <a:t>L</a:t>
            </a:r>
            <a:r>
              <a:rPr sz="2400" spc="-25" dirty="0">
                <a:solidFill>
                  <a:srgbClr val="00B0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B0F0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00B0F0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00B0F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00B0F0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00B0F0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00B0F0"/>
                </a:solidFill>
                <a:latin typeface="Calibri"/>
                <a:cs typeface="Calibri"/>
              </a:rPr>
              <a:t>	</a:t>
            </a:r>
            <a:r>
              <a:rPr sz="2400" dirty="0">
                <a:solidFill>
                  <a:srgbClr val="646669"/>
                </a:solidFill>
                <a:latin typeface="Calibri"/>
                <a:cs typeface="Calibri"/>
              </a:rPr>
              <a:t>|	</a:t>
            </a:r>
            <a:r>
              <a:rPr sz="2400" dirty="0">
                <a:solidFill>
                  <a:srgbClr val="00B0F0"/>
                </a:solidFill>
                <a:latin typeface="Calibri"/>
                <a:cs typeface="Calibri"/>
              </a:rPr>
              <a:t>Ji</a:t>
            </a:r>
            <a:r>
              <a:rPr sz="2400" spc="-40" dirty="0">
                <a:solidFill>
                  <a:srgbClr val="00B0F0"/>
                </a:solidFill>
                <a:latin typeface="Calibri"/>
                <a:cs typeface="Calibri"/>
              </a:rPr>
              <a:t>t</a:t>
            </a:r>
            <a:r>
              <a:rPr sz="2400" spc="-35" dirty="0">
                <a:solidFill>
                  <a:srgbClr val="00B0F0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00B0F0"/>
                </a:solidFill>
                <a:latin typeface="Calibri"/>
                <a:cs typeface="Calibri"/>
              </a:rPr>
              <a:t>er</a:t>
            </a:r>
            <a:r>
              <a:rPr sz="2400" dirty="0">
                <a:solidFill>
                  <a:srgbClr val="00B0F0"/>
                </a:solidFill>
                <a:latin typeface="Calibri"/>
                <a:cs typeface="Calibri"/>
              </a:rPr>
              <a:t>	</a:t>
            </a:r>
            <a:r>
              <a:rPr sz="2400" dirty="0">
                <a:solidFill>
                  <a:srgbClr val="646669"/>
                </a:solidFill>
                <a:latin typeface="Calibri"/>
                <a:cs typeface="Calibri"/>
              </a:rPr>
              <a:t>|	</a:t>
            </a:r>
            <a:r>
              <a:rPr sz="2400" spc="-5" dirty="0">
                <a:solidFill>
                  <a:srgbClr val="00B0F0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00B0F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0B0F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B0F0"/>
                </a:solidFill>
                <a:latin typeface="Calibri"/>
                <a:cs typeface="Calibri"/>
              </a:rPr>
              <a:t>s	</a:t>
            </a:r>
            <a:r>
              <a:rPr sz="2400" dirty="0">
                <a:solidFill>
                  <a:srgbClr val="646669"/>
                </a:solidFill>
                <a:latin typeface="Calibri"/>
                <a:cs typeface="Calibri"/>
              </a:rPr>
              <a:t>|	</a:t>
            </a:r>
            <a:r>
              <a:rPr sz="2400" spc="-25" dirty="0">
                <a:solidFill>
                  <a:srgbClr val="00B0F0"/>
                </a:solidFill>
                <a:latin typeface="Calibri"/>
                <a:cs typeface="Calibri"/>
              </a:rPr>
              <a:t>M</a:t>
            </a:r>
            <a:r>
              <a:rPr sz="2400" spc="-5" dirty="0">
                <a:solidFill>
                  <a:srgbClr val="00B0F0"/>
                </a:solidFill>
                <a:latin typeface="Calibri"/>
                <a:cs typeface="Calibri"/>
              </a:rPr>
              <a:t>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8904" y="2414016"/>
            <a:ext cx="8598407" cy="4306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6392" y="3142488"/>
            <a:ext cx="6883907" cy="3578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0304" y="2941320"/>
            <a:ext cx="611505" cy="172720"/>
          </a:xfrm>
          <a:custGeom>
            <a:avLst/>
            <a:gdLst/>
            <a:ahLst/>
            <a:cxnLst/>
            <a:rect l="l" t="t" r="r" b="b"/>
            <a:pathLst>
              <a:path w="611504" h="172719">
                <a:moveTo>
                  <a:pt x="0" y="0"/>
                </a:moveTo>
                <a:lnTo>
                  <a:pt x="611124" y="0"/>
                </a:lnTo>
                <a:lnTo>
                  <a:pt x="611124" y="172212"/>
                </a:lnTo>
                <a:lnTo>
                  <a:pt x="0" y="172212"/>
                </a:lnTo>
                <a:lnTo>
                  <a:pt x="0" y="0"/>
                </a:lnTo>
                <a:close/>
              </a:path>
            </a:pathLst>
          </a:custGeom>
          <a:solidFill>
            <a:srgbClr val="323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1432" y="2272283"/>
            <a:ext cx="9089135" cy="44485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4305">
              <a:lnSpc>
                <a:spcPct val="100000"/>
              </a:lnSpc>
            </a:pPr>
            <a:r>
              <a:rPr spc="-10" dirty="0"/>
              <a:t>E</a:t>
            </a:r>
            <a:r>
              <a:rPr spc="10" dirty="0"/>
              <a:t>x</a:t>
            </a:r>
            <a:r>
              <a:rPr spc="-60" dirty="0"/>
              <a:t>t</a:t>
            </a:r>
            <a:r>
              <a:rPr spc="-25" dirty="0"/>
              <a:t>e</a:t>
            </a:r>
            <a:r>
              <a:rPr dirty="0"/>
              <a:t>n</a:t>
            </a:r>
            <a:r>
              <a:rPr spc="-5" dirty="0"/>
              <a:t>s</a:t>
            </a:r>
            <a:r>
              <a:rPr dirty="0"/>
              <a:t>i</a:t>
            </a:r>
            <a:r>
              <a:rPr spc="-5" dirty="0"/>
              <a:t>o</a:t>
            </a:r>
            <a:r>
              <a:rPr dirty="0"/>
              <a:t>n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o </a:t>
            </a:r>
            <a:r>
              <a:rPr spc="-20" dirty="0"/>
              <a:t>P</a:t>
            </a:r>
            <a:r>
              <a:rPr dirty="0"/>
              <a:t>ublic</a:t>
            </a:r>
            <a:r>
              <a:rPr spc="-20" dirty="0"/>
              <a:t> </a:t>
            </a:r>
            <a:r>
              <a:rPr dirty="0"/>
              <a:t>Cl</a:t>
            </a:r>
            <a:r>
              <a:rPr spc="-5" dirty="0"/>
              <a:t>o</a:t>
            </a:r>
            <a:r>
              <a:rPr dirty="0"/>
              <a:t>ud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e</a:t>
            </a:r>
            <a:r>
              <a:rPr spc="25" dirty="0"/>
              <a:t>r</a:t>
            </a:r>
            <a:r>
              <a:rPr dirty="0"/>
              <a:t>vi</a:t>
            </a:r>
            <a:r>
              <a:rPr spc="-5" dirty="0"/>
              <a:t>c</a:t>
            </a:r>
            <a:r>
              <a:rPr spc="-25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858011" y="1871472"/>
            <a:ext cx="2773679" cy="4002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33470" marR="5080">
              <a:lnSpc>
                <a:spcPct val="110000"/>
              </a:lnSpc>
            </a:pPr>
            <a:r>
              <a:rPr spc="-5" dirty="0"/>
              <a:t>E</a:t>
            </a:r>
            <a:r>
              <a:rPr dirty="0"/>
              <a:t>x</a:t>
            </a:r>
            <a:r>
              <a:rPr spc="-40" dirty="0"/>
              <a:t>t</a:t>
            </a:r>
            <a:r>
              <a:rPr spc="-10" dirty="0"/>
              <a:t>e</a:t>
            </a:r>
            <a:r>
              <a:rPr dirty="0"/>
              <a:t>nd</a:t>
            </a:r>
            <a:r>
              <a:rPr spc="15" dirty="0"/>
              <a:t> </a:t>
            </a:r>
            <a:r>
              <a:rPr spc="-25" dirty="0"/>
              <a:t>M</a:t>
            </a:r>
            <a:r>
              <a:rPr dirty="0"/>
              <a:t>X</a:t>
            </a:r>
            <a:r>
              <a:rPr spc="15" dirty="0"/>
              <a:t> </a:t>
            </a:r>
            <a:r>
              <a:rPr dirty="0"/>
              <a:t>d</a:t>
            </a:r>
            <a:r>
              <a:rPr spc="-10" dirty="0"/>
              <a:t>e</a:t>
            </a:r>
            <a:r>
              <a:rPr dirty="0"/>
              <a:t>p</a:t>
            </a:r>
            <a:r>
              <a:rPr spc="-10" dirty="0"/>
              <a:t>l</a:t>
            </a:r>
            <a:r>
              <a:rPr spc="-15" dirty="0"/>
              <a:t>oyme</a:t>
            </a:r>
            <a:r>
              <a:rPr spc="-10" dirty="0"/>
              <a:t>n</a:t>
            </a:r>
            <a:r>
              <a:rPr spc="-15" dirty="0"/>
              <a:t>t</a:t>
            </a:r>
            <a:r>
              <a:rPr dirty="0"/>
              <a:t>s</a:t>
            </a:r>
            <a:r>
              <a:rPr spc="5" dirty="0"/>
              <a:t> </a:t>
            </a:r>
            <a:r>
              <a:rPr spc="-25" dirty="0"/>
              <a:t>t</a:t>
            </a:r>
            <a:r>
              <a:rPr dirty="0"/>
              <a:t>o IT s</a:t>
            </a:r>
            <a:r>
              <a:rPr spc="-10" dirty="0"/>
              <a:t>e</a:t>
            </a:r>
            <a:r>
              <a:rPr spc="-5" dirty="0"/>
              <a:t>r</a:t>
            </a:r>
            <a:r>
              <a:rPr dirty="0"/>
              <a:t>v</a:t>
            </a:r>
            <a:r>
              <a:rPr spc="-5" dirty="0"/>
              <a:t>i</a:t>
            </a:r>
            <a:r>
              <a:rPr spc="-20" dirty="0"/>
              <a:t>c</a:t>
            </a:r>
            <a:r>
              <a:rPr spc="-10" dirty="0"/>
              <a:t>e</a:t>
            </a:r>
            <a:r>
              <a:rPr dirty="0"/>
              <a:t>s</a:t>
            </a:r>
            <a:r>
              <a:rPr spc="5" dirty="0"/>
              <a:t> </a:t>
            </a:r>
            <a:r>
              <a:rPr spc="-10" dirty="0"/>
              <a:t>l</a:t>
            </a:r>
            <a:r>
              <a:rPr spc="-5" dirty="0"/>
              <a:t>o</a:t>
            </a:r>
            <a:r>
              <a:rPr spc="-30" dirty="0"/>
              <a:t>c</a:t>
            </a:r>
            <a:r>
              <a:rPr spc="-15" dirty="0"/>
              <a:t>a</a:t>
            </a:r>
            <a:r>
              <a:rPr spc="-40" dirty="0"/>
              <a:t>t</a:t>
            </a:r>
            <a:r>
              <a:rPr spc="-10" dirty="0"/>
              <a:t>e</a:t>
            </a:r>
            <a:r>
              <a:rPr dirty="0"/>
              <a:t>d</a:t>
            </a:r>
            <a:r>
              <a:rPr spc="15" dirty="0"/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15" dirty="0"/>
              <a:t> </a:t>
            </a:r>
            <a:r>
              <a:rPr spc="-85" dirty="0"/>
              <a:t>A</a:t>
            </a:r>
            <a:r>
              <a:rPr spc="-40" dirty="0"/>
              <a:t>W</a:t>
            </a:r>
            <a:r>
              <a:rPr dirty="0"/>
              <a:t>S </a:t>
            </a:r>
            <a:r>
              <a:rPr spc="-5" dirty="0"/>
              <a:t>o</a:t>
            </a:r>
            <a:r>
              <a:rPr spc="-10" dirty="0"/>
              <a:t>r</a:t>
            </a:r>
            <a:r>
              <a:rPr spc="5" dirty="0"/>
              <a:t> </a:t>
            </a:r>
            <a:r>
              <a:rPr spc="-25" dirty="0"/>
              <a:t>M</a:t>
            </a:r>
            <a:r>
              <a:rPr spc="-10" dirty="0"/>
              <a:t>i</a:t>
            </a:r>
            <a:r>
              <a:rPr spc="-20" dirty="0"/>
              <a:t>c</a:t>
            </a:r>
            <a:r>
              <a:rPr spc="-40" dirty="0"/>
              <a:t>r</a:t>
            </a:r>
            <a:r>
              <a:rPr spc="-5" dirty="0"/>
              <a:t>o</a:t>
            </a:r>
            <a:r>
              <a:rPr dirty="0"/>
              <a:t>s</a:t>
            </a:r>
            <a:r>
              <a:rPr spc="-5" dirty="0"/>
              <a:t>o</a:t>
            </a:r>
            <a:r>
              <a:rPr dirty="0"/>
              <a:t>f</a:t>
            </a:r>
            <a:r>
              <a:rPr spc="-10" dirty="0"/>
              <a:t>t</a:t>
            </a:r>
            <a:r>
              <a:rPr spc="-5" dirty="0"/>
              <a:t> </a:t>
            </a:r>
            <a:r>
              <a:rPr spc="-15" dirty="0"/>
              <a:t>A</a:t>
            </a:r>
            <a:r>
              <a:rPr spc="-25" dirty="0"/>
              <a:t>z</a:t>
            </a:r>
            <a:r>
              <a:rPr dirty="0"/>
              <a:t>u</a:t>
            </a:r>
            <a:r>
              <a:rPr spc="-40" dirty="0"/>
              <a:t>r</a:t>
            </a:r>
            <a:r>
              <a:rPr spc="-10" dirty="0"/>
              <a:t>e</a:t>
            </a:r>
            <a:r>
              <a:rPr spc="-5" dirty="0"/>
              <a:t> </a:t>
            </a:r>
            <a:r>
              <a:rPr spc="-20" dirty="0"/>
              <a:t>w</a:t>
            </a:r>
            <a:r>
              <a:rPr spc="-5" dirty="0"/>
              <a:t>i</a:t>
            </a:r>
            <a:r>
              <a:rPr spc="-15" dirty="0"/>
              <a:t>t</a:t>
            </a:r>
            <a:r>
              <a:rPr dirty="0"/>
              <a:t>h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i</a:t>
            </a:r>
            <a:r>
              <a:rPr spc="-40" dirty="0"/>
              <a:t>t</a:t>
            </a:r>
            <a:r>
              <a:rPr spc="-10" dirty="0"/>
              <a:t>e</a:t>
            </a:r>
            <a:r>
              <a:rPr dirty="0"/>
              <a:t>-</a:t>
            </a:r>
            <a:r>
              <a:rPr spc="-15" dirty="0"/>
              <a:t>t</a:t>
            </a:r>
            <a:r>
              <a:rPr spc="-5" dirty="0"/>
              <a:t>o</a:t>
            </a:r>
            <a:r>
              <a:rPr dirty="0"/>
              <a:t>-s</a:t>
            </a:r>
            <a:r>
              <a:rPr spc="-5" dirty="0"/>
              <a:t>i</a:t>
            </a:r>
            <a:r>
              <a:rPr spc="-40" dirty="0"/>
              <a:t>t</a:t>
            </a:r>
            <a:r>
              <a:rPr spc="-10" dirty="0"/>
              <a:t>e</a:t>
            </a:r>
            <a:r>
              <a:rPr spc="5" dirty="0"/>
              <a:t> </a:t>
            </a:r>
            <a:r>
              <a:rPr dirty="0"/>
              <a:t>au</a:t>
            </a:r>
            <a:r>
              <a:rPr spc="-25" dirty="0"/>
              <a:t>t</a:t>
            </a:r>
            <a:r>
              <a:rPr dirty="0"/>
              <a:t>o </a:t>
            </a:r>
            <a:r>
              <a:rPr spc="-5" dirty="0"/>
              <a:t>V</a:t>
            </a:r>
            <a:r>
              <a:rPr spc="-20" dirty="0"/>
              <a:t>P</a:t>
            </a:r>
            <a:r>
              <a:rPr spc="-15" dirty="0"/>
              <a:t>N</a:t>
            </a:r>
            <a:r>
              <a:rPr spc="15" dirty="0"/>
              <a:t> </a:t>
            </a:r>
            <a:r>
              <a:rPr spc="-25" dirty="0"/>
              <a:t>t</a:t>
            </a:r>
            <a:r>
              <a:rPr dirty="0"/>
              <a:t>o a v</a:t>
            </a:r>
            <a:r>
              <a:rPr spc="-10" dirty="0"/>
              <a:t>i</a:t>
            </a:r>
            <a:r>
              <a:rPr spc="-15" dirty="0"/>
              <a:t>rt</a:t>
            </a:r>
            <a:r>
              <a:rPr dirty="0"/>
              <a:t>ual</a:t>
            </a:r>
            <a:r>
              <a:rPr spc="5" dirty="0"/>
              <a:t> </a:t>
            </a:r>
            <a:r>
              <a:rPr spc="-25" dirty="0"/>
              <a:t>M</a:t>
            </a:r>
            <a:r>
              <a:rPr dirty="0"/>
              <a:t>X</a:t>
            </a:r>
            <a:r>
              <a:rPr spc="10" dirty="0"/>
              <a:t> </a:t>
            </a:r>
            <a:r>
              <a:rPr spc="-10" dirty="0"/>
              <a:t>(v</a:t>
            </a:r>
            <a:r>
              <a:rPr spc="-25" dirty="0"/>
              <a:t>M</a:t>
            </a:r>
            <a:r>
              <a:rPr dirty="0"/>
              <a:t>X)</a:t>
            </a:r>
          </a:p>
          <a:p>
            <a:pPr marL="3620770">
              <a:lnSpc>
                <a:spcPct val="100000"/>
              </a:lnSpc>
              <a:spcBef>
                <a:spcPts val="17"/>
              </a:spcBef>
            </a:pPr>
            <a:endParaRPr sz="1550">
              <a:latin typeface="Times New Roman"/>
              <a:cs typeface="Times New Roman"/>
            </a:endParaRPr>
          </a:p>
          <a:p>
            <a:pPr marL="3633470" marR="346075">
              <a:lnSpc>
                <a:spcPct val="110000"/>
              </a:lnSpc>
            </a:pPr>
            <a:r>
              <a:rPr spc="-5" dirty="0"/>
              <a:t>L</a:t>
            </a:r>
            <a:r>
              <a:rPr spc="-20" dirty="0"/>
              <a:t>ev</a:t>
            </a:r>
            <a:r>
              <a:rPr spc="-10" dirty="0"/>
              <a:t>e</a:t>
            </a:r>
            <a:r>
              <a:rPr spc="-50" dirty="0"/>
              <a:t>r</a:t>
            </a:r>
            <a:r>
              <a:rPr dirty="0"/>
              <a:t>a</a:t>
            </a:r>
            <a:r>
              <a:rPr spc="-20" dirty="0"/>
              <a:t>g</a:t>
            </a:r>
            <a:r>
              <a:rPr spc="-10" dirty="0"/>
              <a:t>e</a:t>
            </a:r>
            <a:r>
              <a:rPr spc="5" dirty="0"/>
              <a:t> </a:t>
            </a:r>
            <a:r>
              <a:rPr dirty="0"/>
              <a:t>S</a:t>
            </a:r>
            <a:r>
              <a:rPr spc="-10" dirty="0"/>
              <a:t>D</a:t>
            </a:r>
            <a:r>
              <a:rPr dirty="0"/>
              <a:t>-</a:t>
            </a:r>
            <a:r>
              <a:rPr spc="-110" dirty="0"/>
              <a:t>W</a:t>
            </a:r>
            <a:r>
              <a:rPr spc="-15" dirty="0"/>
              <a:t>AN</a:t>
            </a:r>
            <a:r>
              <a:rPr dirty="0"/>
              <a:t> </a:t>
            </a:r>
            <a:r>
              <a:rPr spc="-5" dirty="0"/>
              <a:t>o</a:t>
            </a:r>
            <a:r>
              <a:rPr dirty="0"/>
              <a:t>n</a:t>
            </a:r>
            <a:r>
              <a:rPr spc="15" dirty="0"/>
              <a:t> </a:t>
            </a:r>
            <a:r>
              <a:rPr spc="-10" dirty="0"/>
              <a:t>v</a:t>
            </a:r>
            <a:r>
              <a:rPr spc="-25" dirty="0"/>
              <a:t>M</a:t>
            </a:r>
            <a:r>
              <a:rPr dirty="0"/>
              <a:t>X </a:t>
            </a:r>
            <a:r>
              <a:rPr spc="-15" dirty="0"/>
              <a:t>t</a:t>
            </a:r>
            <a:r>
              <a:rPr dirty="0"/>
              <a:t>h</a:t>
            </a:r>
            <a:r>
              <a:rPr spc="-10" dirty="0"/>
              <a:t>e</a:t>
            </a:r>
            <a:r>
              <a:rPr spc="15" dirty="0"/>
              <a:t> </a:t>
            </a:r>
            <a:r>
              <a:rPr dirty="0"/>
              <a:t>s</a:t>
            </a:r>
            <a:r>
              <a:rPr spc="-15" dirty="0"/>
              <a:t>ame</a:t>
            </a:r>
            <a:r>
              <a:rPr spc="-10" dirty="0"/>
              <a:t> </a:t>
            </a:r>
            <a:r>
              <a:rPr spc="-45" dirty="0"/>
              <a:t>w</a:t>
            </a:r>
            <a:r>
              <a:rPr spc="-35" dirty="0"/>
              <a:t>a</a:t>
            </a:r>
            <a:r>
              <a:rPr spc="-10" dirty="0"/>
              <a:t>y</a:t>
            </a:r>
            <a:r>
              <a:rPr spc="10" dirty="0"/>
              <a:t> </a:t>
            </a:r>
            <a:r>
              <a:rPr dirty="0"/>
              <a:t>as</a:t>
            </a:r>
            <a:r>
              <a:rPr spc="5" dirty="0"/>
              <a:t> </a:t>
            </a:r>
            <a:r>
              <a:rPr dirty="0"/>
              <a:t>a p</a:t>
            </a:r>
            <a:r>
              <a:rPr spc="-35" dirty="0"/>
              <a:t>h</a:t>
            </a:r>
            <a:r>
              <a:rPr spc="-25" dirty="0"/>
              <a:t>y</a:t>
            </a:r>
            <a:r>
              <a:rPr dirty="0"/>
              <a:t>s</a:t>
            </a:r>
            <a:r>
              <a:rPr spc="-5" dirty="0"/>
              <a:t>i</a:t>
            </a:r>
            <a:r>
              <a:rPr spc="-30" dirty="0"/>
              <a:t>c</a:t>
            </a:r>
            <a:r>
              <a:rPr dirty="0"/>
              <a:t>al</a:t>
            </a:r>
            <a:r>
              <a:rPr spc="5" dirty="0"/>
              <a:t> </a:t>
            </a:r>
            <a:r>
              <a:rPr spc="-25" dirty="0"/>
              <a:t>M</a:t>
            </a:r>
            <a:r>
              <a:rPr dirty="0"/>
              <a:t>X </a:t>
            </a:r>
            <a:r>
              <a:rPr spc="-35" dirty="0"/>
              <a:t>f</a:t>
            </a:r>
            <a:r>
              <a:rPr spc="-5" dirty="0"/>
              <a:t>o</a:t>
            </a:r>
            <a:r>
              <a:rPr spc="-10" dirty="0"/>
              <a:t>r</a:t>
            </a:r>
            <a:r>
              <a:rPr spc="-5" dirty="0"/>
              <a:t> o</a:t>
            </a:r>
            <a:r>
              <a:rPr spc="-10" dirty="0"/>
              <a:t>p</a:t>
            </a:r>
            <a:r>
              <a:rPr spc="-15" dirty="0"/>
              <a:t>t</a:t>
            </a:r>
            <a:r>
              <a:rPr spc="-10" dirty="0"/>
              <a:t>i</a:t>
            </a:r>
            <a:r>
              <a:rPr dirty="0"/>
              <a:t>mal p</a:t>
            </a:r>
            <a:r>
              <a:rPr spc="-15" dirty="0"/>
              <a:t>at</a:t>
            </a:r>
            <a:r>
              <a:rPr dirty="0"/>
              <a:t>h s</a:t>
            </a:r>
            <a:r>
              <a:rPr spc="-10" dirty="0"/>
              <a:t>ele</a:t>
            </a:r>
            <a:r>
              <a:rPr spc="-20" dirty="0"/>
              <a:t>c</a:t>
            </a:r>
            <a:r>
              <a:rPr spc="-15" dirty="0"/>
              <a:t>t</a:t>
            </a:r>
            <a:r>
              <a:rPr spc="-5" dirty="0"/>
              <a:t>io</a:t>
            </a:r>
            <a:r>
              <a:rPr dirty="0"/>
              <a:t>n</a:t>
            </a:r>
            <a:r>
              <a:rPr spc="25" dirty="0"/>
              <a:t> </a:t>
            </a:r>
            <a:r>
              <a:rPr spc="-25" dirty="0"/>
              <a:t>t</a:t>
            </a:r>
            <a:r>
              <a:rPr dirty="0"/>
              <a:t>o IT</a:t>
            </a:r>
            <a:r>
              <a:rPr spc="-15" dirty="0"/>
              <a:t> </a:t>
            </a:r>
            <a:r>
              <a:rPr dirty="0"/>
              <a:t>s</a:t>
            </a:r>
            <a:r>
              <a:rPr spc="-10" dirty="0"/>
              <a:t>e</a:t>
            </a:r>
            <a:r>
              <a:rPr spc="-5" dirty="0"/>
              <a:t>r</a:t>
            </a:r>
            <a:r>
              <a:rPr dirty="0"/>
              <a:t>v</a:t>
            </a:r>
            <a:r>
              <a:rPr spc="-5" dirty="0"/>
              <a:t>i</a:t>
            </a:r>
            <a:r>
              <a:rPr spc="-20" dirty="0"/>
              <a:t>c</a:t>
            </a:r>
            <a:r>
              <a:rPr spc="-10" dirty="0"/>
              <a:t>e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h</a:t>
            </a:r>
            <a:r>
              <a:rPr spc="-5" dirty="0"/>
              <a:t>o</a:t>
            </a:r>
            <a:r>
              <a:rPr spc="-20" dirty="0"/>
              <a:t>s</a:t>
            </a:r>
            <a:r>
              <a:rPr spc="-40" dirty="0"/>
              <a:t>t</a:t>
            </a:r>
            <a:r>
              <a:rPr spc="-10" dirty="0"/>
              <a:t>e</a:t>
            </a:r>
            <a:r>
              <a:rPr dirty="0"/>
              <a:t>d </a:t>
            </a:r>
            <a:r>
              <a:rPr spc="-5" dirty="0"/>
              <a:t>i</a:t>
            </a:r>
            <a:r>
              <a:rPr dirty="0"/>
              <a:t>n</a:t>
            </a:r>
            <a:r>
              <a:rPr spc="15" dirty="0"/>
              <a:t> </a:t>
            </a:r>
            <a:r>
              <a:rPr spc="-85" dirty="0"/>
              <a:t>A</a:t>
            </a:r>
            <a:r>
              <a:rPr spc="-40" dirty="0"/>
              <a:t>W</a:t>
            </a:r>
            <a:r>
              <a:rPr dirty="0"/>
              <a:t>S</a:t>
            </a:r>
            <a:r>
              <a:rPr spc="10" dirty="0"/>
              <a:t> </a:t>
            </a:r>
            <a:r>
              <a:rPr spc="-5" dirty="0"/>
              <a:t>o</a:t>
            </a:r>
            <a:r>
              <a:rPr spc="-10" dirty="0"/>
              <a:t>r</a:t>
            </a:r>
            <a:r>
              <a:rPr spc="-5" dirty="0"/>
              <a:t> </a:t>
            </a:r>
            <a:r>
              <a:rPr spc="-15" dirty="0"/>
              <a:t>A</a:t>
            </a:r>
            <a:r>
              <a:rPr spc="-30" dirty="0"/>
              <a:t>z</a:t>
            </a:r>
            <a:r>
              <a:rPr dirty="0"/>
              <a:t>u</a:t>
            </a:r>
            <a:r>
              <a:rPr spc="-40" dirty="0"/>
              <a:t>r</a:t>
            </a:r>
            <a:r>
              <a:rPr spc="-10" dirty="0"/>
              <a:t>e</a:t>
            </a:r>
          </a:p>
          <a:p>
            <a:pPr marL="3620770">
              <a:lnSpc>
                <a:spcPct val="100000"/>
              </a:lnSpc>
              <a:spcBef>
                <a:spcPts val="17"/>
              </a:spcBef>
            </a:pPr>
            <a:endParaRPr sz="1550">
              <a:latin typeface="Times New Roman"/>
              <a:cs typeface="Times New Roman"/>
            </a:endParaRPr>
          </a:p>
          <a:p>
            <a:pPr marL="3633470" marR="247015">
              <a:lnSpc>
                <a:spcPct val="110000"/>
              </a:lnSpc>
            </a:pPr>
            <a:r>
              <a:rPr spc="-10" dirty="0"/>
              <a:t>v</a:t>
            </a:r>
            <a:r>
              <a:rPr spc="-25" dirty="0"/>
              <a:t>M</a:t>
            </a:r>
            <a:r>
              <a:rPr dirty="0"/>
              <a:t>X </a:t>
            </a:r>
            <a:r>
              <a:rPr spc="-5" dirty="0"/>
              <a:t>i</a:t>
            </a:r>
            <a:r>
              <a:rPr dirty="0"/>
              <a:t>s</a:t>
            </a:r>
            <a:r>
              <a:rPr spc="5" dirty="0"/>
              <a:t> </a:t>
            </a:r>
            <a:r>
              <a:rPr dirty="0"/>
              <a:t>man</a:t>
            </a:r>
            <a:r>
              <a:rPr spc="-10" dirty="0"/>
              <a:t>a</a:t>
            </a:r>
            <a:r>
              <a:rPr spc="-20" dirty="0"/>
              <a:t>g</a:t>
            </a:r>
            <a:r>
              <a:rPr spc="-10" dirty="0"/>
              <a:t>e</a:t>
            </a:r>
            <a:r>
              <a:rPr dirty="0"/>
              <a:t>d ju</a:t>
            </a:r>
            <a:r>
              <a:rPr spc="-20" dirty="0"/>
              <a:t>s</a:t>
            </a:r>
            <a:r>
              <a:rPr spc="-10" dirty="0"/>
              <a:t>t</a:t>
            </a:r>
            <a:r>
              <a:rPr spc="-5" dirty="0"/>
              <a:t> l</a:t>
            </a:r>
            <a:r>
              <a:rPr spc="-10" dirty="0"/>
              <a:t>i</a:t>
            </a:r>
            <a:r>
              <a:rPr spc="-75" dirty="0"/>
              <a:t>k</a:t>
            </a:r>
            <a:r>
              <a:rPr spc="-10" dirty="0"/>
              <a:t>e</a:t>
            </a:r>
            <a:r>
              <a:rPr spc="15" dirty="0"/>
              <a:t> </a:t>
            </a:r>
            <a:r>
              <a:rPr dirty="0"/>
              <a:t>a</a:t>
            </a:r>
            <a:r>
              <a:rPr spc="-35" dirty="0"/>
              <a:t>n</a:t>
            </a:r>
            <a:r>
              <a:rPr spc="-10" dirty="0"/>
              <a:t>y</a:t>
            </a:r>
            <a:r>
              <a:rPr dirty="0"/>
              <a:t> </a:t>
            </a:r>
            <a:r>
              <a:rPr spc="-5" dirty="0"/>
              <a:t>o</a:t>
            </a:r>
            <a:r>
              <a:rPr spc="-15" dirty="0"/>
              <a:t>t</a:t>
            </a:r>
            <a:r>
              <a:rPr dirty="0"/>
              <a:t>h</a:t>
            </a:r>
            <a:r>
              <a:rPr spc="-10" dirty="0"/>
              <a:t>er</a:t>
            </a:r>
            <a:r>
              <a:rPr spc="5" dirty="0"/>
              <a:t> </a:t>
            </a:r>
            <a:r>
              <a:rPr dirty="0"/>
              <a:t>p</a:t>
            </a:r>
            <a:r>
              <a:rPr spc="-35" dirty="0"/>
              <a:t>h</a:t>
            </a:r>
            <a:r>
              <a:rPr spc="-25" dirty="0"/>
              <a:t>y</a:t>
            </a:r>
            <a:r>
              <a:rPr dirty="0"/>
              <a:t>s</a:t>
            </a:r>
            <a:r>
              <a:rPr spc="-5" dirty="0"/>
              <a:t>i</a:t>
            </a:r>
            <a:r>
              <a:rPr spc="-30" dirty="0"/>
              <a:t>c</a:t>
            </a:r>
            <a:r>
              <a:rPr dirty="0"/>
              <a:t>al</a:t>
            </a:r>
            <a:r>
              <a:rPr spc="5" dirty="0"/>
              <a:t> </a:t>
            </a:r>
            <a:r>
              <a:rPr spc="-25" dirty="0"/>
              <a:t>M</a:t>
            </a:r>
            <a:r>
              <a:rPr dirty="0"/>
              <a:t>X </a:t>
            </a:r>
            <a:r>
              <a:rPr spc="-5" dirty="0"/>
              <a:t>i</a:t>
            </a:r>
            <a:r>
              <a:rPr dirty="0"/>
              <a:t>n</a:t>
            </a:r>
            <a:r>
              <a:rPr spc="15" dirty="0"/>
              <a:t> </a:t>
            </a:r>
            <a:r>
              <a:rPr spc="-15" dirty="0"/>
              <a:t>t</a:t>
            </a:r>
            <a:r>
              <a:rPr dirty="0"/>
              <a:t>h</a:t>
            </a:r>
            <a:r>
              <a:rPr spc="-10" dirty="0"/>
              <a:t>e</a:t>
            </a:r>
            <a:r>
              <a:rPr spc="15" dirty="0"/>
              <a:t> </a:t>
            </a:r>
            <a:r>
              <a:rPr dirty="0"/>
              <a:t>dashb</a:t>
            </a:r>
            <a:r>
              <a:rPr spc="-5" dirty="0"/>
              <a:t>o</a:t>
            </a:r>
            <a:r>
              <a:rPr spc="-10" dirty="0"/>
              <a:t>a</a:t>
            </a:r>
            <a:r>
              <a:rPr spc="-40" dirty="0"/>
              <a:t>r</a:t>
            </a:r>
            <a:r>
              <a:rPr dirty="0"/>
              <a:t>d </a:t>
            </a:r>
            <a:r>
              <a:rPr spc="-5" dirty="0"/>
              <a:t>o</a:t>
            </a:r>
            <a:r>
              <a:rPr dirty="0"/>
              <a:t>n</a:t>
            </a:r>
            <a:r>
              <a:rPr spc="-20" dirty="0"/>
              <a:t>c</a:t>
            </a:r>
            <a:r>
              <a:rPr spc="-10" dirty="0"/>
              <a:t>e</a:t>
            </a:r>
            <a:r>
              <a:rPr spc="-5" dirty="0"/>
              <a:t> </a:t>
            </a:r>
            <a:r>
              <a:rPr dirty="0"/>
              <a:t>d</a:t>
            </a:r>
            <a:r>
              <a:rPr spc="-10" dirty="0"/>
              <a:t>e</a:t>
            </a:r>
            <a:r>
              <a:rPr dirty="0"/>
              <a:t>p</a:t>
            </a:r>
            <a:r>
              <a:rPr spc="-5" dirty="0"/>
              <a:t>l</a:t>
            </a:r>
            <a:r>
              <a:rPr spc="-15" dirty="0"/>
              <a:t>o</a:t>
            </a:r>
            <a:r>
              <a:rPr spc="-35" dirty="0"/>
              <a:t>y</a:t>
            </a:r>
            <a:r>
              <a:rPr spc="-10" dirty="0"/>
              <a:t>e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n</a:t>
            </a:r>
            <a:r>
              <a:rPr spc="15" dirty="0"/>
              <a:t> </a:t>
            </a:r>
            <a:r>
              <a:rPr dirty="0"/>
              <a:t>an</a:t>
            </a:r>
            <a:r>
              <a:rPr spc="10" dirty="0"/>
              <a:t> </a:t>
            </a:r>
            <a:r>
              <a:rPr spc="-85" dirty="0"/>
              <a:t>A</a:t>
            </a:r>
            <a:r>
              <a:rPr spc="-40" dirty="0"/>
              <a:t>W</a:t>
            </a:r>
            <a:r>
              <a:rPr dirty="0"/>
              <a:t>S </a:t>
            </a:r>
            <a:r>
              <a:rPr spc="-30" dirty="0"/>
              <a:t>E</a:t>
            </a:r>
            <a:r>
              <a:rPr dirty="0"/>
              <a:t>C</a:t>
            </a:r>
            <a:r>
              <a:rPr spc="-10" dirty="0"/>
              <a:t>2</a:t>
            </a:r>
            <a:r>
              <a:rPr spc="10" dirty="0"/>
              <a:t> </a:t>
            </a:r>
            <a:r>
              <a:rPr spc="-10" dirty="0"/>
              <a:t>i</a:t>
            </a:r>
            <a:r>
              <a:rPr dirty="0"/>
              <a:t>n</a:t>
            </a:r>
            <a:r>
              <a:rPr spc="-20" dirty="0"/>
              <a:t>s</a:t>
            </a:r>
            <a:r>
              <a:rPr spc="-40" dirty="0"/>
              <a:t>t</a:t>
            </a:r>
            <a:r>
              <a:rPr dirty="0"/>
              <a:t>an</a:t>
            </a:r>
            <a:r>
              <a:rPr spc="-20" dirty="0"/>
              <a:t>c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5" dirty="0"/>
              <a:t>o</a:t>
            </a:r>
            <a:r>
              <a:rPr spc="-10" dirty="0"/>
              <a:t>r</a:t>
            </a:r>
            <a:r>
              <a:rPr spc="5" dirty="0"/>
              <a:t> </a:t>
            </a:r>
            <a:r>
              <a:rPr dirty="0"/>
              <a:t>an </a:t>
            </a:r>
            <a:r>
              <a:rPr spc="-15" dirty="0"/>
              <a:t>A</a:t>
            </a:r>
            <a:r>
              <a:rPr spc="-30" dirty="0"/>
              <a:t>z</a:t>
            </a:r>
            <a:r>
              <a:rPr dirty="0"/>
              <a:t>u</a:t>
            </a:r>
            <a:r>
              <a:rPr spc="-40" dirty="0"/>
              <a:t>r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5" dirty="0"/>
              <a:t>V</a:t>
            </a:r>
            <a:r>
              <a:rPr spc="-20" dirty="0"/>
              <a:t>M</a:t>
            </a:r>
          </a:p>
          <a:p>
            <a:pPr marL="3620770">
              <a:lnSpc>
                <a:spcPct val="100000"/>
              </a:lnSpc>
              <a:spcBef>
                <a:spcPts val="3"/>
              </a:spcBef>
            </a:pPr>
            <a:endParaRPr sz="1750">
              <a:latin typeface="Times New Roman"/>
              <a:cs typeface="Times New Roman"/>
            </a:endParaRPr>
          </a:p>
          <a:p>
            <a:pPr marL="3633470">
              <a:lnSpc>
                <a:spcPct val="100000"/>
              </a:lnSpc>
            </a:pPr>
            <a:r>
              <a:rPr spc="-5" dirty="0"/>
              <a:t>O</a:t>
            </a:r>
            <a:r>
              <a:rPr dirty="0"/>
              <a:t>n</a:t>
            </a:r>
            <a:r>
              <a:rPr spc="-5" dirty="0"/>
              <a:t>l</a:t>
            </a:r>
            <a:r>
              <a:rPr spc="-10" dirty="0"/>
              <a:t>y</a:t>
            </a:r>
            <a:r>
              <a:rPr spc="10" dirty="0"/>
              <a:t> </a:t>
            </a:r>
            <a:r>
              <a:rPr dirty="0"/>
              <a:t>a </a:t>
            </a:r>
            <a:r>
              <a:rPr spc="-5" dirty="0"/>
              <a:t>li</a:t>
            </a:r>
            <a:r>
              <a:rPr spc="-20" dirty="0"/>
              <a:t>c</a:t>
            </a:r>
            <a:r>
              <a:rPr spc="-10" dirty="0"/>
              <a:t>e</a:t>
            </a:r>
            <a:r>
              <a:rPr dirty="0"/>
              <a:t>ns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5" dirty="0"/>
              <a:t>i</a:t>
            </a:r>
            <a:r>
              <a:rPr dirty="0"/>
              <a:t>s</a:t>
            </a:r>
            <a:r>
              <a:rPr spc="5" dirty="0"/>
              <a:t> </a:t>
            </a:r>
            <a:r>
              <a:rPr spc="-40" dirty="0"/>
              <a:t>r</a:t>
            </a:r>
            <a:r>
              <a:rPr spc="-10" dirty="0"/>
              <a:t>e</a:t>
            </a:r>
            <a:r>
              <a:rPr dirty="0"/>
              <a:t>qu</a:t>
            </a:r>
            <a:r>
              <a:rPr spc="-5" dirty="0"/>
              <a:t>i</a:t>
            </a:r>
            <a:r>
              <a:rPr spc="-40" dirty="0"/>
              <a:t>r</a:t>
            </a:r>
            <a:r>
              <a:rPr spc="-10" dirty="0"/>
              <a:t>e</a:t>
            </a:r>
            <a:r>
              <a:rPr dirty="0"/>
              <a:t>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4535">
              <a:lnSpc>
                <a:spcPct val="100000"/>
              </a:lnSpc>
            </a:pPr>
            <a:r>
              <a:rPr dirty="0"/>
              <a:t>S</a:t>
            </a:r>
            <a:r>
              <a:rPr spc="-5" dirty="0"/>
              <a:t>o</a:t>
            </a:r>
            <a:r>
              <a:rPr dirty="0"/>
              <a:t>u</a:t>
            </a:r>
            <a:r>
              <a:rPr spc="-60" dirty="0"/>
              <a:t>r</a:t>
            </a:r>
            <a:r>
              <a:rPr spc="-20" dirty="0"/>
              <a:t>ce</a:t>
            </a:r>
            <a:r>
              <a:rPr spc="-25" dirty="0"/>
              <a:t> B</a:t>
            </a:r>
            <a:r>
              <a:rPr spc="-20" dirty="0"/>
              <a:t>a</a:t>
            </a:r>
            <a:r>
              <a:rPr spc="-5" dirty="0"/>
              <a:t>se</a:t>
            </a:r>
            <a:r>
              <a:rPr dirty="0"/>
              <a:t>d</a:t>
            </a:r>
            <a:r>
              <a:rPr spc="5" dirty="0"/>
              <a:t> </a:t>
            </a:r>
            <a:r>
              <a:rPr dirty="0"/>
              <a:t>S</a:t>
            </a:r>
            <a:r>
              <a:rPr spc="-25" dirty="0"/>
              <a:t>eg</a:t>
            </a:r>
            <a:r>
              <a:rPr spc="-30" dirty="0"/>
              <a:t>m</a:t>
            </a:r>
            <a:r>
              <a:rPr spc="-25" dirty="0"/>
              <a:t>e</a:t>
            </a:r>
            <a:r>
              <a:rPr spc="-55" dirty="0"/>
              <a:t>n</a:t>
            </a:r>
            <a:r>
              <a:rPr spc="-70" dirty="0"/>
              <a:t>t</a:t>
            </a:r>
            <a:r>
              <a:rPr spc="-35" dirty="0"/>
              <a:t>a</a:t>
            </a:r>
            <a:r>
              <a:rPr spc="-25" dirty="0"/>
              <a:t>t</a:t>
            </a:r>
            <a:r>
              <a:rPr dirty="0"/>
              <a:t>i</a:t>
            </a:r>
            <a:r>
              <a:rPr spc="-5" dirty="0"/>
              <a:t>o</a:t>
            </a:r>
            <a:r>
              <a:rPr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4917947" y="1869948"/>
            <a:ext cx="3959351" cy="4283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53000" y="1905000"/>
            <a:ext cx="3834383" cy="4158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48428" y="1900427"/>
            <a:ext cx="3843654" cy="4168140"/>
          </a:xfrm>
          <a:custGeom>
            <a:avLst/>
            <a:gdLst/>
            <a:ahLst/>
            <a:cxnLst/>
            <a:rect l="l" t="t" r="r" b="b"/>
            <a:pathLst>
              <a:path w="3843654" h="4168140">
                <a:moveTo>
                  <a:pt x="0" y="0"/>
                </a:moveTo>
                <a:lnTo>
                  <a:pt x="3843528" y="0"/>
                </a:lnTo>
                <a:lnTo>
                  <a:pt x="3843528" y="4168140"/>
                </a:lnTo>
                <a:lnTo>
                  <a:pt x="0" y="416814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6939" y="2858832"/>
            <a:ext cx="3863975" cy="61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mlessl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2000" spc="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2000" spc="-2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se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me</a:t>
            </a:r>
            <a:r>
              <a:rPr sz="20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ts</a:t>
            </a:r>
            <a:r>
              <a:rPr sz="20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2000" spc="-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20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anch t</a:t>
            </a:r>
            <a:r>
              <a:rPr sz="20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2000" spc="-1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fi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20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the d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esi</a:t>
            </a:r>
            <a:r>
              <a:rPr sz="2000" spc="-3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20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2000" spc="-2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646669"/>
                </a:solidFill>
                <a:latin typeface="Calibri"/>
                <a:cs typeface="Calibri"/>
              </a:rPr>
              <a:t>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4139" y="3571268"/>
            <a:ext cx="2523490" cy="80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646669"/>
              </a:buClr>
              <a:buFont typeface="Arial"/>
              <a:buChar char="•"/>
              <a:tabLst>
                <a:tab pos="241935" algn="l"/>
              </a:tabLst>
            </a:pP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ne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6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LAN</a:t>
            </a:r>
            <a:endParaRPr sz="16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600"/>
              </a:spcBef>
              <a:buClr>
                <a:srgbClr val="646669"/>
              </a:buClr>
              <a:buFont typeface="Arial"/>
              <a:buChar char="•"/>
              <a:tabLst>
                <a:tab pos="241935" algn="l"/>
              </a:tabLst>
            </a:pP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Se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ec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an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MX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as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he</a:t>
            </a:r>
            <a:r>
              <a:rPr sz="16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es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 d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87144" y="3196377"/>
            <a:ext cx="8102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u="heavy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800" u="heavy" spc="-40" dirty="0">
                <a:solidFill>
                  <a:srgbClr val="646669"/>
                </a:solidFill>
                <a:latin typeface="Calibri"/>
                <a:cs typeface="Calibri"/>
              </a:rPr>
              <a:t>x</a:t>
            </a:r>
            <a:r>
              <a:rPr sz="1800" u="heavy" dirty="0">
                <a:solidFill>
                  <a:srgbClr val="646669"/>
                </a:solidFill>
                <a:latin typeface="Calibri"/>
                <a:cs typeface="Calibri"/>
              </a:rPr>
              <a:t>amp</a:t>
            </a:r>
            <a:r>
              <a:rPr sz="1800" u="heavy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800" u="heavy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87144" y="3746160"/>
            <a:ext cx="2281555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t</a:t>
            </a:r>
            <a:r>
              <a:rPr sz="1600" spc="-5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af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fi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he</a:t>
            </a:r>
            <a:r>
              <a:rPr sz="16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646669"/>
                </a:solidFill>
                <a:latin typeface="Calibri"/>
                <a:cs typeface="Calibri"/>
              </a:rPr>
              <a:t>‘</a:t>
            </a:r>
            <a:r>
              <a:rPr sz="1600" b="1" i="1" spc="-15" dirty="0">
                <a:solidFill>
                  <a:srgbClr val="646669"/>
                </a:solidFill>
                <a:latin typeface="Calibri"/>
                <a:cs typeface="Calibri"/>
              </a:rPr>
              <a:t>Io</a:t>
            </a:r>
            <a:r>
              <a:rPr sz="1600" b="1" i="1" spc="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b="1" i="1" spc="-5" dirty="0">
                <a:solidFill>
                  <a:srgbClr val="646669"/>
                </a:solidFill>
                <a:latin typeface="Calibri"/>
                <a:cs typeface="Calibri"/>
              </a:rPr>
              <a:t>’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LAN</a:t>
            </a:r>
            <a:r>
              <a:rPr sz="16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he</a:t>
            </a:r>
            <a:r>
              <a:rPr sz="16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646669"/>
                </a:solidFill>
                <a:latin typeface="Calibri"/>
                <a:cs typeface="Calibri"/>
              </a:rPr>
              <a:t>‘C</a:t>
            </a:r>
            <a:r>
              <a:rPr sz="1600" b="1" i="1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b="1" i="1" spc="-10" dirty="0">
                <a:solidFill>
                  <a:srgbClr val="646669"/>
                </a:solidFill>
                <a:latin typeface="Calibri"/>
                <a:cs typeface="Calibri"/>
              </a:rPr>
              <a:t>rp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i="1" spc="-10" dirty="0">
                <a:solidFill>
                  <a:srgbClr val="646669"/>
                </a:solidFill>
                <a:latin typeface="Calibri"/>
                <a:cs typeface="Calibri"/>
              </a:rPr>
              <a:t>–</a:t>
            </a:r>
            <a:r>
              <a:rPr sz="1600" b="1" i="1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b="1" i="1" spc="3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b="1" i="1" spc="-5" dirty="0">
                <a:solidFill>
                  <a:srgbClr val="646669"/>
                </a:solidFill>
                <a:latin typeface="Calibri"/>
                <a:cs typeface="Calibri"/>
              </a:rPr>
              <a:t>’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79635" y="3121151"/>
            <a:ext cx="82550" cy="1407160"/>
          </a:xfrm>
          <a:custGeom>
            <a:avLst/>
            <a:gdLst/>
            <a:ahLst/>
            <a:cxnLst/>
            <a:rect l="l" t="t" r="r" b="b"/>
            <a:pathLst>
              <a:path w="82550" h="1407160">
                <a:moveTo>
                  <a:pt x="0" y="0"/>
                </a:moveTo>
                <a:lnTo>
                  <a:pt x="82296" y="0"/>
                </a:lnTo>
                <a:lnTo>
                  <a:pt x="82296" y="1406652"/>
                </a:lnTo>
                <a:lnTo>
                  <a:pt x="0" y="1406652"/>
                </a:lnTo>
                <a:lnTo>
                  <a:pt x="0" y="0"/>
                </a:lnTo>
                <a:close/>
              </a:path>
            </a:pathLst>
          </a:custGeom>
          <a:solidFill>
            <a:srgbClr val="67B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29700" y="640080"/>
            <a:ext cx="1231391" cy="3627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39428" y="641604"/>
            <a:ext cx="1011935" cy="399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55607" y="665987"/>
            <a:ext cx="1125220" cy="256540"/>
          </a:xfrm>
          <a:custGeom>
            <a:avLst/>
            <a:gdLst/>
            <a:ahLst/>
            <a:cxnLst/>
            <a:rect l="l" t="t" r="r" b="b"/>
            <a:pathLst>
              <a:path w="1125220" h="256540">
                <a:moveTo>
                  <a:pt x="996696" y="0"/>
                </a:moveTo>
                <a:lnTo>
                  <a:pt x="124230" y="54"/>
                </a:lnTo>
                <a:lnTo>
                  <a:pt x="82198" y="8443"/>
                </a:lnTo>
                <a:lnTo>
                  <a:pt x="46388" y="29396"/>
                </a:lnTo>
                <a:lnTo>
                  <a:pt x="19257" y="60457"/>
                </a:lnTo>
                <a:lnTo>
                  <a:pt x="3263" y="99169"/>
                </a:lnTo>
                <a:lnTo>
                  <a:pt x="0" y="128015"/>
                </a:lnTo>
                <a:lnTo>
                  <a:pt x="54" y="131801"/>
                </a:lnTo>
                <a:lnTo>
                  <a:pt x="8443" y="173833"/>
                </a:lnTo>
                <a:lnTo>
                  <a:pt x="29396" y="209643"/>
                </a:lnTo>
                <a:lnTo>
                  <a:pt x="60457" y="236774"/>
                </a:lnTo>
                <a:lnTo>
                  <a:pt x="99169" y="252768"/>
                </a:lnTo>
                <a:lnTo>
                  <a:pt x="128016" y="256031"/>
                </a:lnTo>
                <a:lnTo>
                  <a:pt x="1003549" y="255851"/>
                </a:lnTo>
                <a:lnTo>
                  <a:pt x="1044649" y="246695"/>
                </a:lnTo>
                <a:lnTo>
                  <a:pt x="1079576" y="225241"/>
                </a:lnTo>
                <a:lnTo>
                  <a:pt x="1105980" y="193635"/>
                </a:lnTo>
                <a:lnTo>
                  <a:pt x="1121508" y="154025"/>
                </a:lnTo>
                <a:lnTo>
                  <a:pt x="1124657" y="124230"/>
                </a:lnTo>
                <a:lnTo>
                  <a:pt x="1123408" y="109680"/>
                </a:lnTo>
                <a:lnTo>
                  <a:pt x="1110559" y="69448"/>
                </a:lnTo>
                <a:lnTo>
                  <a:pt x="1085963" y="36259"/>
                </a:lnTo>
                <a:lnTo>
                  <a:pt x="1052079" y="12567"/>
                </a:lnTo>
                <a:lnTo>
                  <a:pt x="1011362" y="830"/>
                </a:lnTo>
                <a:lnTo>
                  <a:pt x="996696" y="0"/>
                </a:lnTo>
                <a:close/>
              </a:path>
            </a:pathLst>
          </a:custGeom>
          <a:solidFill>
            <a:srgbClr val="67B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236554" y="722997"/>
            <a:ext cx="76390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5994">
              <a:lnSpc>
                <a:spcPct val="100000"/>
              </a:lnSpc>
            </a:pPr>
            <a:r>
              <a:rPr spc="-20" dirty="0"/>
              <a:t>Smart</a:t>
            </a:r>
            <a:r>
              <a:rPr spc="-25" dirty="0"/>
              <a:t> </a:t>
            </a:r>
            <a:r>
              <a:rPr spc="-204" dirty="0"/>
              <a:t>W</a:t>
            </a:r>
            <a:r>
              <a:rPr spc="-20" dirty="0"/>
              <a:t>A</a:t>
            </a:r>
            <a:r>
              <a:rPr spc="-25" dirty="0"/>
              <a:t>N</a:t>
            </a:r>
            <a:r>
              <a:rPr spc="-10" dirty="0"/>
              <a:t> </a:t>
            </a:r>
            <a:r>
              <a:rPr spc="-95" dirty="0"/>
              <a:t>P</a:t>
            </a:r>
            <a:r>
              <a:rPr spc="-35" dirty="0"/>
              <a:t>a</a:t>
            </a:r>
            <a:r>
              <a:rPr spc="-25" dirty="0"/>
              <a:t>t</a:t>
            </a:r>
            <a:r>
              <a:rPr dirty="0"/>
              <a:t>hs</a:t>
            </a:r>
            <a:r>
              <a:rPr spc="-5" dirty="0"/>
              <a:t> </a:t>
            </a:r>
            <a:r>
              <a:rPr spc="-60" dirty="0"/>
              <a:t>t</a:t>
            </a:r>
            <a:r>
              <a:rPr dirty="0"/>
              <a:t>o Suit</a:t>
            </a:r>
            <a:r>
              <a:rPr spc="-30" dirty="0"/>
              <a:t> </a:t>
            </a:r>
            <a:r>
              <a:rPr spc="-270" dirty="0"/>
              <a:t>Y</a:t>
            </a:r>
            <a:r>
              <a:rPr spc="-5" dirty="0"/>
              <a:t>o</a:t>
            </a:r>
            <a:r>
              <a:rPr dirty="0"/>
              <a:t>u</a:t>
            </a:r>
            <a:r>
              <a:rPr spc="-15" dirty="0"/>
              <a:t>r</a:t>
            </a:r>
            <a:r>
              <a:rPr spc="-20" dirty="0"/>
              <a:t> </a:t>
            </a:r>
            <a:r>
              <a:rPr spc="-25" dirty="0"/>
              <a:t>B</a:t>
            </a:r>
            <a:r>
              <a:rPr dirty="0"/>
              <a:t>u</a:t>
            </a:r>
            <a:r>
              <a:rPr spc="-5" dirty="0"/>
              <a:t>s</a:t>
            </a:r>
            <a:r>
              <a:rPr dirty="0"/>
              <a:t>in</a:t>
            </a:r>
            <a:r>
              <a:rPr spc="-25" dirty="0"/>
              <a:t>e</a:t>
            </a:r>
            <a:r>
              <a:rPr spc="-5" dirty="0"/>
              <a:t>s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587207" y="2884985"/>
            <a:ext cx="11017885" cy="0"/>
          </a:xfrm>
          <a:custGeom>
            <a:avLst/>
            <a:gdLst/>
            <a:ahLst/>
            <a:cxnLst/>
            <a:rect l="l" t="t" r="r" b="b"/>
            <a:pathLst>
              <a:path w="11017885">
                <a:moveTo>
                  <a:pt x="0" y="0"/>
                </a:moveTo>
                <a:lnTo>
                  <a:pt x="11017580" y="0"/>
                </a:lnTo>
              </a:path>
            </a:pathLst>
          </a:custGeom>
          <a:ln w="12700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207" y="4630496"/>
            <a:ext cx="11017885" cy="0"/>
          </a:xfrm>
          <a:custGeom>
            <a:avLst/>
            <a:gdLst/>
            <a:ahLst/>
            <a:cxnLst/>
            <a:rect l="l" t="t" r="r" b="b"/>
            <a:pathLst>
              <a:path w="11017885">
                <a:moveTo>
                  <a:pt x="0" y="0"/>
                </a:moveTo>
                <a:lnTo>
                  <a:pt x="11017580" y="0"/>
                </a:lnTo>
              </a:path>
            </a:pathLst>
          </a:custGeom>
          <a:ln w="12700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3557" y="1690688"/>
            <a:ext cx="0" cy="4199890"/>
          </a:xfrm>
          <a:custGeom>
            <a:avLst/>
            <a:gdLst/>
            <a:ahLst/>
            <a:cxnLst/>
            <a:rect l="l" t="t" r="r" b="b"/>
            <a:pathLst>
              <a:path h="4199890">
                <a:moveTo>
                  <a:pt x="0" y="0"/>
                </a:moveTo>
                <a:lnTo>
                  <a:pt x="0" y="419952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98442" y="1690688"/>
            <a:ext cx="0" cy="4199890"/>
          </a:xfrm>
          <a:custGeom>
            <a:avLst/>
            <a:gdLst/>
            <a:ahLst/>
            <a:cxnLst/>
            <a:rect l="l" t="t" r="r" b="b"/>
            <a:pathLst>
              <a:path h="4199890">
                <a:moveTo>
                  <a:pt x="0" y="0"/>
                </a:moveTo>
                <a:lnTo>
                  <a:pt x="0" y="419952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6577" y="2042726"/>
            <a:ext cx="463804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ual</a:t>
            </a:r>
            <a:r>
              <a:rPr sz="1800" spc="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808080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V</a:t>
            </a:r>
            <a:r>
              <a:rPr sz="1800" spc="-20" dirty="0">
                <a:solidFill>
                  <a:srgbClr val="808080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Lo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ad</a:t>
            </a:r>
            <a:r>
              <a:rPr sz="1800" spc="1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ba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an</a:t>
            </a:r>
            <a:r>
              <a:rPr sz="1800" spc="-20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u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800" spc="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V</a:t>
            </a:r>
            <a:r>
              <a:rPr sz="1800" spc="-20" dirty="0">
                <a:solidFill>
                  <a:srgbClr val="808080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sz="1800" spc="1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800" spc="-50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f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ic</a:t>
            </a:r>
            <a:r>
              <a:rPr sz="1800" spc="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800" spc="-20" dirty="0">
                <a:solidFill>
                  <a:srgbClr val="808080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er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800" spc="-30" dirty="0">
                <a:solidFill>
                  <a:srgbClr val="808080"/>
                </a:solidFill>
                <a:latin typeface="Calibri"/>
                <a:cs typeface="Calibri"/>
              </a:rPr>
              <a:t>w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o </a:t>
            </a:r>
            <a:r>
              <a:rPr sz="1800" spc="-110" dirty="0">
                <a:solidFill>
                  <a:srgbClr val="808080"/>
                </a:solidFill>
                <a:latin typeface="Calibri"/>
                <a:cs typeface="Calibri"/>
              </a:rPr>
              <a:t>W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AN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sz="1800" spc="-25" dirty="0">
                <a:solidFill>
                  <a:srgbClr val="808080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577" y="3375464"/>
            <a:ext cx="506031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5" dirty="0">
                <a:solidFill>
                  <a:srgbClr val="80808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oli</a:t>
            </a:r>
            <a:r>
              <a:rPr sz="1800" spc="-20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-bas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d</a:t>
            </a:r>
            <a:r>
              <a:rPr sz="1800" spc="1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g</a:t>
            </a:r>
            <a:r>
              <a:rPr sz="1800" spc="1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(</a:t>
            </a:r>
            <a:r>
              <a:rPr sz="1800" spc="-20" dirty="0">
                <a:solidFill>
                  <a:srgbClr val="808080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b</a:t>
            </a:r>
            <a:r>
              <a:rPr sz="1800" spc="-20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Se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le</a:t>
            </a:r>
            <a:r>
              <a:rPr sz="1800" spc="-20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800" spc="1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h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p</a:t>
            </a:r>
            <a:r>
              <a:rPr sz="1800" spc="-40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808080"/>
                </a:solidFill>
                <a:latin typeface="Calibri"/>
                <a:cs typeface="Calibri"/>
              </a:rPr>
              <a:t>f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800" spc="-40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d p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h</a:t>
            </a:r>
            <a:r>
              <a:rPr sz="1800" spc="1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808080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800" spc="-50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f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ic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bas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d 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sz="1800" spc="1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p</a:t>
            </a:r>
            <a:r>
              <a:rPr sz="1800" spc="-40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800" spc="-2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, 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rt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,</a:t>
            </a:r>
            <a:r>
              <a:rPr sz="1800" spc="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u</a:t>
            </a:r>
            <a:r>
              <a:rPr sz="1800" spc="-40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e,</a:t>
            </a:r>
            <a:r>
              <a:rPr sz="1800" spc="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at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io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sz="1800" spc="1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IP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805" y="4878052"/>
            <a:ext cx="533336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nam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800" spc="1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at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h s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Se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le</a:t>
            </a:r>
            <a:r>
              <a:rPr sz="1800" spc="-20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800" spc="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h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b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 V</a:t>
            </a:r>
            <a:r>
              <a:rPr sz="1800" spc="-20" dirty="0">
                <a:solidFill>
                  <a:srgbClr val="808080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sz="1800" spc="1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unn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l</a:t>
            </a:r>
            <a:r>
              <a:rPr sz="1800" spc="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808080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800" spc="-50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800" spc="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au</a:t>
            </a:r>
            <a:r>
              <a:rPr sz="1800" spc="-2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m</a:t>
            </a:r>
            <a:r>
              <a:rPr sz="1800" spc="-20" dirty="0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 bas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d 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sz="1800" spc="1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800" spc="-35" dirty="0">
                <a:solidFill>
                  <a:srgbClr val="808080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808080"/>
                </a:solidFill>
                <a:latin typeface="Calibri"/>
                <a:cs typeface="Calibri"/>
              </a:rPr>
              <a:t>man</a:t>
            </a:r>
            <a:r>
              <a:rPr sz="1800" spc="-20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18148" y="1967483"/>
            <a:ext cx="5366003" cy="4437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6140">
              <a:lnSpc>
                <a:spcPct val="100000"/>
              </a:lnSpc>
            </a:pPr>
            <a:r>
              <a:rPr dirty="0"/>
              <a:t>Sim</a:t>
            </a:r>
            <a:r>
              <a:rPr spc="5" dirty="0"/>
              <a:t>p</a:t>
            </a:r>
            <a:r>
              <a:rPr dirty="0"/>
              <a:t>ly</a:t>
            </a:r>
            <a:r>
              <a:rPr spc="-30" dirty="0"/>
              <a:t> </a:t>
            </a:r>
            <a:r>
              <a:rPr spc="-10" dirty="0"/>
              <a:t>E</a:t>
            </a:r>
            <a:r>
              <a:rPr dirty="0"/>
              <a:t>xp</a:t>
            </a:r>
            <a:r>
              <a:rPr spc="-60" dirty="0"/>
              <a:t>r</a:t>
            </a:r>
            <a:r>
              <a:rPr spc="-25" dirty="0"/>
              <a:t>e</a:t>
            </a:r>
            <a:r>
              <a:rPr spc="-5" dirty="0"/>
              <a:t>s</a:t>
            </a:r>
            <a:r>
              <a:rPr dirty="0"/>
              <a:t>s</a:t>
            </a:r>
            <a:r>
              <a:rPr spc="10" dirty="0"/>
              <a:t> </a:t>
            </a:r>
            <a:r>
              <a:rPr spc="-270" dirty="0"/>
              <a:t>Y</a:t>
            </a:r>
            <a:r>
              <a:rPr spc="-5" dirty="0"/>
              <a:t>o</a:t>
            </a:r>
            <a:r>
              <a:rPr dirty="0"/>
              <a:t>u</a:t>
            </a:r>
            <a:r>
              <a:rPr spc="-15" dirty="0"/>
              <a:t>r</a:t>
            </a:r>
            <a:r>
              <a:rPr spc="-20" dirty="0"/>
              <a:t> </a:t>
            </a:r>
            <a:r>
              <a:rPr dirty="0"/>
              <a:t>I</a:t>
            </a:r>
            <a:r>
              <a:rPr spc="-35" dirty="0"/>
              <a:t>n</a:t>
            </a:r>
            <a:r>
              <a:rPr spc="-60" dirty="0"/>
              <a:t>t</a:t>
            </a:r>
            <a:r>
              <a:rPr spc="-25" dirty="0"/>
              <a:t>e</a:t>
            </a:r>
            <a:r>
              <a:rPr spc="-35" dirty="0"/>
              <a:t>n</a:t>
            </a:r>
            <a:r>
              <a:rPr spc="-15" dirty="0"/>
              <a:t>t</a:t>
            </a:r>
          </a:p>
        </p:txBody>
      </p:sp>
      <p:sp>
        <p:nvSpPr>
          <p:cNvPr id="3" name="object 3"/>
          <p:cNvSpPr/>
          <p:nvPr/>
        </p:nvSpPr>
        <p:spPr>
          <a:xfrm>
            <a:off x="900683" y="3508247"/>
            <a:ext cx="3886199" cy="2709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683" y="3508247"/>
            <a:ext cx="3779519" cy="2602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0100" y="1675006"/>
            <a:ext cx="43548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84175" algn="l"/>
              </a:tabLst>
            </a:pP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1.	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800" spc="-2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646669"/>
                </a:solidFill>
                <a:latin typeface="Calibri"/>
                <a:cs typeface="Calibri"/>
              </a:rPr>
              <a:t>cc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ep</a:t>
            </a:r>
            <a:r>
              <a:rPr sz="1800" spc="-4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ab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le</a:t>
            </a:r>
            <a:r>
              <a:rPr sz="1800" spc="4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800" spc="-3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man</a:t>
            </a:r>
            <a:r>
              <a:rPr sz="1800" spc="-2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8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sh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ol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636" y="2004060"/>
            <a:ext cx="5047487" cy="7269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0683" y="2007107"/>
            <a:ext cx="4934711" cy="6141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160" y="2005583"/>
            <a:ext cx="4937760" cy="617220"/>
          </a:xfrm>
          <a:custGeom>
            <a:avLst/>
            <a:gdLst/>
            <a:ahLst/>
            <a:cxnLst/>
            <a:rect l="l" t="t" r="r" b="b"/>
            <a:pathLst>
              <a:path w="4937760" h="617219">
                <a:moveTo>
                  <a:pt x="0" y="0"/>
                </a:moveTo>
                <a:lnTo>
                  <a:pt x="4937760" y="0"/>
                </a:lnTo>
                <a:lnTo>
                  <a:pt x="4937760" y="617220"/>
                </a:lnTo>
                <a:lnTo>
                  <a:pt x="0" y="6172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0099" y="2874656"/>
            <a:ext cx="431736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175" marR="5080" indent="-372110">
              <a:lnSpc>
                <a:spcPct val="100000"/>
              </a:lnSpc>
              <a:tabLst>
                <a:tab pos="384175" algn="l"/>
              </a:tabLst>
            </a:pP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2.	S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8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8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 bu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-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800" spc="2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800" spc="-4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-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7</a:t>
            </a:r>
            <a:r>
              <a:rPr sz="18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8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and app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at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io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17567" y="2411451"/>
            <a:ext cx="441198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175" marR="5080" indent="-372110">
              <a:lnSpc>
                <a:spcPct val="100000"/>
              </a:lnSpc>
              <a:tabLst>
                <a:tab pos="384175" algn="l"/>
              </a:tabLst>
            </a:pP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3.	Ch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oo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 p</a:t>
            </a:r>
            <a:r>
              <a:rPr sz="18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8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8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up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r>
              <a:rPr sz="18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and </a:t>
            </a:r>
            <a:r>
              <a:rPr sz="1800" spc="-2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8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8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800" spc="-20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er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sh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8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800" spc="-20" dirty="0">
                <a:solidFill>
                  <a:srgbClr val="646669"/>
                </a:solidFill>
                <a:latin typeface="Calibri"/>
                <a:cs typeface="Calibri"/>
              </a:rPr>
              <a:t>cc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04659" y="3009900"/>
            <a:ext cx="4565903" cy="27934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735">
              <a:lnSpc>
                <a:spcPct val="100000"/>
              </a:lnSpc>
            </a:pPr>
            <a:r>
              <a:rPr spc="-5" dirty="0"/>
              <a:t>H</a:t>
            </a:r>
            <a:r>
              <a:rPr dirty="0"/>
              <a:t>u</a:t>
            </a:r>
            <a:r>
              <a:rPr spc="5" dirty="0"/>
              <a:t>b</a:t>
            </a:r>
            <a:r>
              <a:rPr dirty="0"/>
              <a:t>-C</a:t>
            </a:r>
            <a:r>
              <a:rPr spc="-25" dirty="0"/>
              <a:t>e</a:t>
            </a:r>
            <a:r>
              <a:rPr spc="-35" dirty="0"/>
              <a:t>n</a:t>
            </a:r>
            <a:r>
              <a:rPr spc="-25" dirty="0"/>
              <a:t>t</a:t>
            </a:r>
            <a:r>
              <a:rPr spc="-10" dirty="0"/>
              <a:t>ri</a:t>
            </a:r>
            <a:r>
              <a:rPr spc="-20" dirty="0"/>
              <a:t>c</a:t>
            </a:r>
            <a:r>
              <a:rPr spc="-50" dirty="0"/>
              <a:t> </a:t>
            </a:r>
            <a:r>
              <a:rPr dirty="0"/>
              <a:t>C</a:t>
            </a:r>
            <a:r>
              <a:rPr spc="-5" dirty="0"/>
              <a:t>o</a:t>
            </a:r>
            <a:r>
              <a:rPr dirty="0"/>
              <a:t>nn</a:t>
            </a:r>
            <a:r>
              <a:rPr spc="-25" dirty="0"/>
              <a:t>e</a:t>
            </a:r>
            <a:r>
              <a:rPr spc="-20" dirty="0"/>
              <a:t>c</a:t>
            </a:r>
            <a:r>
              <a:rPr spc="-25" dirty="0"/>
              <a:t>t</a:t>
            </a:r>
            <a:r>
              <a:rPr dirty="0"/>
              <a:t>ivi</a:t>
            </a:r>
            <a:r>
              <a:rPr spc="-5" dirty="0"/>
              <a:t>t</a:t>
            </a:r>
            <a:r>
              <a:rPr spc="-20" dirty="0"/>
              <a:t>y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O</a:t>
            </a:r>
            <a:r>
              <a:rPr spc="-10" dirty="0"/>
              <a:t>p</a:t>
            </a:r>
            <a:r>
              <a:rPr spc="-25" dirty="0"/>
              <a:t>t</a:t>
            </a:r>
            <a:r>
              <a:rPr dirty="0"/>
              <a:t>imi</a:t>
            </a:r>
            <a:r>
              <a:rPr spc="-55" dirty="0"/>
              <a:t>z</a:t>
            </a:r>
            <a:r>
              <a:rPr spc="-35" dirty="0"/>
              <a:t>a</a:t>
            </a:r>
            <a:r>
              <a:rPr spc="-25" dirty="0"/>
              <a:t>t</a:t>
            </a:r>
            <a:r>
              <a:rPr dirty="0"/>
              <a:t>i</a:t>
            </a:r>
            <a:r>
              <a:rPr spc="-5" dirty="0"/>
              <a:t>o</a:t>
            </a:r>
            <a:r>
              <a:rPr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24254" y="2062975"/>
            <a:ext cx="352932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7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5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8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75" dirty="0">
                <a:solidFill>
                  <a:srgbClr val="646669"/>
                </a:solidFill>
                <a:latin typeface="Calibri"/>
                <a:cs typeface="Calibri"/>
              </a:rPr>
              <a:t>UR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7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80" dirty="0">
                <a:solidFill>
                  <a:srgbClr val="646669"/>
                </a:solidFill>
                <a:latin typeface="Calibri"/>
                <a:cs typeface="Calibri"/>
              </a:rPr>
              <a:t>D-</a:t>
            </a:r>
            <a:r>
              <a:rPr sz="1600" spc="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600" spc="8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2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75" dirty="0">
                <a:solidFill>
                  <a:srgbClr val="646669"/>
                </a:solidFill>
                <a:latin typeface="Calibri"/>
                <a:cs typeface="Calibri"/>
              </a:rPr>
              <a:t>BU</a:t>
            </a:r>
            <a:r>
              <a:rPr sz="1600" spc="9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3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3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7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75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600" spc="4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4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7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600" spc="8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09088" y="2348483"/>
            <a:ext cx="6974205" cy="0"/>
          </a:xfrm>
          <a:custGeom>
            <a:avLst/>
            <a:gdLst/>
            <a:ahLst/>
            <a:cxnLst/>
            <a:rect l="l" t="t" r="r" b="b"/>
            <a:pathLst>
              <a:path w="6974205">
                <a:moveTo>
                  <a:pt x="0" y="0"/>
                </a:moveTo>
                <a:lnTo>
                  <a:pt x="6973823" y="0"/>
                </a:lnTo>
              </a:path>
            </a:pathLst>
          </a:custGeom>
          <a:ln w="50038">
            <a:solidFill>
              <a:srgbClr val="67B3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90293" y="3198533"/>
            <a:ext cx="3302000" cy="0"/>
          </a:xfrm>
          <a:custGeom>
            <a:avLst/>
            <a:gdLst/>
            <a:ahLst/>
            <a:cxnLst/>
            <a:rect l="l" t="t" r="r" b="b"/>
            <a:pathLst>
              <a:path w="3302000">
                <a:moveTo>
                  <a:pt x="0" y="0"/>
                </a:moveTo>
                <a:lnTo>
                  <a:pt x="3301706" y="0"/>
                </a:lnTo>
              </a:path>
            </a:pathLst>
          </a:custGeom>
          <a:ln w="1270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90293" y="5075020"/>
            <a:ext cx="3302000" cy="0"/>
          </a:xfrm>
          <a:custGeom>
            <a:avLst/>
            <a:gdLst/>
            <a:ahLst/>
            <a:cxnLst/>
            <a:rect l="l" t="t" r="r" b="b"/>
            <a:pathLst>
              <a:path w="3302000">
                <a:moveTo>
                  <a:pt x="0" y="0"/>
                </a:moveTo>
                <a:lnTo>
                  <a:pt x="3301706" y="0"/>
                </a:lnTo>
              </a:path>
            </a:pathLst>
          </a:custGeom>
          <a:ln w="1270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975383" y="3510328"/>
            <a:ext cx="2536825" cy="127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646669"/>
              </a:buClr>
              <a:buFont typeface="Wingdings"/>
              <a:buChar char=""/>
              <a:tabLst>
                <a:tab pos="299720" algn="l"/>
              </a:tabLst>
            </a:pP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na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 se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ec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on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Clr>
                <a:srgbClr val="646669"/>
              </a:buClr>
              <a:buFont typeface="Wingdings"/>
              <a:buChar char=""/>
              <a:tabLst>
                <a:tab pos="299720" algn="l"/>
              </a:tabLst>
            </a:pP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ba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ng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790"/>
              </a:spcBef>
              <a:buClr>
                <a:srgbClr val="646669"/>
              </a:buClr>
              <a:buFont typeface="Wingdings"/>
              <a:buChar char=""/>
              <a:tabLst>
                <a:tab pos="299720" algn="l"/>
              </a:tabLst>
            </a:pPr>
            <a:r>
              <a:rPr sz="1600" spc="-45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li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ba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 se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ec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on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Clr>
                <a:srgbClr val="646669"/>
              </a:buClr>
              <a:buFont typeface="Wingdings"/>
              <a:buChar char=""/>
              <a:tabLst>
                <a:tab pos="299720" algn="l"/>
              </a:tabLst>
            </a:pP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Manual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se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ec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12976" y="2747772"/>
            <a:ext cx="4978907" cy="2590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" y="6356603"/>
            <a:ext cx="1322831" cy="256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0589" y="3867403"/>
            <a:ext cx="3270885" cy="661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5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10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114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olio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8355">
              <a:lnSpc>
                <a:spcPct val="100000"/>
              </a:lnSpc>
            </a:pPr>
            <a:r>
              <a:rPr spc="-25" dirty="0"/>
              <a:t>A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5" dirty="0"/>
              <a:t>o</a:t>
            </a:r>
            <a:r>
              <a:rPr dirty="0"/>
              <a:t>d</a:t>
            </a:r>
            <a:r>
              <a:rPr spc="-5" dirty="0"/>
              <a:t>e</a:t>
            </a:r>
            <a:r>
              <a:rPr dirty="0"/>
              <a:t>l</a:t>
            </a:r>
            <a:r>
              <a:rPr spc="-20" dirty="0"/>
              <a:t> </a:t>
            </a:r>
            <a:r>
              <a:rPr spc="-70" dirty="0"/>
              <a:t>f</a:t>
            </a:r>
            <a:r>
              <a:rPr spc="-5" dirty="0"/>
              <a:t>o</a:t>
            </a:r>
            <a:r>
              <a:rPr spc="-15" dirty="0"/>
              <a:t>r</a:t>
            </a:r>
            <a:r>
              <a:rPr spc="-10" dirty="0"/>
              <a:t> </a:t>
            </a:r>
            <a:r>
              <a:rPr spc="-90" dirty="0"/>
              <a:t>E</a:t>
            </a:r>
            <a:r>
              <a:rPr spc="-50" dirty="0"/>
              <a:t>v</a:t>
            </a:r>
            <a:r>
              <a:rPr spc="-25" dirty="0"/>
              <a:t>e</a:t>
            </a:r>
            <a:r>
              <a:rPr dirty="0"/>
              <a:t>r</a:t>
            </a:r>
            <a:r>
              <a:rPr spc="-20" dirty="0"/>
              <a:t>y</a:t>
            </a:r>
            <a:r>
              <a:rPr spc="-10" dirty="0"/>
              <a:t> </a:t>
            </a:r>
            <a:r>
              <a:rPr spc="-5" dirty="0"/>
              <a:t>Lo</a:t>
            </a:r>
            <a:r>
              <a:rPr spc="-45" dirty="0"/>
              <a:t>c</a:t>
            </a:r>
            <a:r>
              <a:rPr spc="-35" dirty="0"/>
              <a:t>a</a:t>
            </a:r>
            <a:r>
              <a:rPr spc="-25" dirty="0"/>
              <a:t>t</a:t>
            </a:r>
            <a:r>
              <a:rPr dirty="0"/>
              <a:t>i</a:t>
            </a:r>
            <a:r>
              <a:rPr spc="-5" dirty="0"/>
              <a:t>o</a:t>
            </a:r>
            <a:r>
              <a:rPr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6062471" y="1528572"/>
            <a:ext cx="2354579" cy="865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68823" y="3997452"/>
            <a:ext cx="4291965" cy="2074545"/>
          </a:xfrm>
          <a:custGeom>
            <a:avLst/>
            <a:gdLst/>
            <a:ahLst/>
            <a:cxnLst/>
            <a:rect l="l" t="t" r="r" b="b"/>
            <a:pathLst>
              <a:path w="4291965" h="2074545">
                <a:moveTo>
                  <a:pt x="0" y="0"/>
                </a:moveTo>
                <a:lnTo>
                  <a:pt x="4291583" y="0"/>
                </a:lnTo>
                <a:lnTo>
                  <a:pt x="4291583" y="2074164"/>
                </a:lnTo>
                <a:lnTo>
                  <a:pt x="0" y="2074164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9391" y="3890771"/>
            <a:ext cx="2158365" cy="323215"/>
          </a:xfrm>
          <a:custGeom>
            <a:avLst/>
            <a:gdLst/>
            <a:ahLst/>
            <a:cxnLst/>
            <a:rect l="l" t="t" r="r" b="b"/>
            <a:pathLst>
              <a:path w="2158365" h="323214">
                <a:moveTo>
                  <a:pt x="0" y="0"/>
                </a:moveTo>
                <a:lnTo>
                  <a:pt x="2157984" y="0"/>
                </a:lnTo>
                <a:lnTo>
                  <a:pt x="2157984" y="323088"/>
                </a:lnTo>
                <a:lnTo>
                  <a:pt x="0" y="3230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2352" y="3857244"/>
            <a:ext cx="4226560" cy="323215"/>
          </a:xfrm>
          <a:custGeom>
            <a:avLst/>
            <a:gdLst/>
            <a:ahLst/>
            <a:cxnLst/>
            <a:rect l="l" t="t" r="r" b="b"/>
            <a:pathLst>
              <a:path w="4226559" h="323214">
                <a:moveTo>
                  <a:pt x="0" y="0"/>
                </a:moveTo>
                <a:lnTo>
                  <a:pt x="4226052" y="0"/>
                </a:lnTo>
                <a:lnTo>
                  <a:pt x="4226052" y="323087"/>
                </a:lnTo>
                <a:lnTo>
                  <a:pt x="0" y="3230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31680" y="3831335"/>
            <a:ext cx="1221105" cy="332740"/>
          </a:xfrm>
          <a:custGeom>
            <a:avLst/>
            <a:gdLst/>
            <a:ahLst/>
            <a:cxnLst/>
            <a:rect l="l" t="t" r="r" b="b"/>
            <a:pathLst>
              <a:path w="1221104" h="332739">
                <a:moveTo>
                  <a:pt x="0" y="0"/>
                </a:moveTo>
                <a:lnTo>
                  <a:pt x="1220724" y="0"/>
                </a:lnTo>
                <a:lnTo>
                  <a:pt x="1220724" y="332231"/>
                </a:lnTo>
                <a:lnTo>
                  <a:pt x="0" y="3322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396" y="1716024"/>
            <a:ext cx="1508759" cy="697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3484" y="4431791"/>
            <a:ext cx="2029967" cy="3276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91384" y="4395215"/>
            <a:ext cx="1975103" cy="3642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8228" y="4309933"/>
            <a:ext cx="0" cy="1833880"/>
          </a:xfrm>
          <a:custGeom>
            <a:avLst/>
            <a:gdLst/>
            <a:ahLst/>
            <a:cxnLst/>
            <a:rect l="l" t="t" r="r" b="b"/>
            <a:pathLst>
              <a:path h="1833879">
                <a:moveTo>
                  <a:pt x="0" y="0"/>
                </a:moveTo>
                <a:lnTo>
                  <a:pt x="0" y="1833321"/>
                </a:lnTo>
              </a:path>
            </a:pathLst>
          </a:custGeom>
          <a:ln w="952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0267" y="4949695"/>
            <a:ext cx="4236085" cy="0"/>
          </a:xfrm>
          <a:custGeom>
            <a:avLst/>
            <a:gdLst/>
            <a:ahLst/>
            <a:cxnLst/>
            <a:rect l="l" t="t" r="r" b="b"/>
            <a:pathLst>
              <a:path w="4236084">
                <a:moveTo>
                  <a:pt x="0" y="0"/>
                </a:moveTo>
                <a:lnTo>
                  <a:pt x="4235526" y="0"/>
                </a:lnTo>
              </a:path>
            </a:pathLst>
          </a:custGeom>
          <a:ln w="952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30267" y="5330731"/>
            <a:ext cx="4236085" cy="0"/>
          </a:xfrm>
          <a:custGeom>
            <a:avLst/>
            <a:gdLst/>
            <a:ahLst/>
            <a:cxnLst/>
            <a:rect l="l" t="t" r="r" b="b"/>
            <a:pathLst>
              <a:path w="4236084">
                <a:moveTo>
                  <a:pt x="0" y="0"/>
                </a:moveTo>
                <a:lnTo>
                  <a:pt x="4235526" y="0"/>
                </a:lnTo>
              </a:path>
            </a:pathLst>
          </a:custGeom>
          <a:ln w="952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35029" y="4309933"/>
            <a:ext cx="0" cy="1833880"/>
          </a:xfrm>
          <a:custGeom>
            <a:avLst/>
            <a:gdLst/>
            <a:ahLst/>
            <a:cxnLst/>
            <a:rect l="l" t="t" r="r" b="b"/>
            <a:pathLst>
              <a:path h="1833879">
                <a:moveTo>
                  <a:pt x="0" y="0"/>
                </a:moveTo>
                <a:lnTo>
                  <a:pt x="0" y="1833321"/>
                </a:lnTo>
              </a:path>
            </a:pathLst>
          </a:custGeom>
          <a:ln w="952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61030" y="4309933"/>
            <a:ext cx="0" cy="1833880"/>
          </a:xfrm>
          <a:custGeom>
            <a:avLst/>
            <a:gdLst/>
            <a:ahLst/>
            <a:cxnLst/>
            <a:rect l="l" t="t" r="r" b="b"/>
            <a:pathLst>
              <a:path h="1833879">
                <a:moveTo>
                  <a:pt x="0" y="0"/>
                </a:moveTo>
                <a:lnTo>
                  <a:pt x="0" y="1833321"/>
                </a:lnTo>
              </a:path>
            </a:pathLst>
          </a:custGeom>
          <a:ln w="952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30267" y="4314695"/>
            <a:ext cx="4236085" cy="0"/>
          </a:xfrm>
          <a:custGeom>
            <a:avLst/>
            <a:gdLst/>
            <a:ahLst/>
            <a:cxnLst/>
            <a:rect l="l" t="t" r="r" b="b"/>
            <a:pathLst>
              <a:path w="4236084">
                <a:moveTo>
                  <a:pt x="0" y="0"/>
                </a:moveTo>
                <a:lnTo>
                  <a:pt x="4235526" y="0"/>
                </a:lnTo>
              </a:path>
            </a:pathLst>
          </a:custGeom>
          <a:ln w="952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30267" y="6138486"/>
            <a:ext cx="4236085" cy="0"/>
          </a:xfrm>
          <a:custGeom>
            <a:avLst/>
            <a:gdLst/>
            <a:ahLst/>
            <a:cxnLst/>
            <a:rect l="l" t="t" r="r" b="b"/>
            <a:pathLst>
              <a:path w="4236084">
                <a:moveTo>
                  <a:pt x="0" y="0"/>
                </a:moveTo>
                <a:lnTo>
                  <a:pt x="4235526" y="0"/>
                </a:lnTo>
              </a:path>
            </a:pathLst>
          </a:custGeom>
          <a:ln w="952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41976" y="4450079"/>
            <a:ext cx="4192523" cy="367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28147" y="4221479"/>
            <a:ext cx="745235" cy="7482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12007" y="1572767"/>
            <a:ext cx="2270759" cy="8686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06028" y="1525524"/>
            <a:ext cx="3310254" cy="2255520"/>
          </a:xfrm>
          <a:custGeom>
            <a:avLst/>
            <a:gdLst/>
            <a:ahLst/>
            <a:cxnLst/>
            <a:rect l="l" t="t" r="r" b="b"/>
            <a:pathLst>
              <a:path w="3310254" h="2255520">
                <a:moveTo>
                  <a:pt x="0" y="0"/>
                </a:moveTo>
                <a:lnTo>
                  <a:pt x="3310128" y="0"/>
                </a:lnTo>
                <a:lnTo>
                  <a:pt x="3310128" y="2255520"/>
                </a:lnTo>
                <a:lnTo>
                  <a:pt x="0" y="225552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20328" y="1371600"/>
            <a:ext cx="1865630" cy="323215"/>
          </a:xfrm>
          <a:custGeom>
            <a:avLst/>
            <a:gdLst/>
            <a:ahLst/>
            <a:cxnLst/>
            <a:rect l="l" t="t" r="r" b="b"/>
            <a:pathLst>
              <a:path w="1865629" h="323214">
                <a:moveTo>
                  <a:pt x="0" y="0"/>
                </a:moveTo>
                <a:lnTo>
                  <a:pt x="1865376" y="0"/>
                </a:lnTo>
                <a:lnTo>
                  <a:pt x="1865376" y="323088"/>
                </a:lnTo>
                <a:lnTo>
                  <a:pt x="0" y="3230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81843" y="1889760"/>
            <a:ext cx="1629155" cy="5821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04148" y="1818132"/>
            <a:ext cx="1339595" cy="7193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59799" y="1721502"/>
            <a:ext cx="0" cy="1041400"/>
          </a:xfrm>
          <a:custGeom>
            <a:avLst/>
            <a:gdLst/>
            <a:ahLst/>
            <a:cxnLst/>
            <a:rect l="l" t="t" r="r" b="b"/>
            <a:pathLst>
              <a:path h="1041400">
                <a:moveTo>
                  <a:pt x="0" y="0"/>
                </a:moveTo>
                <a:lnTo>
                  <a:pt x="0" y="1040828"/>
                </a:lnTo>
              </a:path>
            </a:pathLst>
          </a:custGeom>
          <a:ln w="952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65374" y="2376528"/>
            <a:ext cx="3188970" cy="0"/>
          </a:xfrm>
          <a:custGeom>
            <a:avLst/>
            <a:gdLst/>
            <a:ahLst/>
            <a:cxnLst/>
            <a:rect l="l" t="t" r="r" b="b"/>
            <a:pathLst>
              <a:path w="3188970">
                <a:moveTo>
                  <a:pt x="0" y="0"/>
                </a:moveTo>
                <a:lnTo>
                  <a:pt x="3188855" y="0"/>
                </a:lnTo>
              </a:path>
            </a:pathLst>
          </a:custGeom>
          <a:ln w="952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65374" y="2757565"/>
            <a:ext cx="3188970" cy="0"/>
          </a:xfrm>
          <a:custGeom>
            <a:avLst/>
            <a:gdLst/>
            <a:ahLst/>
            <a:cxnLst/>
            <a:rect l="l" t="t" r="r" b="b"/>
            <a:pathLst>
              <a:path w="3188970">
                <a:moveTo>
                  <a:pt x="0" y="0"/>
                </a:moveTo>
                <a:lnTo>
                  <a:pt x="3188855" y="0"/>
                </a:lnTo>
              </a:path>
            </a:pathLst>
          </a:custGeom>
          <a:ln w="952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70135" y="1721504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33"/>
                </a:lnTo>
              </a:path>
            </a:pathLst>
          </a:custGeom>
          <a:ln w="952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849460" y="1721504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33"/>
                </a:lnTo>
              </a:path>
            </a:pathLst>
          </a:custGeom>
          <a:ln w="952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65374" y="1726266"/>
            <a:ext cx="3188970" cy="0"/>
          </a:xfrm>
          <a:custGeom>
            <a:avLst/>
            <a:gdLst/>
            <a:ahLst/>
            <a:cxnLst/>
            <a:rect l="l" t="t" r="r" b="b"/>
            <a:pathLst>
              <a:path w="3188970">
                <a:moveTo>
                  <a:pt x="0" y="0"/>
                </a:moveTo>
                <a:lnTo>
                  <a:pt x="3188855" y="0"/>
                </a:lnTo>
              </a:path>
            </a:pathLst>
          </a:custGeom>
          <a:ln w="952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65374" y="3816781"/>
            <a:ext cx="3188970" cy="0"/>
          </a:xfrm>
          <a:custGeom>
            <a:avLst/>
            <a:gdLst/>
            <a:ahLst/>
            <a:cxnLst/>
            <a:rect l="l" t="t" r="r" b="b"/>
            <a:pathLst>
              <a:path w="3188970">
                <a:moveTo>
                  <a:pt x="0" y="0"/>
                </a:moveTo>
                <a:lnTo>
                  <a:pt x="3188855" y="0"/>
                </a:lnTo>
              </a:path>
            </a:pathLst>
          </a:custGeom>
          <a:ln w="952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9391" y="1371600"/>
            <a:ext cx="1914525" cy="323215"/>
          </a:xfrm>
          <a:custGeom>
            <a:avLst/>
            <a:gdLst/>
            <a:ahLst/>
            <a:cxnLst/>
            <a:rect l="l" t="t" r="r" b="b"/>
            <a:pathLst>
              <a:path w="1914525" h="323214">
                <a:moveTo>
                  <a:pt x="0" y="0"/>
                </a:moveTo>
                <a:lnTo>
                  <a:pt x="1914144" y="0"/>
                </a:lnTo>
                <a:lnTo>
                  <a:pt x="1914144" y="323088"/>
                </a:lnTo>
                <a:lnTo>
                  <a:pt x="0" y="3230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537517" y="2454524"/>
            <a:ext cx="5711825" cy="165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tabLst>
                <a:tab pos="1525270" algn="l"/>
              </a:tabLst>
            </a:pPr>
            <a:r>
              <a:rPr sz="1900" spc="-15" dirty="0">
                <a:solidFill>
                  <a:srgbClr val="67B346"/>
                </a:solidFill>
                <a:latin typeface="Calibri"/>
                <a:cs typeface="Calibri"/>
              </a:rPr>
              <a:t>Z</a:t>
            </a:r>
            <a:r>
              <a:rPr sz="1900" spc="-10" dirty="0">
                <a:solidFill>
                  <a:srgbClr val="67B346"/>
                </a:solidFill>
                <a:latin typeface="Calibri"/>
                <a:cs typeface="Calibri"/>
              </a:rPr>
              <a:t>3</a:t>
            </a:r>
            <a:r>
              <a:rPr sz="1900" dirty="0">
                <a:solidFill>
                  <a:srgbClr val="67B346"/>
                </a:solidFill>
                <a:latin typeface="Calibri"/>
                <a:cs typeface="Calibri"/>
              </a:rPr>
              <a:t>	</a:t>
            </a:r>
            <a:r>
              <a:rPr sz="1900" spc="-15" dirty="0">
                <a:solidFill>
                  <a:srgbClr val="67B346"/>
                </a:solidFill>
                <a:latin typeface="Calibri"/>
                <a:cs typeface="Calibri"/>
              </a:rPr>
              <a:t>Z3C</a:t>
            </a:r>
            <a:endParaRPr sz="1900">
              <a:latin typeface="Calibri"/>
              <a:cs typeface="Calibri"/>
            </a:endParaRPr>
          </a:p>
          <a:p>
            <a:pPr marL="1245235" algn="ctr">
              <a:lnSpc>
                <a:spcPct val="100000"/>
              </a:lnSpc>
              <a:spcBef>
                <a:spcPts val="750"/>
              </a:spcBef>
            </a:pP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~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5 </a:t>
            </a:r>
            <a:r>
              <a:rPr sz="1400" spc="-10" dirty="0">
                <a:solidFill>
                  <a:srgbClr val="808080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3178175" marR="165735">
              <a:lnSpc>
                <a:spcPct val="100000"/>
              </a:lnSpc>
            </a:pP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802</a:t>
            </a:r>
            <a:r>
              <a:rPr sz="1400" spc="5" dirty="0">
                <a:solidFill>
                  <a:srgbClr val="808080"/>
                </a:solidFill>
                <a:latin typeface="Calibri"/>
                <a:cs typeface="Calibri"/>
              </a:rPr>
              <a:t>.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11a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c </a:t>
            </a:r>
            <a:r>
              <a:rPr sz="1400" spc="-50" dirty="0">
                <a:solidFill>
                  <a:srgbClr val="808080"/>
                </a:solidFill>
                <a:latin typeface="Calibri"/>
                <a:cs typeface="Calibri"/>
              </a:rPr>
              <a:t>W</a:t>
            </a:r>
            <a:r>
              <a:rPr sz="1400" spc="-25" dirty="0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808080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400" spc="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2 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W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1400" spc="-25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ss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&amp;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808080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oE FW</a:t>
            </a:r>
            <a:r>
              <a:rPr sz="1400" spc="-2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808080"/>
                </a:solidFill>
                <a:latin typeface="Calibri"/>
                <a:cs typeface="Calibri"/>
              </a:rPr>
              <a:t>h</a:t>
            </a:r>
            <a:r>
              <a:rPr sz="1400" spc="-25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808080"/>
                </a:solidFill>
                <a:latin typeface="Calibri"/>
                <a:cs typeface="Calibri"/>
              </a:rPr>
              <a:t>u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g</a:t>
            </a:r>
            <a:r>
              <a:rPr sz="1400" spc="-10" dirty="0">
                <a:solidFill>
                  <a:srgbClr val="808080"/>
                </a:solidFill>
                <a:latin typeface="Calibri"/>
                <a:cs typeface="Calibri"/>
              </a:rPr>
              <a:t>hpu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:</a:t>
            </a:r>
            <a:r>
              <a:rPr sz="1400" spc="2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10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0</a:t>
            </a:r>
            <a:r>
              <a:rPr sz="1400" spc="1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M</a:t>
            </a:r>
            <a:r>
              <a:rPr sz="1400" spc="-10" dirty="0">
                <a:solidFill>
                  <a:srgbClr val="808080"/>
                </a:solidFill>
                <a:latin typeface="Calibri"/>
                <a:cs typeface="Calibri"/>
              </a:rPr>
              <a:t>b</a:t>
            </a:r>
            <a:r>
              <a:rPr sz="1400" spc="-20" dirty="0">
                <a:solidFill>
                  <a:srgbClr val="808080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3178175">
              <a:lnSpc>
                <a:spcPct val="100000"/>
              </a:lnSpc>
            </a:pP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400" spc="-105" dirty="0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3 </a:t>
            </a:r>
            <a:r>
              <a:rPr sz="1400" spc="-114" dirty="0">
                <a:solidFill>
                  <a:srgbClr val="808080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400" spc="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Calibri"/>
                <a:cs typeface="Calibri"/>
              </a:rPr>
              <a:t>(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Z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3C)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L</a:t>
            </a:r>
            <a:r>
              <a:rPr sz="1100" spc="-9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A</a:t>
            </a:r>
            <a:r>
              <a:rPr sz="1100" spc="-10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spc="155" dirty="0">
                <a:solidFill>
                  <a:srgbClr val="00B0F0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G</a:t>
            </a:r>
            <a:r>
              <a:rPr sz="1100" spc="-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E </a:t>
            </a:r>
            <a:r>
              <a:rPr sz="1100" spc="3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B</a:t>
            </a:r>
            <a:r>
              <a:rPr sz="1100" spc="-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spc="155" dirty="0">
                <a:solidFill>
                  <a:srgbClr val="00B0F0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A</a:t>
            </a:r>
            <a:r>
              <a:rPr sz="1100" spc="-10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N</a:t>
            </a:r>
            <a:r>
              <a:rPr sz="1100" spc="-10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C</a:t>
            </a:r>
            <a:r>
              <a:rPr sz="1100" spc="-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H</a:t>
            </a:r>
            <a:r>
              <a:rPr sz="1100" spc="-10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, </a:t>
            </a:r>
            <a:r>
              <a:rPr sz="1100" spc="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C</a:t>
            </a:r>
            <a:r>
              <a:rPr sz="1100" spc="-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A</a:t>
            </a:r>
            <a:r>
              <a:rPr sz="1100" spc="-10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M</a:t>
            </a:r>
            <a:r>
              <a:rPr sz="1100" spc="-9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P</a:t>
            </a:r>
            <a:r>
              <a:rPr sz="1100" spc="-10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U</a:t>
            </a:r>
            <a:r>
              <a:rPr sz="1100" spc="-10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S </a:t>
            </a:r>
            <a:r>
              <a:rPr sz="1100" spc="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spc="155" dirty="0">
                <a:solidFill>
                  <a:srgbClr val="00B0F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R </a:t>
            </a:r>
            <a:r>
              <a:rPr sz="1100" spc="3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C</a:t>
            </a:r>
            <a:r>
              <a:rPr sz="1100" spc="-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spc="155" dirty="0">
                <a:solidFill>
                  <a:srgbClr val="00B0F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N</a:t>
            </a:r>
            <a:r>
              <a:rPr sz="1100" spc="-10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C</a:t>
            </a:r>
            <a:r>
              <a:rPr sz="1100" spc="-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spc="155" dirty="0">
                <a:solidFill>
                  <a:srgbClr val="00B0F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N</a:t>
            </a:r>
            <a:r>
              <a:rPr sz="1100" spc="-10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T</a:t>
            </a:r>
            <a:r>
              <a:rPr sz="1100" spc="-10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spc="155" dirty="0">
                <a:solidFill>
                  <a:srgbClr val="00B0F0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A</a:t>
            </a:r>
            <a:r>
              <a:rPr sz="1100" spc="-10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T</a:t>
            </a:r>
            <a:r>
              <a:rPr sz="1100" spc="-10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O</a:t>
            </a:r>
            <a:r>
              <a:rPr sz="1100" spc="-10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B0F0"/>
                </a:solidFill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29933" y="5027691"/>
            <a:ext cx="72199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25" dirty="0">
                <a:solidFill>
                  <a:srgbClr val="67B346"/>
                </a:solidFill>
                <a:latin typeface="Calibri"/>
                <a:cs typeface="Calibri"/>
              </a:rPr>
              <a:t>M</a:t>
            </a:r>
            <a:r>
              <a:rPr sz="1900" spc="-10" dirty="0">
                <a:solidFill>
                  <a:srgbClr val="67B346"/>
                </a:solidFill>
                <a:latin typeface="Calibri"/>
                <a:cs typeface="Calibri"/>
              </a:rPr>
              <a:t>X</a:t>
            </a:r>
            <a:r>
              <a:rPr sz="1900" spc="-15" dirty="0">
                <a:solidFill>
                  <a:srgbClr val="67B346"/>
                </a:solidFill>
                <a:latin typeface="Calibri"/>
                <a:cs typeface="Calibri"/>
              </a:rPr>
              <a:t>25</a:t>
            </a:r>
            <a:r>
              <a:rPr sz="1900" spc="-10" dirty="0">
                <a:solidFill>
                  <a:srgbClr val="67B346"/>
                </a:solidFill>
                <a:latin typeface="Calibri"/>
                <a:cs typeface="Calibri"/>
              </a:rPr>
              <a:t>0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42883" y="5027691"/>
            <a:ext cx="72199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25" dirty="0">
                <a:solidFill>
                  <a:srgbClr val="67B346"/>
                </a:solidFill>
                <a:latin typeface="Calibri"/>
                <a:cs typeface="Calibri"/>
              </a:rPr>
              <a:t>M</a:t>
            </a:r>
            <a:r>
              <a:rPr sz="1900" spc="-10" dirty="0">
                <a:solidFill>
                  <a:srgbClr val="67B346"/>
                </a:solidFill>
                <a:latin typeface="Calibri"/>
                <a:cs typeface="Calibri"/>
              </a:rPr>
              <a:t>X</a:t>
            </a:r>
            <a:r>
              <a:rPr sz="1900" spc="-15" dirty="0">
                <a:solidFill>
                  <a:srgbClr val="67B346"/>
                </a:solidFill>
                <a:latin typeface="Calibri"/>
                <a:cs typeface="Calibri"/>
              </a:rPr>
              <a:t>45</a:t>
            </a:r>
            <a:r>
              <a:rPr sz="1900" spc="-10" dirty="0">
                <a:solidFill>
                  <a:srgbClr val="67B346"/>
                </a:solidFill>
                <a:latin typeface="Calibri"/>
                <a:cs typeface="Calibri"/>
              </a:rPr>
              <a:t>0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68068" y="5396153"/>
            <a:ext cx="171513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~2,00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0</a:t>
            </a:r>
            <a:r>
              <a:rPr sz="1400" spc="1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FW</a:t>
            </a:r>
            <a:r>
              <a:rPr sz="1400" spc="-2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808080"/>
                </a:solidFill>
                <a:latin typeface="Calibri"/>
                <a:cs typeface="Calibri"/>
              </a:rPr>
              <a:t>h</a:t>
            </a:r>
            <a:r>
              <a:rPr sz="1400" spc="-25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808080"/>
                </a:solidFill>
                <a:latin typeface="Calibri"/>
                <a:cs typeface="Calibri"/>
              </a:rPr>
              <a:t>u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g</a:t>
            </a:r>
            <a:r>
              <a:rPr sz="1400" spc="-10" dirty="0">
                <a:solidFill>
                  <a:srgbClr val="808080"/>
                </a:solidFill>
                <a:latin typeface="Calibri"/>
                <a:cs typeface="Calibri"/>
              </a:rPr>
              <a:t>hpu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:</a:t>
            </a:r>
            <a:r>
              <a:rPr sz="1400" spc="2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4 G</a:t>
            </a:r>
            <a:r>
              <a:rPr sz="1400" spc="-10" dirty="0">
                <a:solidFill>
                  <a:srgbClr val="808080"/>
                </a:solidFill>
                <a:latin typeface="Calibri"/>
                <a:cs typeface="Calibri"/>
              </a:rPr>
              <a:t>b</a:t>
            </a:r>
            <a:r>
              <a:rPr sz="1400" spc="-20" dirty="0">
                <a:solidFill>
                  <a:srgbClr val="808080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81195" y="5396153"/>
            <a:ext cx="171513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~10,00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0</a:t>
            </a:r>
            <a:r>
              <a:rPr sz="1400" spc="1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FW</a:t>
            </a:r>
            <a:r>
              <a:rPr sz="1400" spc="-2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808080"/>
                </a:solidFill>
                <a:latin typeface="Calibri"/>
                <a:cs typeface="Calibri"/>
              </a:rPr>
              <a:t>h</a:t>
            </a:r>
            <a:r>
              <a:rPr sz="1400" spc="-25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808080"/>
                </a:solidFill>
                <a:latin typeface="Calibri"/>
                <a:cs typeface="Calibri"/>
              </a:rPr>
              <a:t>u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g</a:t>
            </a:r>
            <a:r>
              <a:rPr sz="1400" spc="-10" dirty="0">
                <a:solidFill>
                  <a:srgbClr val="808080"/>
                </a:solidFill>
                <a:latin typeface="Calibri"/>
                <a:cs typeface="Calibri"/>
              </a:rPr>
              <a:t>hpu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:</a:t>
            </a:r>
            <a:r>
              <a:rPr sz="1400" spc="2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6 G</a:t>
            </a:r>
            <a:r>
              <a:rPr sz="1400" spc="-10" dirty="0">
                <a:solidFill>
                  <a:srgbClr val="808080"/>
                </a:solidFill>
                <a:latin typeface="Calibri"/>
                <a:cs typeface="Calibri"/>
              </a:rPr>
              <a:t>b</a:t>
            </a:r>
            <a:r>
              <a:rPr sz="1400" spc="-20" dirty="0">
                <a:solidFill>
                  <a:srgbClr val="808080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957287" y="1446409"/>
            <a:ext cx="13906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B0F0"/>
                </a:solidFill>
                <a:latin typeface="Calibri"/>
                <a:cs typeface="Calibri"/>
              </a:rPr>
              <a:t>T</a:t>
            </a:r>
            <a:r>
              <a:rPr sz="1400" spc="-2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295" dirty="0">
                <a:solidFill>
                  <a:srgbClr val="00B0F0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00B0F0"/>
                </a:solidFill>
                <a:latin typeface="Calibri"/>
                <a:cs typeface="Calibri"/>
              </a:rPr>
              <a:t>L</a:t>
            </a:r>
            <a:r>
              <a:rPr sz="1400" spc="-2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295" dirty="0">
                <a:solidFill>
                  <a:srgbClr val="00B0F0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00B0F0"/>
                </a:solidFill>
                <a:latin typeface="Calibri"/>
                <a:cs typeface="Calibri"/>
              </a:rPr>
              <a:t>W</a:t>
            </a:r>
            <a:r>
              <a:rPr sz="1400" spc="-3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B0F0"/>
                </a:solidFill>
                <a:latin typeface="Calibri"/>
                <a:cs typeface="Calibri"/>
              </a:rPr>
              <a:t>O</a:t>
            </a:r>
            <a:r>
              <a:rPr sz="1400" spc="-2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B0F0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B0F0"/>
                </a:solidFill>
                <a:latin typeface="Calibri"/>
                <a:cs typeface="Calibri"/>
              </a:rPr>
              <a:t>K</a:t>
            </a:r>
            <a:r>
              <a:rPr sz="1400" spc="-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295" dirty="0">
                <a:solidFill>
                  <a:srgbClr val="00B0F0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00B0F0"/>
                </a:solidFill>
                <a:latin typeface="Calibri"/>
                <a:cs typeface="Calibri"/>
              </a:rPr>
              <a:t>R</a:t>
            </a:r>
            <a:r>
              <a:rPr sz="1400" spc="-2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9515856" y="3991355"/>
          <a:ext cx="2428240" cy="2086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955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92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CDCDCD"/>
                      </a:solidFill>
                      <a:prstDash val="solid"/>
                    </a:lnR>
                    <a:lnT w="12192">
                      <a:solidFill>
                        <a:srgbClr val="80808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sz="1400" spc="150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VIR</a:t>
                      </a:r>
                      <a:r>
                        <a:rPr sz="1400" spc="155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114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155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CDCDCD"/>
                      </a:solidFill>
                      <a:prstDash val="solid"/>
                    </a:lnL>
                    <a:lnR w="12192">
                      <a:solidFill>
                        <a:srgbClr val="808080"/>
                      </a:solidFill>
                      <a:prstDash val="solid"/>
                    </a:lnR>
                    <a:lnT w="12192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CDCDC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36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CDCDC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vM</a:t>
                      </a:r>
                      <a:r>
                        <a:rPr sz="1900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5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900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900" spc="25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200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200" spc="-20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WS</a:t>
                      </a:r>
                      <a:r>
                        <a:rPr sz="1200" spc="-10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&amp; A</a:t>
                      </a:r>
                      <a:r>
                        <a:rPr sz="1200" spc="5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zu</a:t>
                      </a:r>
                      <a:r>
                        <a:rPr sz="1200" spc="-15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CDCDCD"/>
                      </a:solidFill>
                      <a:prstDash val="solid"/>
                    </a:lnL>
                    <a:lnR w="12192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CDCDCD"/>
                      </a:solidFill>
                      <a:prstDash val="solid"/>
                    </a:lnT>
                    <a:lnB w="9525">
                      <a:solidFill>
                        <a:srgbClr val="CDCDC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757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CDCDC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640" marR="4006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FW</a:t>
                      </a:r>
                      <a:r>
                        <a:rPr sz="1400" spc="-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400" spc="-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hpu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1400" spc="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75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 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N &amp;</a:t>
                      </a:r>
                      <a:r>
                        <a:rPr sz="14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SD-</a:t>
                      </a:r>
                      <a:r>
                        <a:rPr sz="1400" spc="-6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CDCDCD"/>
                      </a:solidFill>
                      <a:prstDash val="solid"/>
                    </a:lnL>
                    <a:lnR w="12192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CDCDCD"/>
                      </a:solidFill>
                      <a:prstDash val="solid"/>
                    </a:lnT>
                    <a:lnB w="9525">
                      <a:solidFill>
                        <a:srgbClr val="CDCDC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18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808080"/>
                      </a:solidFill>
                      <a:prstDash val="solid"/>
                    </a:lnL>
                    <a:lnB w="12192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192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CDCDCD"/>
                      </a:solidFill>
                      <a:prstDash val="solid"/>
                    </a:lnT>
                    <a:lnB w="12192">
                      <a:solidFill>
                        <a:srgbClr val="8080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341375" y="4000500"/>
          <a:ext cx="4642485" cy="2080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5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748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1">
                      <a:solidFill>
                        <a:srgbClr val="808080"/>
                      </a:solidFill>
                      <a:prstDash val="solid"/>
                    </a:lnL>
                    <a:lnT w="12191">
                      <a:solidFill>
                        <a:srgbClr val="80808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</a:pPr>
                      <a:r>
                        <a:rPr sz="1400" spc="155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150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155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150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155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M </a:t>
                      </a:r>
                      <a:r>
                        <a:rPr sz="1400" spc="-45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60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BR</a:t>
                      </a:r>
                      <a:r>
                        <a:rPr sz="1400" spc="155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145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150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191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191">
                      <a:solidFill>
                        <a:srgbClr val="808080"/>
                      </a:solidFill>
                      <a:prstDash val="solid"/>
                    </a:lnR>
                    <a:lnT w="12191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1">
                      <a:solidFill>
                        <a:srgbClr val="808080"/>
                      </a:solidFill>
                      <a:prstDash val="solid"/>
                    </a:lnL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62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1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DADAD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ADADA"/>
                      </a:solidFill>
                      <a:prstDash val="solid"/>
                    </a:lnL>
                    <a:lnR w="9525">
                      <a:solidFill>
                        <a:srgbClr val="DADADA"/>
                      </a:solidFill>
                      <a:prstDash val="solid"/>
                    </a:lnR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ADADA"/>
                      </a:solidFill>
                      <a:prstDash val="solid"/>
                    </a:lnL>
                    <a:lnR w="12191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1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DADADA"/>
                      </a:solidFill>
                      <a:prstDash val="solid"/>
                    </a:lnR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99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1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DADAD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5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900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ADADA"/>
                      </a:solidFill>
                      <a:prstDash val="solid"/>
                    </a:lnL>
                    <a:lnR w="9525">
                      <a:solidFill>
                        <a:srgbClr val="DADADA"/>
                      </a:solidFill>
                      <a:prstDash val="solid"/>
                    </a:lnR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5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900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ADADA"/>
                      </a:solidFill>
                      <a:prstDash val="solid"/>
                    </a:lnL>
                    <a:lnR w="12191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1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DADADA"/>
                      </a:solidFill>
                      <a:prstDash val="solid"/>
                    </a:lnR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638">
                <a:tc>
                  <a:txBody>
                    <a:bodyPr/>
                    <a:lstStyle/>
                    <a:p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1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DADAD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~20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0 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FW</a:t>
                      </a:r>
                      <a:r>
                        <a:rPr sz="1400" spc="-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400" spc="-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hpu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1400" spc="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50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ADADA"/>
                      </a:solidFill>
                      <a:prstDash val="solid"/>
                    </a:lnL>
                    <a:lnR w="9525">
                      <a:solidFill>
                        <a:srgbClr val="DADADA"/>
                      </a:solidFill>
                      <a:prstDash val="solid"/>
                    </a:lnR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~50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0 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FW</a:t>
                      </a:r>
                      <a:r>
                        <a:rPr sz="1400" spc="-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400" spc="-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hpu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1400" spc="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75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ADADA"/>
                      </a:solidFill>
                      <a:prstDash val="solid"/>
                    </a:lnL>
                    <a:lnR w="12191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1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DADADA"/>
                      </a:solidFill>
                      <a:prstDash val="solid"/>
                    </a:lnR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19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1">
                      <a:solidFill>
                        <a:srgbClr val="808080"/>
                      </a:solidFill>
                      <a:prstDash val="solid"/>
                    </a:lnL>
                    <a:lnB w="12191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12191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191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DADADA"/>
                      </a:solidFill>
                      <a:prstDash val="solid"/>
                    </a:lnT>
                    <a:lnB w="12191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1">
                      <a:solidFill>
                        <a:srgbClr val="808080"/>
                      </a:solidFill>
                      <a:prstDash val="solid"/>
                    </a:lnL>
                    <a:lnT w="9525">
                      <a:solidFill>
                        <a:srgbClr val="DADAD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341375" y="1528572"/>
          <a:ext cx="8088630" cy="2366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7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0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3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2275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808080"/>
                      </a:solidFill>
                      <a:prstDash val="solid"/>
                    </a:lnL>
                    <a:lnT w="12192">
                      <a:solidFill>
                        <a:srgbClr val="80808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400" spc="155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SMA</a:t>
                      </a:r>
                      <a:r>
                        <a:rPr sz="1400" spc="150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400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L </a:t>
                      </a:r>
                      <a:r>
                        <a:rPr sz="1400" spc="-60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60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BR</a:t>
                      </a:r>
                      <a:r>
                        <a:rPr sz="1400" spc="155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145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150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192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CDCD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192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CDCD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192">
                      <a:solidFill>
                        <a:srgbClr val="808080"/>
                      </a:solidFill>
                      <a:prstDash val="solid"/>
                    </a:lnR>
                    <a:lnT w="12192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CDCDC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64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CDCDC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CDCDCD"/>
                      </a:solidFill>
                      <a:prstDash val="solid"/>
                    </a:lnL>
                    <a:lnR w="9525">
                      <a:solidFill>
                        <a:srgbClr val="CDCDCD"/>
                      </a:solidFill>
                      <a:prstDash val="solid"/>
                    </a:lnR>
                    <a:lnT w="9525">
                      <a:solidFill>
                        <a:srgbClr val="CDCDCD"/>
                      </a:solidFill>
                      <a:prstDash val="solid"/>
                    </a:lnT>
                    <a:lnB w="9525">
                      <a:solidFill>
                        <a:srgbClr val="CDCD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CDCDCD"/>
                      </a:solidFill>
                      <a:prstDash val="solid"/>
                    </a:lnL>
                    <a:lnR w="9525">
                      <a:solidFill>
                        <a:srgbClr val="CDCDCD"/>
                      </a:solidFill>
                      <a:prstDash val="solid"/>
                    </a:lnR>
                    <a:lnT w="9525">
                      <a:solidFill>
                        <a:srgbClr val="CDCDCD"/>
                      </a:solidFill>
                      <a:prstDash val="solid"/>
                    </a:lnT>
                    <a:lnB w="9525">
                      <a:solidFill>
                        <a:srgbClr val="CDCD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CDCDCD"/>
                      </a:solidFill>
                      <a:prstDash val="solid"/>
                    </a:lnL>
                    <a:lnR w="12192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CDCDCD"/>
                      </a:solidFill>
                      <a:prstDash val="solid"/>
                    </a:lnT>
                    <a:lnB w="9525">
                      <a:solidFill>
                        <a:srgbClr val="CDCDC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98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CDCDC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8166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5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64/W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CDCDCD"/>
                      </a:solidFill>
                      <a:prstDash val="solid"/>
                    </a:lnL>
                    <a:lnR w="9525">
                      <a:solidFill>
                        <a:srgbClr val="CDCDCD"/>
                      </a:solidFill>
                      <a:prstDash val="solid"/>
                    </a:lnR>
                    <a:lnT w="9525">
                      <a:solidFill>
                        <a:srgbClr val="CDCDCD"/>
                      </a:solidFill>
                      <a:prstDash val="solid"/>
                    </a:lnT>
                    <a:lnB w="9525">
                      <a:solidFill>
                        <a:srgbClr val="CDCD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5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67/6</a:t>
                      </a:r>
                      <a:r>
                        <a:rPr sz="1900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CDCDCD"/>
                      </a:solidFill>
                      <a:prstDash val="solid"/>
                    </a:lnL>
                    <a:lnR w="9525">
                      <a:solidFill>
                        <a:srgbClr val="CDCDCD"/>
                      </a:solidFill>
                      <a:prstDash val="solid"/>
                    </a:lnR>
                    <a:lnT w="9525">
                      <a:solidFill>
                        <a:srgbClr val="CDCDCD"/>
                      </a:solidFill>
                      <a:prstDash val="solid"/>
                    </a:lnT>
                    <a:lnB w="9525">
                      <a:solidFill>
                        <a:srgbClr val="CDCD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166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5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67C/68C</a:t>
                      </a:r>
                      <a:r>
                        <a:rPr sz="1900" dirty="0">
                          <a:solidFill>
                            <a:srgbClr val="67B346"/>
                          </a:solidFill>
                          <a:latin typeface="Calibri"/>
                          <a:cs typeface="Calibri"/>
                        </a:rPr>
                        <a:t>W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CDCDCD"/>
                      </a:solidFill>
                      <a:prstDash val="solid"/>
                    </a:lnL>
                    <a:lnR w="12192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CDCDCD"/>
                      </a:solidFill>
                      <a:prstDash val="solid"/>
                    </a:lnT>
                    <a:lnB w="9525">
                      <a:solidFill>
                        <a:srgbClr val="CDCDC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182">
                <a:tc>
                  <a:txBody>
                    <a:bodyPr/>
                    <a:lstStyle/>
                    <a:p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CDCDCD"/>
                      </a:solidFill>
                      <a:prstDash val="solid"/>
                    </a:lnR>
                    <a:lnB w="12192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~5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0 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640" marR="63881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802</a:t>
                      </a:r>
                      <a:r>
                        <a:rPr sz="14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11a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c 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ss* &amp;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oE FW</a:t>
                      </a:r>
                      <a:r>
                        <a:rPr sz="1400" spc="-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400" spc="-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hpu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1400" spc="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CDCDCD"/>
                      </a:solidFill>
                      <a:prstDash val="solid"/>
                    </a:lnL>
                    <a:lnR w="9525">
                      <a:solidFill>
                        <a:srgbClr val="CDCDCD"/>
                      </a:solidFill>
                      <a:prstDash val="solid"/>
                    </a:lnR>
                    <a:lnT w="9525">
                      <a:solidFill>
                        <a:srgbClr val="CDCDCD"/>
                      </a:solidFill>
                      <a:prstDash val="solid"/>
                    </a:lnT>
                    <a:lnB w="12192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~5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0 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640" marR="69151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802</a:t>
                      </a:r>
                      <a:r>
                        <a:rPr sz="14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11a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c </a:t>
                      </a:r>
                      <a:r>
                        <a:rPr sz="1400" spc="-5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400" spc="-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* &amp;</a:t>
                      </a:r>
                      <a:r>
                        <a:rPr sz="14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oE FW</a:t>
                      </a:r>
                      <a:r>
                        <a:rPr sz="1400" spc="-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400" spc="-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hpu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1400" spc="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45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CDCDCD"/>
                      </a:solidFill>
                      <a:prstDash val="solid"/>
                    </a:lnL>
                    <a:lnR w="9525">
                      <a:solidFill>
                        <a:srgbClr val="CDCDCD"/>
                      </a:solidFill>
                      <a:prstDash val="solid"/>
                    </a:lnR>
                    <a:lnT w="9525">
                      <a:solidFill>
                        <a:srgbClr val="CDCDCD"/>
                      </a:solidFill>
                      <a:prstDash val="solid"/>
                    </a:lnT>
                    <a:lnB w="12192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~5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0 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640" marR="63309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802</a:t>
                      </a:r>
                      <a:r>
                        <a:rPr sz="14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11a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c </a:t>
                      </a:r>
                      <a:r>
                        <a:rPr sz="1400" spc="-5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400" spc="-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* &amp;</a:t>
                      </a:r>
                      <a:r>
                        <a:rPr sz="1400" spc="-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oE FW</a:t>
                      </a:r>
                      <a:r>
                        <a:rPr sz="1400" spc="-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400" spc="-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hpu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1400" spc="2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45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1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2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s 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10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6 </a:t>
                      </a:r>
                      <a:r>
                        <a:rPr sz="1400" spc="-114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CDCDCD"/>
                      </a:solidFill>
                      <a:prstDash val="solid"/>
                    </a:lnL>
                    <a:lnR w="12192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CDCDCD"/>
                      </a:solidFill>
                      <a:prstDash val="solid"/>
                    </a:lnT>
                    <a:lnB w="12192">
                      <a:solidFill>
                        <a:srgbClr val="8080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230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CDCDCD"/>
                      </a:solidFill>
                      <a:prstDash val="solid"/>
                    </a:lnR>
                    <a:lnT w="12192">
                      <a:solidFill>
                        <a:srgbClr val="80808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CDCDCD"/>
                      </a:solidFill>
                      <a:prstDash val="solid"/>
                    </a:lnL>
                    <a:lnR w="9525">
                      <a:solidFill>
                        <a:srgbClr val="CDCDCD"/>
                      </a:solidFill>
                      <a:prstDash val="solid"/>
                    </a:lnR>
                    <a:lnT w="12192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CDCD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CDCDCD"/>
                      </a:solidFill>
                      <a:prstDash val="solid"/>
                    </a:lnL>
                    <a:lnR w="9525">
                      <a:solidFill>
                        <a:srgbClr val="CDCDCD"/>
                      </a:solidFill>
                      <a:prstDash val="solid"/>
                    </a:lnR>
                    <a:lnT w="12192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CDCD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CDCDCD"/>
                      </a:solidFill>
                      <a:prstDash val="solid"/>
                    </a:lnL>
                    <a:lnR w="9525">
                      <a:solidFill>
                        <a:srgbClr val="CDCDCD"/>
                      </a:solidFill>
                      <a:prstDash val="solid"/>
                    </a:lnR>
                    <a:lnT w="12192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CDCDC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20840"/>
            <a:ext cx="12192000" cy="137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444" y="6356603"/>
            <a:ext cx="1325879" cy="257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20840"/>
            <a:ext cx="12192000" cy="137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29924" y="3990591"/>
            <a:ext cx="932815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67B346"/>
                </a:solidFill>
                <a:latin typeface="Calibri"/>
                <a:cs typeface="Calibri"/>
              </a:rPr>
              <a:t>Buil</a:t>
            </a:r>
            <a:r>
              <a:rPr sz="3200" dirty="0">
                <a:solidFill>
                  <a:srgbClr val="67B346"/>
                </a:solidFill>
                <a:latin typeface="Calibri"/>
                <a:cs typeface="Calibri"/>
              </a:rPr>
              <a:t>t</a:t>
            </a:r>
            <a:r>
              <a:rPr sz="3200" spc="10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7B346"/>
                </a:solidFill>
                <a:latin typeface="Calibri"/>
                <a:cs typeface="Calibri"/>
              </a:rPr>
              <a:t>on </a:t>
            </a:r>
            <a:r>
              <a:rPr sz="3200" spc="-5" dirty="0">
                <a:solidFill>
                  <a:srgbClr val="67B346"/>
                </a:solidFill>
                <a:latin typeface="Calibri"/>
                <a:cs typeface="Calibri"/>
              </a:rPr>
              <a:t>th</a:t>
            </a:r>
            <a:r>
              <a:rPr sz="3200" dirty="0">
                <a:solidFill>
                  <a:srgbClr val="67B346"/>
                </a:solidFill>
                <a:latin typeface="Calibri"/>
                <a:cs typeface="Calibri"/>
              </a:rPr>
              <a:t>e</a:t>
            </a:r>
            <a:r>
              <a:rPr sz="3200" spc="5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7B346"/>
                </a:solidFill>
                <a:latin typeface="Calibri"/>
                <a:cs typeface="Calibri"/>
              </a:rPr>
              <a:t>Indu</a:t>
            </a:r>
            <a:r>
              <a:rPr sz="3200" spc="-50" dirty="0">
                <a:solidFill>
                  <a:srgbClr val="67B346"/>
                </a:solidFill>
                <a:latin typeface="Calibri"/>
                <a:cs typeface="Calibri"/>
              </a:rPr>
              <a:t>s</a:t>
            </a:r>
            <a:r>
              <a:rPr sz="3200" spc="-5" dirty="0">
                <a:solidFill>
                  <a:srgbClr val="67B346"/>
                </a:solidFill>
                <a:latin typeface="Calibri"/>
                <a:cs typeface="Calibri"/>
              </a:rPr>
              <a:t>t</a:t>
            </a:r>
            <a:r>
              <a:rPr sz="3200" spc="10" dirty="0">
                <a:solidFill>
                  <a:srgbClr val="67B346"/>
                </a:solidFill>
                <a:latin typeface="Calibri"/>
                <a:cs typeface="Calibri"/>
              </a:rPr>
              <a:t>r</a:t>
            </a:r>
            <a:r>
              <a:rPr sz="3200" spc="95" dirty="0">
                <a:solidFill>
                  <a:srgbClr val="67B346"/>
                </a:solidFill>
                <a:latin typeface="Calibri"/>
                <a:cs typeface="Calibri"/>
              </a:rPr>
              <a:t>y</a:t>
            </a:r>
            <a:r>
              <a:rPr sz="3200" spc="-200" dirty="0">
                <a:solidFill>
                  <a:srgbClr val="67B346"/>
                </a:solidFill>
                <a:latin typeface="Calibri"/>
                <a:cs typeface="Calibri"/>
              </a:rPr>
              <a:t>’</a:t>
            </a:r>
            <a:r>
              <a:rPr sz="3200" dirty="0">
                <a:solidFill>
                  <a:srgbClr val="67B346"/>
                </a:solidFill>
                <a:latin typeface="Calibri"/>
                <a:cs typeface="Calibri"/>
              </a:rPr>
              <a:t>s</a:t>
            </a:r>
            <a:r>
              <a:rPr sz="3200" spc="25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7B346"/>
                </a:solidFill>
                <a:latin typeface="Calibri"/>
                <a:cs typeface="Calibri"/>
              </a:rPr>
              <a:t>M</a:t>
            </a:r>
            <a:r>
              <a:rPr sz="3200" dirty="0">
                <a:solidFill>
                  <a:srgbClr val="67B346"/>
                </a:solidFill>
                <a:latin typeface="Calibri"/>
                <a:cs typeface="Calibri"/>
              </a:rPr>
              <a:t>o</a:t>
            </a:r>
            <a:r>
              <a:rPr sz="3200" spc="-45" dirty="0">
                <a:solidFill>
                  <a:srgbClr val="67B346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67B346"/>
                </a:solidFill>
                <a:latin typeface="Calibri"/>
                <a:cs typeface="Calibri"/>
              </a:rPr>
              <a:t>t </a:t>
            </a:r>
            <a:r>
              <a:rPr sz="3200" spc="-210" dirty="0">
                <a:solidFill>
                  <a:srgbClr val="67B346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67B346"/>
                </a:solidFill>
                <a:latin typeface="Calibri"/>
                <a:cs typeface="Calibri"/>
              </a:rPr>
              <a:t>ru</a:t>
            </a:r>
            <a:r>
              <a:rPr sz="3200" spc="-45" dirty="0">
                <a:solidFill>
                  <a:srgbClr val="67B346"/>
                </a:solidFill>
                <a:latin typeface="Calibri"/>
                <a:cs typeface="Calibri"/>
              </a:rPr>
              <a:t>st</a:t>
            </a:r>
            <a:r>
              <a:rPr sz="3200" dirty="0">
                <a:solidFill>
                  <a:srgbClr val="67B346"/>
                </a:solidFill>
                <a:latin typeface="Calibri"/>
                <a:cs typeface="Calibri"/>
              </a:rPr>
              <a:t>ed</a:t>
            </a:r>
            <a:r>
              <a:rPr sz="3200" spc="15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7B346"/>
                </a:solidFill>
                <a:latin typeface="Calibri"/>
                <a:cs typeface="Calibri"/>
              </a:rPr>
              <a:t>Cl</a:t>
            </a:r>
            <a:r>
              <a:rPr sz="3200" dirty="0">
                <a:solidFill>
                  <a:srgbClr val="67B346"/>
                </a:solidFill>
                <a:latin typeface="Calibri"/>
                <a:cs typeface="Calibri"/>
              </a:rPr>
              <a:t>o</a:t>
            </a:r>
            <a:r>
              <a:rPr sz="3200" spc="-10" dirty="0">
                <a:solidFill>
                  <a:srgbClr val="67B346"/>
                </a:solidFill>
                <a:latin typeface="Calibri"/>
                <a:cs typeface="Calibri"/>
              </a:rPr>
              <a:t>u</a:t>
            </a:r>
            <a:r>
              <a:rPr sz="3200" dirty="0">
                <a:solidFill>
                  <a:srgbClr val="67B346"/>
                </a:solidFill>
                <a:latin typeface="Calibri"/>
                <a:cs typeface="Calibri"/>
              </a:rPr>
              <a:t>d</a:t>
            </a:r>
            <a:r>
              <a:rPr sz="3200" spc="25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7B346"/>
                </a:solidFill>
                <a:latin typeface="Calibri"/>
                <a:cs typeface="Calibri"/>
              </a:rPr>
              <a:t>I</a:t>
            </a:r>
            <a:r>
              <a:rPr sz="3200" spc="-30" dirty="0">
                <a:solidFill>
                  <a:srgbClr val="67B346"/>
                </a:solidFill>
                <a:latin typeface="Calibri"/>
                <a:cs typeface="Calibri"/>
              </a:rPr>
              <a:t>n</a:t>
            </a:r>
            <a:r>
              <a:rPr sz="3200" spc="-10" dirty="0">
                <a:solidFill>
                  <a:srgbClr val="67B346"/>
                </a:solidFill>
                <a:latin typeface="Calibri"/>
                <a:cs typeface="Calibri"/>
              </a:rPr>
              <a:t>f</a:t>
            </a:r>
            <a:r>
              <a:rPr sz="3200" spc="-65" dirty="0">
                <a:solidFill>
                  <a:srgbClr val="67B346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67B346"/>
                </a:solidFill>
                <a:latin typeface="Calibri"/>
                <a:cs typeface="Calibri"/>
              </a:rPr>
              <a:t>a</a:t>
            </a:r>
            <a:r>
              <a:rPr sz="3200" spc="-45" dirty="0">
                <a:solidFill>
                  <a:srgbClr val="67B346"/>
                </a:solidFill>
                <a:latin typeface="Calibri"/>
                <a:cs typeface="Calibri"/>
              </a:rPr>
              <a:t>s</a:t>
            </a:r>
            <a:r>
              <a:rPr sz="3200" spc="-5" dirty="0">
                <a:solidFill>
                  <a:srgbClr val="67B346"/>
                </a:solidFill>
                <a:latin typeface="Calibri"/>
                <a:cs typeface="Calibri"/>
              </a:rPr>
              <a:t>truc</a:t>
            </a:r>
            <a:r>
              <a:rPr sz="3200" spc="-10" dirty="0">
                <a:solidFill>
                  <a:srgbClr val="67B346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67B346"/>
                </a:solidFill>
                <a:latin typeface="Calibri"/>
                <a:cs typeface="Calibri"/>
              </a:rPr>
              <a:t>u</a:t>
            </a:r>
            <a:r>
              <a:rPr sz="3200" spc="-40" dirty="0">
                <a:solidFill>
                  <a:srgbClr val="67B346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67B346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1998" cy="3428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07919" y="4846320"/>
            <a:ext cx="477011" cy="4770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20148" y="5481906"/>
            <a:ext cx="225361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3840">
              <a:lnSpc>
                <a:spcPct val="100000"/>
              </a:lnSpc>
            </a:pPr>
            <a:r>
              <a:rPr sz="1600" spc="-15" dirty="0">
                <a:solidFill>
                  <a:srgbClr val="00B0F0"/>
                </a:solidFill>
                <a:latin typeface="Calibri"/>
                <a:cs typeface="Calibri"/>
              </a:rPr>
              <a:t>10</a:t>
            </a:r>
            <a:r>
              <a:rPr sz="1600" spc="-10" dirty="0">
                <a:solidFill>
                  <a:srgbClr val="00B0F0"/>
                </a:solidFill>
                <a:latin typeface="Calibri"/>
                <a:cs typeface="Calibri"/>
              </a:rPr>
              <a:t>+</a:t>
            </a:r>
            <a:r>
              <a:rPr sz="1600" spc="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xp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er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ng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ud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i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600" spc="-5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07245" y="5481906"/>
            <a:ext cx="156654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1915">
              <a:lnSpc>
                <a:spcPct val="100000"/>
              </a:lnSpc>
            </a:pP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Se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spc="3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B0F0"/>
                </a:solidFill>
                <a:latin typeface="Calibri"/>
                <a:cs typeface="Calibri"/>
              </a:rPr>
              <a:t>500,000+</a:t>
            </a:r>
            <a:r>
              <a:rPr sz="1600" spc="-1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ome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ba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ll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31597" y="5481906"/>
            <a:ext cx="1805939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7320">
              <a:lnSpc>
                <a:spcPct val="100000"/>
              </a:lnSpc>
            </a:pP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ov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B0F0"/>
                </a:solidFill>
                <a:latin typeface="Calibri"/>
                <a:cs typeface="Calibri"/>
              </a:rPr>
              <a:t>20,000</a:t>
            </a:r>
            <a:r>
              <a:rPr sz="1600" spc="-10" dirty="0">
                <a:solidFill>
                  <a:srgbClr val="00B0F0"/>
                </a:solidFill>
                <a:latin typeface="Calibri"/>
                <a:cs typeface="Calibri"/>
              </a:rPr>
              <a:t>+</a:t>
            </a:r>
            <a:r>
              <a:rPr sz="1600" spc="-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yme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50635" y="4843271"/>
            <a:ext cx="480059" cy="481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96400" y="4844808"/>
            <a:ext cx="478535" cy="4785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39" y="2264664"/>
            <a:ext cx="3350260" cy="2796540"/>
          </a:xfrm>
          <a:custGeom>
            <a:avLst/>
            <a:gdLst/>
            <a:ahLst/>
            <a:cxnLst/>
            <a:rect l="l" t="t" r="r" b="b"/>
            <a:pathLst>
              <a:path w="3350260" h="2796540">
                <a:moveTo>
                  <a:pt x="0" y="0"/>
                </a:moveTo>
                <a:lnTo>
                  <a:pt x="3349752" y="0"/>
                </a:lnTo>
                <a:lnTo>
                  <a:pt x="3349752" y="2796540"/>
                </a:lnTo>
                <a:lnTo>
                  <a:pt x="0" y="2796540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9795" y="3162985"/>
            <a:ext cx="9779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464340"/>
                </a:solidFill>
                <a:latin typeface="Calibri"/>
                <a:cs typeface="Calibri"/>
              </a:rPr>
              <a:t>n</a:t>
            </a:r>
            <a:r>
              <a:rPr sz="1800" spc="-40" dirty="0">
                <a:solidFill>
                  <a:srgbClr val="46434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46434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46434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464340"/>
                </a:solidFill>
                <a:latin typeface="Calibri"/>
                <a:cs typeface="Calibri"/>
              </a:rPr>
              <a:t>ri</a:t>
            </a:r>
            <a:r>
              <a:rPr sz="1800" dirty="0">
                <a:solidFill>
                  <a:srgbClr val="46434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5163" y="3641140"/>
            <a:ext cx="19469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A1A3A6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A1A3A6"/>
                </a:solidFill>
                <a:latin typeface="Calibri"/>
                <a:cs typeface="Calibri"/>
              </a:rPr>
              <a:t>ss</a:t>
            </a:r>
            <a:r>
              <a:rPr sz="1400" spc="-5" dirty="0">
                <a:solidFill>
                  <a:srgbClr val="A1A3A6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A1A3A6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A1A3A6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A1A3A6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A1A3A6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A1A3A6"/>
                </a:solidFill>
                <a:latin typeface="Calibri"/>
                <a:cs typeface="Calibri"/>
              </a:rPr>
              <a:t>l</a:t>
            </a:r>
            <a:r>
              <a:rPr sz="1400" spc="20" dirty="0">
                <a:solidFill>
                  <a:srgbClr val="A1A3A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A1A3A6"/>
                </a:solidFill>
                <a:latin typeface="Calibri"/>
                <a:cs typeface="Calibri"/>
              </a:rPr>
              <a:t>SD-</a:t>
            </a:r>
            <a:r>
              <a:rPr sz="1400" spc="-65" dirty="0">
                <a:solidFill>
                  <a:srgbClr val="A1A3A6"/>
                </a:solidFill>
                <a:latin typeface="Calibri"/>
                <a:cs typeface="Calibri"/>
              </a:rPr>
              <a:t>W</a:t>
            </a:r>
            <a:r>
              <a:rPr sz="1400" dirty="0">
                <a:solidFill>
                  <a:srgbClr val="A1A3A6"/>
                </a:solidFill>
                <a:latin typeface="Calibri"/>
                <a:cs typeface="Calibri"/>
              </a:rPr>
              <a:t>AN</a:t>
            </a:r>
            <a:r>
              <a:rPr sz="1400" spc="-35" dirty="0">
                <a:solidFill>
                  <a:srgbClr val="A1A3A6"/>
                </a:solidFill>
                <a:latin typeface="Calibri"/>
                <a:cs typeface="Calibri"/>
              </a:rPr>
              <a:t> f</a:t>
            </a:r>
            <a:r>
              <a:rPr sz="1400" spc="-5" dirty="0">
                <a:solidFill>
                  <a:srgbClr val="A1A3A6"/>
                </a:solidFill>
                <a:latin typeface="Calibri"/>
                <a:cs typeface="Calibri"/>
              </a:rPr>
              <a:t>e</a:t>
            </a:r>
            <a:r>
              <a:rPr sz="1400" spc="-15" dirty="0">
                <a:solidFill>
                  <a:srgbClr val="A1A3A6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A1A3A6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A1A3A6"/>
                </a:solidFill>
                <a:latin typeface="Calibri"/>
                <a:cs typeface="Calibri"/>
              </a:rPr>
              <a:t>u</a:t>
            </a:r>
            <a:r>
              <a:rPr sz="1400" spc="-25" dirty="0">
                <a:solidFill>
                  <a:srgbClr val="A1A3A6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A1A3A6"/>
                </a:solidFill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4580" y="4166971"/>
            <a:ext cx="260858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64340"/>
                </a:solidFill>
                <a:latin typeface="Calibri"/>
                <a:cs typeface="Calibri"/>
              </a:rPr>
              <a:t>cu</a:t>
            </a:r>
            <a:r>
              <a:rPr sz="1400" spc="-25" dirty="0">
                <a:solidFill>
                  <a:srgbClr val="464340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643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64340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464340"/>
                </a:solidFill>
                <a:latin typeface="Calibri"/>
                <a:cs typeface="Calibri"/>
              </a:rPr>
              <a:t>nn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64340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ivi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y</a:t>
            </a:r>
            <a:r>
              <a:rPr sz="1400" spc="30" dirty="0">
                <a:solidFill>
                  <a:srgbClr val="4643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&amp;</a:t>
            </a:r>
            <a:r>
              <a:rPr sz="1400" spc="-15" dirty="0">
                <a:solidFill>
                  <a:srgbClr val="4643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64340"/>
                </a:solidFill>
                <a:latin typeface="Calibri"/>
                <a:cs typeface="Calibri"/>
              </a:rPr>
              <a:t>b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sic</a:t>
            </a:r>
            <a:r>
              <a:rPr sz="1400" spc="-15" dirty="0">
                <a:solidFill>
                  <a:srgbClr val="4643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64340"/>
                </a:solidFill>
                <a:latin typeface="Calibri"/>
                <a:cs typeface="Calibri"/>
              </a:rPr>
              <a:t>cu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ri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49957" y="1686305"/>
            <a:ext cx="1160145" cy="1160145"/>
          </a:xfrm>
          <a:custGeom>
            <a:avLst/>
            <a:gdLst/>
            <a:ahLst/>
            <a:cxnLst/>
            <a:rect l="l" t="t" r="r" b="b"/>
            <a:pathLst>
              <a:path w="1160145" h="1160145">
                <a:moveTo>
                  <a:pt x="579882" y="0"/>
                </a:moveTo>
                <a:lnTo>
                  <a:pt x="532323" y="1922"/>
                </a:lnTo>
                <a:lnTo>
                  <a:pt x="485823" y="7589"/>
                </a:lnTo>
                <a:lnTo>
                  <a:pt x="440530" y="16853"/>
                </a:lnTo>
                <a:lnTo>
                  <a:pt x="396596" y="29563"/>
                </a:lnTo>
                <a:lnTo>
                  <a:pt x="354167" y="45570"/>
                </a:lnTo>
                <a:lnTo>
                  <a:pt x="313394" y="64726"/>
                </a:lnTo>
                <a:lnTo>
                  <a:pt x="274426" y="86880"/>
                </a:lnTo>
                <a:lnTo>
                  <a:pt x="237412" y="111884"/>
                </a:lnTo>
                <a:lnTo>
                  <a:pt x="202502" y="139589"/>
                </a:lnTo>
                <a:lnTo>
                  <a:pt x="169845" y="169845"/>
                </a:lnTo>
                <a:lnTo>
                  <a:pt x="139589" y="202502"/>
                </a:lnTo>
                <a:lnTo>
                  <a:pt x="111884" y="237412"/>
                </a:lnTo>
                <a:lnTo>
                  <a:pt x="86880" y="274426"/>
                </a:lnTo>
                <a:lnTo>
                  <a:pt x="64726" y="313394"/>
                </a:lnTo>
                <a:lnTo>
                  <a:pt x="45570" y="354167"/>
                </a:lnTo>
                <a:lnTo>
                  <a:pt x="29563" y="396596"/>
                </a:lnTo>
                <a:lnTo>
                  <a:pt x="16853" y="440530"/>
                </a:lnTo>
                <a:lnTo>
                  <a:pt x="7589" y="485823"/>
                </a:lnTo>
                <a:lnTo>
                  <a:pt x="1922" y="532323"/>
                </a:lnTo>
                <a:lnTo>
                  <a:pt x="0" y="579882"/>
                </a:lnTo>
                <a:lnTo>
                  <a:pt x="1922" y="627440"/>
                </a:lnTo>
                <a:lnTo>
                  <a:pt x="7589" y="673940"/>
                </a:lnTo>
                <a:lnTo>
                  <a:pt x="16853" y="719233"/>
                </a:lnTo>
                <a:lnTo>
                  <a:pt x="29563" y="763167"/>
                </a:lnTo>
                <a:lnTo>
                  <a:pt x="45570" y="805596"/>
                </a:lnTo>
                <a:lnTo>
                  <a:pt x="64726" y="846369"/>
                </a:lnTo>
                <a:lnTo>
                  <a:pt x="86880" y="885337"/>
                </a:lnTo>
                <a:lnTo>
                  <a:pt x="111884" y="922351"/>
                </a:lnTo>
                <a:lnTo>
                  <a:pt x="139589" y="957261"/>
                </a:lnTo>
                <a:lnTo>
                  <a:pt x="169845" y="989918"/>
                </a:lnTo>
                <a:lnTo>
                  <a:pt x="202502" y="1020174"/>
                </a:lnTo>
                <a:lnTo>
                  <a:pt x="237412" y="1047879"/>
                </a:lnTo>
                <a:lnTo>
                  <a:pt x="274426" y="1072883"/>
                </a:lnTo>
                <a:lnTo>
                  <a:pt x="313394" y="1095037"/>
                </a:lnTo>
                <a:lnTo>
                  <a:pt x="354167" y="1114193"/>
                </a:lnTo>
                <a:lnTo>
                  <a:pt x="396596" y="1130200"/>
                </a:lnTo>
                <a:lnTo>
                  <a:pt x="440530" y="1142910"/>
                </a:lnTo>
                <a:lnTo>
                  <a:pt x="485823" y="1152174"/>
                </a:lnTo>
                <a:lnTo>
                  <a:pt x="532323" y="1157841"/>
                </a:lnTo>
                <a:lnTo>
                  <a:pt x="579882" y="1159764"/>
                </a:lnTo>
                <a:lnTo>
                  <a:pt x="627440" y="1157841"/>
                </a:lnTo>
                <a:lnTo>
                  <a:pt x="673940" y="1152174"/>
                </a:lnTo>
                <a:lnTo>
                  <a:pt x="719233" y="1142910"/>
                </a:lnTo>
                <a:lnTo>
                  <a:pt x="763167" y="1130200"/>
                </a:lnTo>
                <a:lnTo>
                  <a:pt x="805596" y="1114193"/>
                </a:lnTo>
                <a:lnTo>
                  <a:pt x="846369" y="1095037"/>
                </a:lnTo>
                <a:lnTo>
                  <a:pt x="885337" y="1072883"/>
                </a:lnTo>
                <a:lnTo>
                  <a:pt x="922351" y="1047879"/>
                </a:lnTo>
                <a:lnTo>
                  <a:pt x="957261" y="1020174"/>
                </a:lnTo>
                <a:lnTo>
                  <a:pt x="989918" y="989918"/>
                </a:lnTo>
                <a:lnTo>
                  <a:pt x="1020174" y="957261"/>
                </a:lnTo>
                <a:lnTo>
                  <a:pt x="1047879" y="922351"/>
                </a:lnTo>
                <a:lnTo>
                  <a:pt x="1072883" y="885337"/>
                </a:lnTo>
                <a:lnTo>
                  <a:pt x="1095037" y="846369"/>
                </a:lnTo>
                <a:lnTo>
                  <a:pt x="1114193" y="805596"/>
                </a:lnTo>
                <a:lnTo>
                  <a:pt x="1130200" y="763167"/>
                </a:lnTo>
                <a:lnTo>
                  <a:pt x="1142910" y="719233"/>
                </a:lnTo>
                <a:lnTo>
                  <a:pt x="1152174" y="673940"/>
                </a:lnTo>
                <a:lnTo>
                  <a:pt x="1157841" y="627440"/>
                </a:lnTo>
                <a:lnTo>
                  <a:pt x="1159764" y="579882"/>
                </a:lnTo>
                <a:lnTo>
                  <a:pt x="1157841" y="532323"/>
                </a:lnTo>
                <a:lnTo>
                  <a:pt x="1152174" y="485823"/>
                </a:lnTo>
                <a:lnTo>
                  <a:pt x="1142910" y="440530"/>
                </a:lnTo>
                <a:lnTo>
                  <a:pt x="1130200" y="396596"/>
                </a:lnTo>
                <a:lnTo>
                  <a:pt x="1114193" y="354167"/>
                </a:lnTo>
                <a:lnTo>
                  <a:pt x="1095037" y="313394"/>
                </a:lnTo>
                <a:lnTo>
                  <a:pt x="1072883" y="274426"/>
                </a:lnTo>
                <a:lnTo>
                  <a:pt x="1047879" y="237412"/>
                </a:lnTo>
                <a:lnTo>
                  <a:pt x="1020174" y="202502"/>
                </a:lnTo>
                <a:lnTo>
                  <a:pt x="989918" y="169845"/>
                </a:lnTo>
                <a:lnTo>
                  <a:pt x="957261" y="139589"/>
                </a:lnTo>
                <a:lnTo>
                  <a:pt x="922351" y="111884"/>
                </a:lnTo>
                <a:lnTo>
                  <a:pt x="885337" y="86880"/>
                </a:lnTo>
                <a:lnTo>
                  <a:pt x="846369" y="64726"/>
                </a:lnTo>
                <a:lnTo>
                  <a:pt x="805596" y="45570"/>
                </a:lnTo>
                <a:lnTo>
                  <a:pt x="763167" y="29563"/>
                </a:lnTo>
                <a:lnTo>
                  <a:pt x="719233" y="16853"/>
                </a:lnTo>
                <a:lnTo>
                  <a:pt x="673940" y="7589"/>
                </a:lnTo>
                <a:lnTo>
                  <a:pt x="627440" y="1922"/>
                </a:lnTo>
                <a:lnTo>
                  <a:pt x="579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49957" y="1686305"/>
            <a:ext cx="1160145" cy="1160145"/>
          </a:xfrm>
          <a:custGeom>
            <a:avLst/>
            <a:gdLst/>
            <a:ahLst/>
            <a:cxnLst/>
            <a:rect l="l" t="t" r="r" b="b"/>
            <a:pathLst>
              <a:path w="1160145" h="1160145">
                <a:moveTo>
                  <a:pt x="0" y="579882"/>
                </a:moveTo>
                <a:lnTo>
                  <a:pt x="1922" y="532323"/>
                </a:lnTo>
                <a:lnTo>
                  <a:pt x="7589" y="485823"/>
                </a:lnTo>
                <a:lnTo>
                  <a:pt x="16853" y="440530"/>
                </a:lnTo>
                <a:lnTo>
                  <a:pt x="29563" y="396596"/>
                </a:lnTo>
                <a:lnTo>
                  <a:pt x="45570" y="354167"/>
                </a:lnTo>
                <a:lnTo>
                  <a:pt x="64726" y="313394"/>
                </a:lnTo>
                <a:lnTo>
                  <a:pt x="86880" y="274426"/>
                </a:lnTo>
                <a:lnTo>
                  <a:pt x="111884" y="237412"/>
                </a:lnTo>
                <a:lnTo>
                  <a:pt x="139589" y="202502"/>
                </a:lnTo>
                <a:lnTo>
                  <a:pt x="169845" y="169845"/>
                </a:lnTo>
                <a:lnTo>
                  <a:pt x="202502" y="139589"/>
                </a:lnTo>
                <a:lnTo>
                  <a:pt x="237412" y="111884"/>
                </a:lnTo>
                <a:lnTo>
                  <a:pt x="274426" y="86880"/>
                </a:lnTo>
                <a:lnTo>
                  <a:pt x="313394" y="64726"/>
                </a:lnTo>
                <a:lnTo>
                  <a:pt x="354167" y="45570"/>
                </a:lnTo>
                <a:lnTo>
                  <a:pt x="396596" y="29563"/>
                </a:lnTo>
                <a:lnTo>
                  <a:pt x="440530" y="16853"/>
                </a:lnTo>
                <a:lnTo>
                  <a:pt x="485823" y="7589"/>
                </a:lnTo>
                <a:lnTo>
                  <a:pt x="532323" y="1922"/>
                </a:lnTo>
                <a:lnTo>
                  <a:pt x="579882" y="0"/>
                </a:lnTo>
                <a:lnTo>
                  <a:pt x="627440" y="1922"/>
                </a:lnTo>
                <a:lnTo>
                  <a:pt x="673940" y="7589"/>
                </a:lnTo>
                <a:lnTo>
                  <a:pt x="719233" y="16853"/>
                </a:lnTo>
                <a:lnTo>
                  <a:pt x="763167" y="29563"/>
                </a:lnTo>
                <a:lnTo>
                  <a:pt x="805596" y="45570"/>
                </a:lnTo>
                <a:lnTo>
                  <a:pt x="846369" y="64726"/>
                </a:lnTo>
                <a:lnTo>
                  <a:pt x="885337" y="86880"/>
                </a:lnTo>
                <a:lnTo>
                  <a:pt x="922351" y="111884"/>
                </a:lnTo>
                <a:lnTo>
                  <a:pt x="957261" y="139589"/>
                </a:lnTo>
                <a:lnTo>
                  <a:pt x="989918" y="169845"/>
                </a:lnTo>
                <a:lnTo>
                  <a:pt x="1020174" y="202502"/>
                </a:lnTo>
                <a:lnTo>
                  <a:pt x="1047879" y="237412"/>
                </a:lnTo>
                <a:lnTo>
                  <a:pt x="1072883" y="274426"/>
                </a:lnTo>
                <a:lnTo>
                  <a:pt x="1095037" y="313394"/>
                </a:lnTo>
                <a:lnTo>
                  <a:pt x="1114193" y="354167"/>
                </a:lnTo>
                <a:lnTo>
                  <a:pt x="1130200" y="396596"/>
                </a:lnTo>
                <a:lnTo>
                  <a:pt x="1142910" y="440530"/>
                </a:lnTo>
                <a:lnTo>
                  <a:pt x="1152174" y="485823"/>
                </a:lnTo>
                <a:lnTo>
                  <a:pt x="1157841" y="532323"/>
                </a:lnTo>
                <a:lnTo>
                  <a:pt x="1159764" y="579882"/>
                </a:lnTo>
                <a:lnTo>
                  <a:pt x="1157841" y="627440"/>
                </a:lnTo>
                <a:lnTo>
                  <a:pt x="1152174" y="673940"/>
                </a:lnTo>
                <a:lnTo>
                  <a:pt x="1142910" y="719233"/>
                </a:lnTo>
                <a:lnTo>
                  <a:pt x="1130200" y="763167"/>
                </a:lnTo>
                <a:lnTo>
                  <a:pt x="1114193" y="805596"/>
                </a:lnTo>
                <a:lnTo>
                  <a:pt x="1095037" y="846369"/>
                </a:lnTo>
                <a:lnTo>
                  <a:pt x="1072883" y="885337"/>
                </a:lnTo>
                <a:lnTo>
                  <a:pt x="1047879" y="922351"/>
                </a:lnTo>
                <a:lnTo>
                  <a:pt x="1020174" y="957261"/>
                </a:lnTo>
                <a:lnTo>
                  <a:pt x="989918" y="989918"/>
                </a:lnTo>
                <a:lnTo>
                  <a:pt x="957261" y="1020174"/>
                </a:lnTo>
                <a:lnTo>
                  <a:pt x="922351" y="1047879"/>
                </a:lnTo>
                <a:lnTo>
                  <a:pt x="885337" y="1072883"/>
                </a:lnTo>
                <a:lnTo>
                  <a:pt x="846369" y="1095037"/>
                </a:lnTo>
                <a:lnTo>
                  <a:pt x="805596" y="1114193"/>
                </a:lnTo>
                <a:lnTo>
                  <a:pt x="763167" y="1130200"/>
                </a:lnTo>
                <a:lnTo>
                  <a:pt x="719233" y="1142910"/>
                </a:lnTo>
                <a:lnTo>
                  <a:pt x="673940" y="1152174"/>
                </a:lnTo>
                <a:lnTo>
                  <a:pt x="627440" y="1157841"/>
                </a:lnTo>
                <a:lnTo>
                  <a:pt x="579882" y="1159764"/>
                </a:lnTo>
                <a:lnTo>
                  <a:pt x="532323" y="1157841"/>
                </a:lnTo>
                <a:lnTo>
                  <a:pt x="485823" y="1152174"/>
                </a:lnTo>
                <a:lnTo>
                  <a:pt x="440530" y="1142910"/>
                </a:lnTo>
                <a:lnTo>
                  <a:pt x="396596" y="1130200"/>
                </a:lnTo>
                <a:lnTo>
                  <a:pt x="354167" y="1114193"/>
                </a:lnTo>
                <a:lnTo>
                  <a:pt x="313394" y="1095037"/>
                </a:lnTo>
                <a:lnTo>
                  <a:pt x="274426" y="1072883"/>
                </a:lnTo>
                <a:lnTo>
                  <a:pt x="237412" y="1047879"/>
                </a:lnTo>
                <a:lnTo>
                  <a:pt x="202502" y="1020174"/>
                </a:lnTo>
                <a:lnTo>
                  <a:pt x="169845" y="989918"/>
                </a:lnTo>
                <a:lnTo>
                  <a:pt x="139589" y="957261"/>
                </a:lnTo>
                <a:lnTo>
                  <a:pt x="111884" y="922351"/>
                </a:lnTo>
                <a:lnTo>
                  <a:pt x="86880" y="885337"/>
                </a:lnTo>
                <a:lnTo>
                  <a:pt x="64726" y="846369"/>
                </a:lnTo>
                <a:lnTo>
                  <a:pt x="45570" y="805596"/>
                </a:lnTo>
                <a:lnTo>
                  <a:pt x="29563" y="763167"/>
                </a:lnTo>
                <a:lnTo>
                  <a:pt x="16853" y="719233"/>
                </a:lnTo>
                <a:lnTo>
                  <a:pt x="7589" y="673940"/>
                </a:lnTo>
                <a:lnTo>
                  <a:pt x="1922" y="627440"/>
                </a:lnTo>
                <a:lnTo>
                  <a:pt x="0" y="579882"/>
                </a:lnTo>
                <a:close/>
              </a:path>
            </a:pathLst>
          </a:custGeom>
          <a:ln w="28956">
            <a:solidFill>
              <a:srgbClr val="F3F3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1123" y="2264664"/>
            <a:ext cx="3350260" cy="2796540"/>
          </a:xfrm>
          <a:custGeom>
            <a:avLst/>
            <a:gdLst/>
            <a:ahLst/>
            <a:cxnLst/>
            <a:rect l="l" t="t" r="r" b="b"/>
            <a:pathLst>
              <a:path w="3350259" h="2796540">
                <a:moveTo>
                  <a:pt x="0" y="0"/>
                </a:moveTo>
                <a:lnTo>
                  <a:pt x="3349752" y="0"/>
                </a:lnTo>
                <a:lnTo>
                  <a:pt x="3349752" y="2796540"/>
                </a:lnTo>
                <a:lnTo>
                  <a:pt x="0" y="2796540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25986" y="3162985"/>
            <a:ext cx="17386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64340"/>
                </a:solidFill>
                <a:latin typeface="Calibri"/>
                <a:cs typeface="Calibri"/>
              </a:rPr>
              <a:t>Ad</a:t>
            </a:r>
            <a:r>
              <a:rPr sz="1800" spc="-35" dirty="0">
                <a:solidFill>
                  <a:srgbClr val="464340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464340"/>
                </a:solidFill>
                <a:latin typeface="Calibri"/>
                <a:cs typeface="Calibri"/>
              </a:rPr>
              <a:t>an</a:t>
            </a:r>
            <a:r>
              <a:rPr sz="1800" spc="-20" dirty="0">
                <a:solidFill>
                  <a:srgbClr val="464340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64340"/>
                </a:solidFill>
                <a:latin typeface="Calibri"/>
                <a:cs typeface="Calibri"/>
              </a:rPr>
              <a:t>d Se</a:t>
            </a:r>
            <a:r>
              <a:rPr sz="1800" spc="-20" dirty="0">
                <a:solidFill>
                  <a:srgbClr val="46434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64340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46434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64340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46434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464340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7302" y="3641140"/>
            <a:ext cx="20167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A1A3A6"/>
                </a:solidFill>
                <a:latin typeface="Calibri"/>
                <a:cs typeface="Calibri"/>
              </a:rPr>
              <a:t>All</a:t>
            </a:r>
            <a:r>
              <a:rPr sz="1400" spc="-5" dirty="0">
                <a:solidFill>
                  <a:srgbClr val="A1A3A6"/>
                </a:solidFill>
                <a:latin typeface="Calibri"/>
                <a:cs typeface="Calibri"/>
              </a:rPr>
              <a:t> e</a:t>
            </a:r>
            <a:r>
              <a:rPr sz="1400" spc="-20" dirty="0">
                <a:solidFill>
                  <a:srgbClr val="A1A3A6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A1A3A6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A1A3A6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A1A3A6"/>
                </a:solidFill>
                <a:latin typeface="Calibri"/>
                <a:cs typeface="Calibri"/>
              </a:rPr>
              <a:t>r</a:t>
            </a:r>
            <a:r>
              <a:rPr sz="1400" spc="-10" dirty="0">
                <a:solidFill>
                  <a:srgbClr val="A1A3A6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A1A3A6"/>
                </a:solidFill>
                <a:latin typeface="Calibri"/>
                <a:cs typeface="Calibri"/>
              </a:rPr>
              <a:t>rise</a:t>
            </a:r>
            <a:r>
              <a:rPr sz="1400" spc="5" dirty="0">
                <a:solidFill>
                  <a:srgbClr val="A1A3A6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A1A3A6"/>
                </a:solidFill>
                <a:latin typeface="Calibri"/>
                <a:cs typeface="Calibri"/>
              </a:rPr>
              <a:t>f</a:t>
            </a:r>
            <a:r>
              <a:rPr sz="1400" spc="-5" dirty="0">
                <a:solidFill>
                  <a:srgbClr val="A1A3A6"/>
                </a:solidFill>
                <a:latin typeface="Calibri"/>
                <a:cs typeface="Calibri"/>
              </a:rPr>
              <a:t>e</a:t>
            </a:r>
            <a:r>
              <a:rPr sz="1400" spc="-15" dirty="0">
                <a:solidFill>
                  <a:srgbClr val="A1A3A6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A1A3A6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A1A3A6"/>
                </a:solidFill>
                <a:latin typeface="Calibri"/>
                <a:cs typeface="Calibri"/>
              </a:rPr>
              <a:t>u</a:t>
            </a:r>
            <a:r>
              <a:rPr sz="1400" spc="-25" dirty="0">
                <a:solidFill>
                  <a:srgbClr val="A1A3A6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A1A3A6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A1A3A6"/>
                </a:solidFill>
                <a:latin typeface="Calibri"/>
                <a:cs typeface="Calibri"/>
              </a:rPr>
              <a:t>s</a:t>
            </a:r>
            <a:r>
              <a:rPr sz="1400" spc="20" dirty="0">
                <a:solidFill>
                  <a:srgbClr val="A1A3A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A1A3A6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A1A3A6"/>
                </a:solidFill>
                <a:latin typeface="Calibri"/>
                <a:cs typeface="Calibri"/>
              </a:rPr>
              <a:t>l</a:t>
            </a:r>
            <a:r>
              <a:rPr sz="1400" spc="-10" dirty="0">
                <a:solidFill>
                  <a:srgbClr val="A1A3A6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A1A3A6"/>
                </a:solidFill>
                <a:latin typeface="Calibri"/>
                <a:cs typeface="Calibri"/>
              </a:rPr>
              <a:t>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7302" y="4166971"/>
            <a:ext cx="2016125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97840">
              <a:lnSpc>
                <a:spcPct val="117800"/>
              </a:lnSpc>
            </a:pP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F</a:t>
            </a:r>
            <a:r>
              <a:rPr sz="1400" spc="-10" dirty="0">
                <a:solidFill>
                  <a:srgbClr val="464340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lly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464340"/>
                </a:solidFill>
                <a:latin typeface="Calibri"/>
                <a:cs typeface="Calibri"/>
              </a:rPr>
              <a:t>f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1400" spc="-15" dirty="0">
                <a:solidFill>
                  <a:srgbClr val="464340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464340"/>
                </a:solidFill>
                <a:latin typeface="Calibri"/>
                <a:cs typeface="Calibri"/>
              </a:rPr>
              <a:t>u</a:t>
            </a:r>
            <a:r>
              <a:rPr sz="1400" spc="-25" dirty="0">
                <a:solidFill>
                  <a:srgbClr val="464340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ed </a:t>
            </a:r>
            <a:r>
              <a:rPr sz="1400" spc="-10" dirty="0">
                <a:solidFill>
                  <a:srgbClr val="464340"/>
                </a:solidFill>
                <a:latin typeface="Calibri"/>
                <a:cs typeface="Calibri"/>
              </a:rPr>
              <a:t>un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ifi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d 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464340"/>
                </a:solidFill>
                <a:latin typeface="Calibri"/>
                <a:cs typeface="Calibri"/>
              </a:rPr>
              <a:t>h</a:t>
            </a:r>
            <a:r>
              <a:rPr sz="1400" spc="-25" dirty="0">
                <a:solidFill>
                  <a:srgbClr val="464340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1400" spc="-15" dirty="0">
                <a:solidFill>
                  <a:srgbClr val="464340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t</a:t>
            </a:r>
            <a:r>
              <a:rPr sz="1400" spc="25" dirty="0">
                <a:solidFill>
                  <a:srgbClr val="4643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64340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64340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464340"/>
                </a:solidFill>
                <a:latin typeface="Calibri"/>
                <a:cs typeface="Calibri"/>
              </a:rPr>
              <a:t>g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64340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464340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17641" y="1686305"/>
            <a:ext cx="1158240" cy="1160145"/>
          </a:xfrm>
          <a:custGeom>
            <a:avLst/>
            <a:gdLst/>
            <a:ahLst/>
            <a:cxnLst/>
            <a:rect l="l" t="t" r="r" b="b"/>
            <a:pathLst>
              <a:path w="1158240" h="1160145">
                <a:moveTo>
                  <a:pt x="579120" y="0"/>
                </a:moveTo>
                <a:lnTo>
                  <a:pt x="531623" y="1922"/>
                </a:lnTo>
                <a:lnTo>
                  <a:pt x="485184" y="7589"/>
                </a:lnTo>
                <a:lnTo>
                  <a:pt x="439951" y="16853"/>
                </a:lnTo>
                <a:lnTo>
                  <a:pt x="396074" y="29563"/>
                </a:lnTo>
                <a:lnTo>
                  <a:pt x="353701" y="45570"/>
                </a:lnTo>
                <a:lnTo>
                  <a:pt x="312982" y="64726"/>
                </a:lnTo>
                <a:lnTo>
                  <a:pt x="274065" y="86880"/>
                </a:lnTo>
                <a:lnTo>
                  <a:pt x="237100" y="111884"/>
                </a:lnTo>
                <a:lnTo>
                  <a:pt x="202235" y="139589"/>
                </a:lnTo>
                <a:lnTo>
                  <a:pt x="169621" y="169845"/>
                </a:lnTo>
                <a:lnTo>
                  <a:pt x="139405" y="202502"/>
                </a:lnTo>
                <a:lnTo>
                  <a:pt x="111737" y="237412"/>
                </a:lnTo>
                <a:lnTo>
                  <a:pt x="86766" y="274426"/>
                </a:lnTo>
                <a:lnTo>
                  <a:pt x="64640" y="313394"/>
                </a:lnTo>
                <a:lnTo>
                  <a:pt x="45510" y="354167"/>
                </a:lnTo>
                <a:lnTo>
                  <a:pt x="29524" y="396596"/>
                </a:lnTo>
                <a:lnTo>
                  <a:pt x="16830" y="440530"/>
                </a:lnTo>
                <a:lnTo>
                  <a:pt x="7579" y="485823"/>
                </a:lnTo>
                <a:lnTo>
                  <a:pt x="1919" y="532323"/>
                </a:lnTo>
                <a:lnTo>
                  <a:pt x="0" y="579882"/>
                </a:lnTo>
                <a:lnTo>
                  <a:pt x="1919" y="627440"/>
                </a:lnTo>
                <a:lnTo>
                  <a:pt x="7579" y="673940"/>
                </a:lnTo>
                <a:lnTo>
                  <a:pt x="16830" y="719233"/>
                </a:lnTo>
                <a:lnTo>
                  <a:pt x="29524" y="763167"/>
                </a:lnTo>
                <a:lnTo>
                  <a:pt x="45510" y="805596"/>
                </a:lnTo>
                <a:lnTo>
                  <a:pt x="64640" y="846369"/>
                </a:lnTo>
                <a:lnTo>
                  <a:pt x="86766" y="885337"/>
                </a:lnTo>
                <a:lnTo>
                  <a:pt x="111737" y="922351"/>
                </a:lnTo>
                <a:lnTo>
                  <a:pt x="139405" y="957261"/>
                </a:lnTo>
                <a:lnTo>
                  <a:pt x="169621" y="989918"/>
                </a:lnTo>
                <a:lnTo>
                  <a:pt x="202235" y="1020174"/>
                </a:lnTo>
                <a:lnTo>
                  <a:pt x="237100" y="1047879"/>
                </a:lnTo>
                <a:lnTo>
                  <a:pt x="274065" y="1072883"/>
                </a:lnTo>
                <a:lnTo>
                  <a:pt x="312982" y="1095037"/>
                </a:lnTo>
                <a:lnTo>
                  <a:pt x="353701" y="1114193"/>
                </a:lnTo>
                <a:lnTo>
                  <a:pt x="396074" y="1130200"/>
                </a:lnTo>
                <a:lnTo>
                  <a:pt x="439951" y="1142910"/>
                </a:lnTo>
                <a:lnTo>
                  <a:pt x="485184" y="1152174"/>
                </a:lnTo>
                <a:lnTo>
                  <a:pt x="531623" y="1157841"/>
                </a:lnTo>
                <a:lnTo>
                  <a:pt x="579120" y="1159764"/>
                </a:lnTo>
                <a:lnTo>
                  <a:pt x="626616" y="1157841"/>
                </a:lnTo>
                <a:lnTo>
                  <a:pt x="673055" y="1152174"/>
                </a:lnTo>
                <a:lnTo>
                  <a:pt x="718288" y="1142910"/>
                </a:lnTo>
                <a:lnTo>
                  <a:pt x="762165" y="1130200"/>
                </a:lnTo>
                <a:lnTo>
                  <a:pt x="804538" y="1114193"/>
                </a:lnTo>
                <a:lnTo>
                  <a:pt x="845257" y="1095037"/>
                </a:lnTo>
                <a:lnTo>
                  <a:pt x="884174" y="1072883"/>
                </a:lnTo>
                <a:lnTo>
                  <a:pt x="921139" y="1047879"/>
                </a:lnTo>
                <a:lnTo>
                  <a:pt x="956004" y="1020174"/>
                </a:lnTo>
                <a:lnTo>
                  <a:pt x="988618" y="989918"/>
                </a:lnTo>
                <a:lnTo>
                  <a:pt x="1018834" y="957261"/>
                </a:lnTo>
                <a:lnTo>
                  <a:pt x="1046502" y="922351"/>
                </a:lnTo>
                <a:lnTo>
                  <a:pt x="1071473" y="885337"/>
                </a:lnTo>
                <a:lnTo>
                  <a:pt x="1093599" y="846369"/>
                </a:lnTo>
                <a:lnTo>
                  <a:pt x="1112729" y="805596"/>
                </a:lnTo>
                <a:lnTo>
                  <a:pt x="1128715" y="763167"/>
                </a:lnTo>
                <a:lnTo>
                  <a:pt x="1141409" y="719233"/>
                </a:lnTo>
                <a:lnTo>
                  <a:pt x="1150660" y="673940"/>
                </a:lnTo>
                <a:lnTo>
                  <a:pt x="1156320" y="627440"/>
                </a:lnTo>
                <a:lnTo>
                  <a:pt x="1158240" y="579882"/>
                </a:lnTo>
                <a:lnTo>
                  <a:pt x="1156320" y="532323"/>
                </a:lnTo>
                <a:lnTo>
                  <a:pt x="1150660" y="485823"/>
                </a:lnTo>
                <a:lnTo>
                  <a:pt x="1141409" y="440530"/>
                </a:lnTo>
                <a:lnTo>
                  <a:pt x="1128715" y="396596"/>
                </a:lnTo>
                <a:lnTo>
                  <a:pt x="1112729" y="354167"/>
                </a:lnTo>
                <a:lnTo>
                  <a:pt x="1093599" y="313394"/>
                </a:lnTo>
                <a:lnTo>
                  <a:pt x="1071473" y="274426"/>
                </a:lnTo>
                <a:lnTo>
                  <a:pt x="1046502" y="237412"/>
                </a:lnTo>
                <a:lnTo>
                  <a:pt x="1018834" y="202502"/>
                </a:lnTo>
                <a:lnTo>
                  <a:pt x="988618" y="169845"/>
                </a:lnTo>
                <a:lnTo>
                  <a:pt x="956004" y="139589"/>
                </a:lnTo>
                <a:lnTo>
                  <a:pt x="921139" y="111884"/>
                </a:lnTo>
                <a:lnTo>
                  <a:pt x="884174" y="86880"/>
                </a:lnTo>
                <a:lnTo>
                  <a:pt x="845257" y="64726"/>
                </a:lnTo>
                <a:lnTo>
                  <a:pt x="804538" y="45570"/>
                </a:lnTo>
                <a:lnTo>
                  <a:pt x="762165" y="29563"/>
                </a:lnTo>
                <a:lnTo>
                  <a:pt x="718288" y="16853"/>
                </a:lnTo>
                <a:lnTo>
                  <a:pt x="673055" y="7589"/>
                </a:lnTo>
                <a:lnTo>
                  <a:pt x="626616" y="1922"/>
                </a:lnTo>
                <a:lnTo>
                  <a:pt x="579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7641" y="1686305"/>
            <a:ext cx="1158240" cy="1160145"/>
          </a:xfrm>
          <a:custGeom>
            <a:avLst/>
            <a:gdLst/>
            <a:ahLst/>
            <a:cxnLst/>
            <a:rect l="l" t="t" r="r" b="b"/>
            <a:pathLst>
              <a:path w="1158240" h="1160145">
                <a:moveTo>
                  <a:pt x="0" y="579882"/>
                </a:moveTo>
                <a:lnTo>
                  <a:pt x="1919" y="532323"/>
                </a:lnTo>
                <a:lnTo>
                  <a:pt x="7579" y="485823"/>
                </a:lnTo>
                <a:lnTo>
                  <a:pt x="16830" y="440530"/>
                </a:lnTo>
                <a:lnTo>
                  <a:pt x="29524" y="396596"/>
                </a:lnTo>
                <a:lnTo>
                  <a:pt x="45510" y="354167"/>
                </a:lnTo>
                <a:lnTo>
                  <a:pt x="64640" y="313394"/>
                </a:lnTo>
                <a:lnTo>
                  <a:pt x="86766" y="274426"/>
                </a:lnTo>
                <a:lnTo>
                  <a:pt x="111737" y="237412"/>
                </a:lnTo>
                <a:lnTo>
                  <a:pt x="139405" y="202502"/>
                </a:lnTo>
                <a:lnTo>
                  <a:pt x="169621" y="169845"/>
                </a:lnTo>
                <a:lnTo>
                  <a:pt x="202235" y="139589"/>
                </a:lnTo>
                <a:lnTo>
                  <a:pt x="237100" y="111884"/>
                </a:lnTo>
                <a:lnTo>
                  <a:pt x="274065" y="86880"/>
                </a:lnTo>
                <a:lnTo>
                  <a:pt x="312982" y="64726"/>
                </a:lnTo>
                <a:lnTo>
                  <a:pt x="353701" y="45570"/>
                </a:lnTo>
                <a:lnTo>
                  <a:pt x="396074" y="29563"/>
                </a:lnTo>
                <a:lnTo>
                  <a:pt x="439951" y="16853"/>
                </a:lnTo>
                <a:lnTo>
                  <a:pt x="485184" y="7589"/>
                </a:lnTo>
                <a:lnTo>
                  <a:pt x="531623" y="1922"/>
                </a:lnTo>
                <a:lnTo>
                  <a:pt x="579120" y="0"/>
                </a:lnTo>
                <a:lnTo>
                  <a:pt x="626616" y="1922"/>
                </a:lnTo>
                <a:lnTo>
                  <a:pt x="673055" y="7589"/>
                </a:lnTo>
                <a:lnTo>
                  <a:pt x="718288" y="16853"/>
                </a:lnTo>
                <a:lnTo>
                  <a:pt x="762165" y="29563"/>
                </a:lnTo>
                <a:lnTo>
                  <a:pt x="804538" y="45570"/>
                </a:lnTo>
                <a:lnTo>
                  <a:pt x="845257" y="64726"/>
                </a:lnTo>
                <a:lnTo>
                  <a:pt x="884174" y="86880"/>
                </a:lnTo>
                <a:lnTo>
                  <a:pt x="921139" y="111884"/>
                </a:lnTo>
                <a:lnTo>
                  <a:pt x="956004" y="139589"/>
                </a:lnTo>
                <a:lnTo>
                  <a:pt x="988618" y="169845"/>
                </a:lnTo>
                <a:lnTo>
                  <a:pt x="1018834" y="202502"/>
                </a:lnTo>
                <a:lnTo>
                  <a:pt x="1046502" y="237412"/>
                </a:lnTo>
                <a:lnTo>
                  <a:pt x="1071473" y="274426"/>
                </a:lnTo>
                <a:lnTo>
                  <a:pt x="1093599" y="313394"/>
                </a:lnTo>
                <a:lnTo>
                  <a:pt x="1112729" y="354167"/>
                </a:lnTo>
                <a:lnTo>
                  <a:pt x="1128715" y="396596"/>
                </a:lnTo>
                <a:lnTo>
                  <a:pt x="1141409" y="440530"/>
                </a:lnTo>
                <a:lnTo>
                  <a:pt x="1150660" y="485823"/>
                </a:lnTo>
                <a:lnTo>
                  <a:pt x="1156320" y="532323"/>
                </a:lnTo>
                <a:lnTo>
                  <a:pt x="1158240" y="579882"/>
                </a:lnTo>
                <a:lnTo>
                  <a:pt x="1156320" y="627440"/>
                </a:lnTo>
                <a:lnTo>
                  <a:pt x="1150660" y="673940"/>
                </a:lnTo>
                <a:lnTo>
                  <a:pt x="1141409" y="719233"/>
                </a:lnTo>
                <a:lnTo>
                  <a:pt x="1128715" y="763167"/>
                </a:lnTo>
                <a:lnTo>
                  <a:pt x="1112729" y="805596"/>
                </a:lnTo>
                <a:lnTo>
                  <a:pt x="1093599" y="846369"/>
                </a:lnTo>
                <a:lnTo>
                  <a:pt x="1071473" y="885337"/>
                </a:lnTo>
                <a:lnTo>
                  <a:pt x="1046502" y="922351"/>
                </a:lnTo>
                <a:lnTo>
                  <a:pt x="1018834" y="957261"/>
                </a:lnTo>
                <a:lnTo>
                  <a:pt x="988618" y="989918"/>
                </a:lnTo>
                <a:lnTo>
                  <a:pt x="956004" y="1020174"/>
                </a:lnTo>
                <a:lnTo>
                  <a:pt x="921139" y="1047879"/>
                </a:lnTo>
                <a:lnTo>
                  <a:pt x="884174" y="1072883"/>
                </a:lnTo>
                <a:lnTo>
                  <a:pt x="845257" y="1095037"/>
                </a:lnTo>
                <a:lnTo>
                  <a:pt x="804538" y="1114193"/>
                </a:lnTo>
                <a:lnTo>
                  <a:pt x="762165" y="1130200"/>
                </a:lnTo>
                <a:lnTo>
                  <a:pt x="718288" y="1142910"/>
                </a:lnTo>
                <a:lnTo>
                  <a:pt x="673055" y="1152174"/>
                </a:lnTo>
                <a:lnTo>
                  <a:pt x="626616" y="1157841"/>
                </a:lnTo>
                <a:lnTo>
                  <a:pt x="579120" y="1159764"/>
                </a:lnTo>
                <a:lnTo>
                  <a:pt x="531623" y="1157841"/>
                </a:lnTo>
                <a:lnTo>
                  <a:pt x="485184" y="1152174"/>
                </a:lnTo>
                <a:lnTo>
                  <a:pt x="439951" y="1142910"/>
                </a:lnTo>
                <a:lnTo>
                  <a:pt x="396074" y="1130200"/>
                </a:lnTo>
                <a:lnTo>
                  <a:pt x="353701" y="1114193"/>
                </a:lnTo>
                <a:lnTo>
                  <a:pt x="312982" y="1095037"/>
                </a:lnTo>
                <a:lnTo>
                  <a:pt x="274065" y="1072883"/>
                </a:lnTo>
                <a:lnTo>
                  <a:pt x="237100" y="1047879"/>
                </a:lnTo>
                <a:lnTo>
                  <a:pt x="202235" y="1020174"/>
                </a:lnTo>
                <a:lnTo>
                  <a:pt x="169621" y="989918"/>
                </a:lnTo>
                <a:lnTo>
                  <a:pt x="139405" y="957261"/>
                </a:lnTo>
                <a:lnTo>
                  <a:pt x="111737" y="922351"/>
                </a:lnTo>
                <a:lnTo>
                  <a:pt x="86766" y="885337"/>
                </a:lnTo>
                <a:lnTo>
                  <a:pt x="64640" y="846369"/>
                </a:lnTo>
                <a:lnTo>
                  <a:pt x="45510" y="805596"/>
                </a:lnTo>
                <a:lnTo>
                  <a:pt x="29524" y="763167"/>
                </a:lnTo>
                <a:lnTo>
                  <a:pt x="16830" y="719233"/>
                </a:lnTo>
                <a:lnTo>
                  <a:pt x="7579" y="673940"/>
                </a:lnTo>
                <a:lnTo>
                  <a:pt x="1919" y="627440"/>
                </a:lnTo>
                <a:lnTo>
                  <a:pt x="0" y="579882"/>
                </a:lnTo>
                <a:close/>
              </a:path>
            </a:pathLst>
          </a:custGeom>
          <a:ln w="28956">
            <a:solidFill>
              <a:srgbClr val="F3F3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8807" y="2264664"/>
            <a:ext cx="3350260" cy="2796540"/>
          </a:xfrm>
          <a:custGeom>
            <a:avLst/>
            <a:gdLst/>
            <a:ahLst/>
            <a:cxnLst/>
            <a:rect l="l" t="t" r="r" b="b"/>
            <a:pathLst>
              <a:path w="3350259" h="2796540">
                <a:moveTo>
                  <a:pt x="0" y="0"/>
                </a:moveTo>
                <a:lnTo>
                  <a:pt x="3349752" y="0"/>
                </a:lnTo>
                <a:lnTo>
                  <a:pt x="3349752" y="2796540"/>
                </a:lnTo>
                <a:lnTo>
                  <a:pt x="0" y="2796540"/>
                </a:lnTo>
                <a:lnTo>
                  <a:pt x="0" y="0"/>
                </a:lnTo>
                <a:close/>
              </a:path>
            </a:pathLst>
          </a:custGeom>
          <a:solidFill>
            <a:srgbClr val="E9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700242" y="3162985"/>
            <a:ext cx="19246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64340"/>
                </a:solidFill>
                <a:latin typeface="Calibri"/>
                <a:cs typeface="Calibri"/>
              </a:rPr>
              <a:t>Se</a:t>
            </a:r>
            <a:r>
              <a:rPr sz="1800" spc="-20" dirty="0">
                <a:solidFill>
                  <a:srgbClr val="46434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64340"/>
                </a:solidFill>
                <a:latin typeface="Calibri"/>
                <a:cs typeface="Calibri"/>
              </a:rPr>
              <a:t>u</a:t>
            </a:r>
            <a:r>
              <a:rPr sz="1800" spc="-40" dirty="0">
                <a:solidFill>
                  <a:srgbClr val="46434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4643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64340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464340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464340"/>
                </a:solidFill>
                <a:latin typeface="Calibri"/>
                <a:cs typeface="Calibri"/>
              </a:rPr>
              <a:t>-</a:t>
            </a:r>
            <a:r>
              <a:rPr sz="1800" spc="-110" dirty="0">
                <a:solidFill>
                  <a:srgbClr val="464340"/>
                </a:solidFill>
                <a:latin typeface="Calibri"/>
                <a:cs typeface="Calibri"/>
              </a:rPr>
              <a:t>W</a:t>
            </a:r>
            <a:r>
              <a:rPr sz="1800" spc="-15" dirty="0">
                <a:solidFill>
                  <a:srgbClr val="464340"/>
                </a:solidFill>
                <a:latin typeface="Calibri"/>
                <a:cs typeface="Calibri"/>
              </a:rPr>
              <a:t>AN</a:t>
            </a:r>
            <a:r>
              <a:rPr sz="1800" dirty="0">
                <a:solidFill>
                  <a:srgbClr val="4643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6434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46434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464340"/>
                </a:solidFill>
                <a:latin typeface="Calibri"/>
                <a:cs typeface="Calibri"/>
              </a:rPr>
              <a:t>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75630" y="3641140"/>
            <a:ext cx="25755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A1A3A6"/>
                </a:solidFill>
                <a:latin typeface="Calibri"/>
                <a:cs typeface="Calibri"/>
              </a:rPr>
              <a:t>All</a:t>
            </a:r>
            <a:r>
              <a:rPr sz="1400" spc="-5" dirty="0">
                <a:solidFill>
                  <a:srgbClr val="A1A3A6"/>
                </a:solidFill>
                <a:latin typeface="Calibri"/>
                <a:cs typeface="Calibri"/>
              </a:rPr>
              <a:t> a</a:t>
            </a:r>
            <a:r>
              <a:rPr sz="1400" spc="-10" dirty="0">
                <a:solidFill>
                  <a:srgbClr val="A1A3A6"/>
                </a:solidFill>
                <a:latin typeface="Calibri"/>
                <a:cs typeface="Calibri"/>
              </a:rPr>
              <a:t>d</a:t>
            </a:r>
            <a:r>
              <a:rPr sz="1400" spc="-25" dirty="0">
                <a:solidFill>
                  <a:srgbClr val="A1A3A6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A1A3A6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A1A3A6"/>
                </a:solidFill>
                <a:latin typeface="Calibri"/>
                <a:cs typeface="Calibri"/>
              </a:rPr>
              <a:t>nc</a:t>
            </a:r>
            <a:r>
              <a:rPr sz="1400" spc="-5" dirty="0">
                <a:solidFill>
                  <a:srgbClr val="A1A3A6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A1A3A6"/>
                </a:solidFill>
                <a:latin typeface="Calibri"/>
                <a:cs typeface="Calibri"/>
              </a:rPr>
              <a:t>d</a:t>
            </a:r>
            <a:r>
              <a:rPr sz="1400" spc="25" dirty="0">
                <a:solidFill>
                  <a:srgbClr val="A1A3A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A1A3A6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A1A3A6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A1A3A6"/>
                </a:solidFill>
                <a:latin typeface="Calibri"/>
                <a:cs typeface="Calibri"/>
              </a:rPr>
              <a:t>cu</a:t>
            </a:r>
            <a:r>
              <a:rPr sz="1400" dirty="0">
                <a:solidFill>
                  <a:srgbClr val="A1A3A6"/>
                </a:solidFill>
                <a:latin typeface="Calibri"/>
                <a:cs typeface="Calibri"/>
              </a:rPr>
              <a:t>ri</a:t>
            </a:r>
            <a:r>
              <a:rPr sz="1400" spc="-5" dirty="0">
                <a:solidFill>
                  <a:srgbClr val="A1A3A6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A1A3A6"/>
                </a:solidFill>
                <a:latin typeface="Calibri"/>
                <a:cs typeface="Calibri"/>
              </a:rPr>
              <a:t>y</a:t>
            </a:r>
            <a:r>
              <a:rPr sz="1400" spc="5" dirty="0">
                <a:solidFill>
                  <a:srgbClr val="A1A3A6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A1A3A6"/>
                </a:solidFill>
                <a:latin typeface="Calibri"/>
                <a:cs typeface="Calibri"/>
              </a:rPr>
              <a:t>f</a:t>
            </a:r>
            <a:r>
              <a:rPr sz="1400" spc="-5" dirty="0">
                <a:solidFill>
                  <a:srgbClr val="A1A3A6"/>
                </a:solidFill>
                <a:latin typeface="Calibri"/>
                <a:cs typeface="Calibri"/>
              </a:rPr>
              <a:t>e</a:t>
            </a:r>
            <a:r>
              <a:rPr sz="1400" spc="-15" dirty="0">
                <a:solidFill>
                  <a:srgbClr val="A1A3A6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A1A3A6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A1A3A6"/>
                </a:solidFill>
                <a:latin typeface="Calibri"/>
                <a:cs typeface="Calibri"/>
              </a:rPr>
              <a:t>u</a:t>
            </a:r>
            <a:r>
              <a:rPr sz="1400" spc="-25" dirty="0">
                <a:solidFill>
                  <a:srgbClr val="A1A3A6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A1A3A6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A1A3A6"/>
                </a:solidFill>
                <a:latin typeface="Calibri"/>
                <a:cs typeface="Calibri"/>
              </a:rPr>
              <a:t>s</a:t>
            </a:r>
            <a:r>
              <a:rPr sz="1400" spc="10" dirty="0">
                <a:solidFill>
                  <a:srgbClr val="A1A3A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A1A3A6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A1A3A6"/>
                </a:solidFill>
                <a:latin typeface="Calibri"/>
                <a:cs typeface="Calibri"/>
              </a:rPr>
              <a:t>l</a:t>
            </a:r>
            <a:r>
              <a:rPr sz="1400" spc="-10" dirty="0">
                <a:solidFill>
                  <a:srgbClr val="A1A3A6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A1A3A6"/>
                </a:solidFill>
                <a:latin typeface="Calibri"/>
                <a:cs typeface="Calibri"/>
              </a:rPr>
              <a:t>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70134" y="4166971"/>
            <a:ext cx="2384425" cy="70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17800"/>
              </a:lnSpc>
            </a:pP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64340"/>
                </a:solidFill>
                <a:latin typeface="Calibri"/>
                <a:cs typeface="Calibri"/>
              </a:rPr>
              <a:t>d</a:t>
            </a:r>
            <a:r>
              <a:rPr sz="1400" spc="-25" dirty="0">
                <a:solidFill>
                  <a:srgbClr val="464340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64340"/>
                </a:solidFill>
                <a:latin typeface="Calibri"/>
                <a:cs typeface="Calibri"/>
              </a:rPr>
              <a:t>nc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d</a:t>
            </a:r>
            <a:r>
              <a:rPr sz="1400" spc="10" dirty="0">
                <a:solidFill>
                  <a:srgbClr val="4643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64340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l</a:t>
            </a:r>
            <a:r>
              <a:rPr sz="1400" spc="10" dirty="0">
                <a:solidFill>
                  <a:srgbClr val="464340"/>
                </a:solidFill>
                <a:latin typeface="Calibri"/>
                <a:cs typeface="Calibri"/>
              </a:rPr>
              <a:t>y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464340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s</a:t>
            </a:r>
            <a:r>
              <a:rPr sz="1400" spc="10" dirty="0">
                <a:solidFill>
                  <a:srgbClr val="4643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wi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h 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L S</a:t>
            </a:r>
            <a:r>
              <a:rPr sz="1400" spc="-10" dirty="0">
                <a:solidFill>
                  <a:srgbClr val="464340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rt</a:t>
            </a:r>
            <a:r>
              <a:rPr sz="1400" spc="-20" dirty="0">
                <a:solidFill>
                  <a:srgbClr val="4643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aa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4643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64340"/>
                </a:solidFill>
                <a:latin typeface="Calibri"/>
                <a:cs typeface="Calibri"/>
              </a:rPr>
              <a:t>qu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li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y</a:t>
            </a:r>
            <a:r>
              <a:rPr sz="1400" spc="20" dirty="0">
                <a:solidFill>
                  <a:srgbClr val="4643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of</a:t>
            </a:r>
            <a:r>
              <a:rPr sz="1400" spc="-15" dirty="0">
                <a:solidFill>
                  <a:srgbClr val="464340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x</a:t>
            </a:r>
            <a:r>
              <a:rPr sz="1400" spc="-10" dirty="0">
                <a:solidFill>
                  <a:srgbClr val="464340"/>
                </a:solidFill>
                <a:latin typeface="Calibri"/>
                <a:cs typeface="Calibri"/>
              </a:rPr>
              <a:t>p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ri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64340"/>
                </a:solidFill>
                <a:latin typeface="Calibri"/>
                <a:cs typeface="Calibri"/>
              </a:rPr>
              <a:t>nce </a:t>
            </a:r>
            <a:r>
              <a:rPr sz="1400" spc="-110" dirty="0">
                <a:solidFill>
                  <a:srgbClr val="464340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ag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-</a:t>
            </a:r>
            <a:r>
              <a:rPr sz="1400" spc="-10" dirty="0">
                <a:solidFill>
                  <a:srgbClr val="464340"/>
                </a:solidFill>
                <a:latin typeface="Calibri"/>
                <a:cs typeface="Calibri"/>
              </a:rPr>
              <a:t>b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d s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eg</a:t>
            </a:r>
            <a:r>
              <a:rPr sz="1400" spc="-10" dirty="0">
                <a:solidFill>
                  <a:srgbClr val="464340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464340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464340"/>
                </a:solidFill>
                <a:latin typeface="Calibri"/>
                <a:cs typeface="Calibri"/>
              </a:rPr>
              <a:t>ta</a:t>
            </a:r>
            <a:r>
              <a:rPr sz="1400" spc="-5" dirty="0">
                <a:solidFill>
                  <a:srgbClr val="464340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64340"/>
                </a:solidFill>
                <a:latin typeface="Calibri"/>
                <a:cs typeface="Calibri"/>
              </a:rPr>
              <a:t>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3802" y="1686305"/>
            <a:ext cx="1160145" cy="1160145"/>
          </a:xfrm>
          <a:custGeom>
            <a:avLst/>
            <a:gdLst/>
            <a:ahLst/>
            <a:cxnLst/>
            <a:rect l="l" t="t" r="r" b="b"/>
            <a:pathLst>
              <a:path w="1160145" h="1160145">
                <a:moveTo>
                  <a:pt x="579882" y="0"/>
                </a:moveTo>
                <a:lnTo>
                  <a:pt x="532323" y="1922"/>
                </a:lnTo>
                <a:lnTo>
                  <a:pt x="485823" y="7589"/>
                </a:lnTo>
                <a:lnTo>
                  <a:pt x="440530" y="16853"/>
                </a:lnTo>
                <a:lnTo>
                  <a:pt x="396596" y="29563"/>
                </a:lnTo>
                <a:lnTo>
                  <a:pt x="354167" y="45570"/>
                </a:lnTo>
                <a:lnTo>
                  <a:pt x="313394" y="64726"/>
                </a:lnTo>
                <a:lnTo>
                  <a:pt x="274426" y="86880"/>
                </a:lnTo>
                <a:lnTo>
                  <a:pt x="237412" y="111884"/>
                </a:lnTo>
                <a:lnTo>
                  <a:pt x="202502" y="139589"/>
                </a:lnTo>
                <a:lnTo>
                  <a:pt x="169845" y="169845"/>
                </a:lnTo>
                <a:lnTo>
                  <a:pt x="139589" y="202502"/>
                </a:lnTo>
                <a:lnTo>
                  <a:pt x="111884" y="237412"/>
                </a:lnTo>
                <a:lnTo>
                  <a:pt x="86880" y="274426"/>
                </a:lnTo>
                <a:lnTo>
                  <a:pt x="64726" y="313394"/>
                </a:lnTo>
                <a:lnTo>
                  <a:pt x="45570" y="354167"/>
                </a:lnTo>
                <a:lnTo>
                  <a:pt x="29563" y="396596"/>
                </a:lnTo>
                <a:lnTo>
                  <a:pt x="16853" y="440530"/>
                </a:lnTo>
                <a:lnTo>
                  <a:pt x="7589" y="485823"/>
                </a:lnTo>
                <a:lnTo>
                  <a:pt x="1922" y="532323"/>
                </a:lnTo>
                <a:lnTo>
                  <a:pt x="0" y="579882"/>
                </a:lnTo>
                <a:lnTo>
                  <a:pt x="1922" y="627440"/>
                </a:lnTo>
                <a:lnTo>
                  <a:pt x="7589" y="673940"/>
                </a:lnTo>
                <a:lnTo>
                  <a:pt x="16853" y="719233"/>
                </a:lnTo>
                <a:lnTo>
                  <a:pt x="29563" y="763167"/>
                </a:lnTo>
                <a:lnTo>
                  <a:pt x="45570" y="805596"/>
                </a:lnTo>
                <a:lnTo>
                  <a:pt x="64726" y="846369"/>
                </a:lnTo>
                <a:lnTo>
                  <a:pt x="86880" y="885337"/>
                </a:lnTo>
                <a:lnTo>
                  <a:pt x="111884" y="922351"/>
                </a:lnTo>
                <a:lnTo>
                  <a:pt x="139589" y="957261"/>
                </a:lnTo>
                <a:lnTo>
                  <a:pt x="169845" y="989918"/>
                </a:lnTo>
                <a:lnTo>
                  <a:pt x="202502" y="1020174"/>
                </a:lnTo>
                <a:lnTo>
                  <a:pt x="237412" y="1047879"/>
                </a:lnTo>
                <a:lnTo>
                  <a:pt x="274426" y="1072883"/>
                </a:lnTo>
                <a:lnTo>
                  <a:pt x="313394" y="1095037"/>
                </a:lnTo>
                <a:lnTo>
                  <a:pt x="354167" y="1114193"/>
                </a:lnTo>
                <a:lnTo>
                  <a:pt x="396596" y="1130200"/>
                </a:lnTo>
                <a:lnTo>
                  <a:pt x="440530" y="1142910"/>
                </a:lnTo>
                <a:lnTo>
                  <a:pt x="485823" y="1152174"/>
                </a:lnTo>
                <a:lnTo>
                  <a:pt x="532323" y="1157841"/>
                </a:lnTo>
                <a:lnTo>
                  <a:pt x="579882" y="1159764"/>
                </a:lnTo>
                <a:lnTo>
                  <a:pt x="627440" y="1157841"/>
                </a:lnTo>
                <a:lnTo>
                  <a:pt x="673940" y="1152174"/>
                </a:lnTo>
                <a:lnTo>
                  <a:pt x="719233" y="1142910"/>
                </a:lnTo>
                <a:lnTo>
                  <a:pt x="763167" y="1130200"/>
                </a:lnTo>
                <a:lnTo>
                  <a:pt x="805596" y="1114193"/>
                </a:lnTo>
                <a:lnTo>
                  <a:pt x="846369" y="1095037"/>
                </a:lnTo>
                <a:lnTo>
                  <a:pt x="885337" y="1072883"/>
                </a:lnTo>
                <a:lnTo>
                  <a:pt x="922351" y="1047879"/>
                </a:lnTo>
                <a:lnTo>
                  <a:pt x="957261" y="1020174"/>
                </a:lnTo>
                <a:lnTo>
                  <a:pt x="989918" y="989918"/>
                </a:lnTo>
                <a:lnTo>
                  <a:pt x="1020174" y="957261"/>
                </a:lnTo>
                <a:lnTo>
                  <a:pt x="1047879" y="922351"/>
                </a:lnTo>
                <a:lnTo>
                  <a:pt x="1072883" y="885337"/>
                </a:lnTo>
                <a:lnTo>
                  <a:pt x="1095037" y="846369"/>
                </a:lnTo>
                <a:lnTo>
                  <a:pt x="1114193" y="805596"/>
                </a:lnTo>
                <a:lnTo>
                  <a:pt x="1130200" y="763167"/>
                </a:lnTo>
                <a:lnTo>
                  <a:pt x="1142910" y="719233"/>
                </a:lnTo>
                <a:lnTo>
                  <a:pt x="1152174" y="673940"/>
                </a:lnTo>
                <a:lnTo>
                  <a:pt x="1157841" y="627440"/>
                </a:lnTo>
                <a:lnTo>
                  <a:pt x="1159764" y="579882"/>
                </a:lnTo>
                <a:lnTo>
                  <a:pt x="1157841" y="532323"/>
                </a:lnTo>
                <a:lnTo>
                  <a:pt x="1152174" y="485823"/>
                </a:lnTo>
                <a:lnTo>
                  <a:pt x="1142910" y="440530"/>
                </a:lnTo>
                <a:lnTo>
                  <a:pt x="1130200" y="396596"/>
                </a:lnTo>
                <a:lnTo>
                  <a:pt x="1114193" y="354167"/>
                </a:lnTo>
                <a:lnTo>
                  <a:pt x="1095037" y="313394"/>
                </a:lnTo>
                <a:lnTo>
                  <a:pt x="1072883" y="274426"/>
                </a:lnTo>
                <a:lnTo>
                  <a:pt x="1047879" y="237412"/>
                </a:lnTo>
                <a:lnTo>
                  <a:pt x="1020174" y="202502"/>
                </a:lnTo>
                <a:lnTo>
                  <a:pt x="989918" y="169845"/>
                </a:lnTo>
                <a:lnTo>
                  <a:pt x="957261" y="139589"/>
                </a:lnTo>
                <a:lnTo>
                  <a:pt x="922351" y="111884"/>
                </a:lnTo>
                <a:lnTo>
                  <a:pt x="885337" y="86880"/>
                </a:lnTo>
                <a:lnTo>
                  <a:pt x="846369" y="64726"/>
                </a:lnTo>
                <a:lnTo>
                  <a:pt x="805596" y="45570"/>
                </a:lnTo>
                <a:lnTo>
                  <a:pt x="763167" y="29563"/>
                </a:lnTo>
                <a:lnTo>
                  <a:pt x="719233" y="16853"/>
                </a:lnTo>
                <a:lnTo>
                  <a:pt x="673940" y="7589"/>
                </a:lnTo>
                <a:lnTo>
                  <a:pt x="627440" y="1922"/>
                </a:lnTo>
                <a:lnTo>
                  <a:pt x="579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83802" y="1686305"/>
            <a:ext cx="1160145" cy="1160145"/>
          </a:xfrm>
          <a:custGeom>
            <a:avLst/>
            <a:gdLst/>
            <a:ahLst/>
            <a:cxnLst/>
            <a:rect l="l" t="t" r="r" b="b"/>
            <a:pathLst>
              <a:path w="1160145" h="1160145">
                <a:moveTo>
                  <a:pt x="0" y="579882"/>
                </a:moveTo>
                <a:lnTo>
                  <a:pt x="1922" y="532323"/>
                </a:lnTo>
                <a:lnTo>
                  <a:pt x="7589" y="485823"/>
                </a:lnTo>
                <a:lnTo>
                  <a:pt x="16853" y="440530"/>
                </a:lnTo>
                <a:lnTo>
                  <a:pt x="29563" y="396596"/>
                </a:lnTo>
                <a:lnTo>
                  <a:pt x="45570" y="354167"/>
                </a:lnTo>
                <a:lnTo>
                  <a:pt x="64726" y="313394"/>
                </a:lnTo>
                <a:lnTo>
                  <a:pt x="86880" y="274426"/>
                </a:lnTo>
                <a:lnTo>
                  <a:pt x="111884" y="237412"/>
                </a:lnTo>
                <a:lnTo>
                  <a:pt x="139589" y="202502"/>
                </a:lnTo>
                <a:lnTo>
                  <a:pt x="169845" y="169845"/>
                </a:lnTo>
                <a:lnTo>
                  <a:pt x="202502" y="139589"/>
                </a:lnTo>
                <a:lnTo>
                  <a:pt x="237412" y="111884"/>
                </a:lnTo>
                <a:lnTo>
                  <a:pt x="274426" y="86880"/>
                </a:lnTo>
                <a:lnTo>
                  <a:pt x="313394" y="64726"/>
                </a:lnTo>
                <a:lnTo>
                  <a:pt x="354167" y="45570"/>
                </a:lnTo>
                <a:lnTo>
                  <a:pt x="396596" y="29563"/>
                </a:lnTo>
                <a:lnTo>
                  <a:pt x="440530" y="16853"/>
                </a:lnTo>
                <a:lnTo>
                  <a:pt x="485823" y="7589"/>
                </a:lnTo>
                <a:lnTo>
                  <a:pt x="532323" y="1922"/>
                </a:lnTo>
                <a:lnTo>
                  <a:pt x="579882" y="0"/>
                </a:lnTo>
                <a:lnTo>
                  <a:pt x="627440" y="1922"/>
                </a:lnTo>
                <a:lnTo>
                  <a:pt x="673940" y="7589"/>
                </a:lnTo>
                <a:lnTo>
                  <a:pt x="719233" y="16853"/>
                </a:lnTo>
                <a:lnTo>
                  <a:pt x="763167" y="29563"/>
                </a:lnTo>
                <a:lnTo>
                  <a:pt x="805596" y="45570"/>
                </a:lnTo>
                <a:lnTo>
                  <a:pt x="846369" y="64726"/>
                </a:lnTo>
                <a:lnTo>
                  <a:pt x="885337" y="86880"/>
                </a:lnTo>
                <a:lnTo>
                  <a:pt x="922351" y="111884"/>
                </a:lnTo>
                <a:lnTo>
                  <a:pt x="957261" y="139589"/>
                </a:lnTo>
                <a:lnTo>
                  <a:pt x="989918" y="169845"/>
                </a:lnTo>
                <a:lnTo>
                  <a:pt x="1020174" y="202502"/>
                </a:lnTo>
                <a:lnTo>
                  <a:pt x="1047879" y="237412"/>
                </a:lnTo>
                <a:lnTo>
                  <a:pt x="1072883" y="274426"/>
                </a:lnTo>
                <a:lnTo>
                  <a:pt x="1095037" y="313394"/>
                </a:lnTo>
                <a:lnTo>
                  <a:pt x="1114193" y="354167"/>
                </a:lnTo>
                <a:lnTo>
                  <a:pt x="1130200" y="396596"/>
                </a:lnTo>
                <a:lnTo>
                  <a:pt x="1142910" y="440530"/>
                </a:lnTo>
                <a:lnTo>
                  <a:pt x="1152174" y="485823"/>
                </a:lnTo>
                <a:lnTo>
                  <a:pt x="1157841" y="532323"/>
                </a:lnTo>
                <a:lnTo>
                  <a:pt x="1159764" y="579882"/>
                </a:lnTo>
                <a:lnTo>
                  <a:pt x="1157841" y="627440"/>
                </a:lnTo>
                <a:lnTo>
                  <a:pt x="1152174" y="673940"/>
                </a:lnTo>
                <a:lnTo>
                  <a:pt x="1142910" y="719233"/>
                </a:lnTo>
                <a:lnTo>
                  <a:pt x="1130200" y="763167"/>
                </a:lnTo>
                <a:lnTo>
                  <a:pt x="1114193" y="805596"/>
                </a:lnTo>
                <a:lnTo>
                  <a:pt x="1095037" y="846369"/>
                </a:lnTo>
                <a:lnTo>
                  <a:pt x="1072883" y="885337"/>
                </a:lnTo>
                <a:lnTo>
                  <a:pt x="1047879" y="922351"/>
                </a:lnTo>
                <a:lnTo>
                  <a:pt x="1020174" y="957261"/>
                </a:lnTo>
                <a:lnTo>
                  <a:pt x="989918" y="989918"/>
                </a:lnTo>
                <a:lnTo>
                  <a:pt x="957261" y="1020174"/>
                </a:lnTo>
                <a:lnTo>
                  <a:pt x="922351" y="1047879"/>
                </a:lnTo>
                <a:lnTo>
                  <a:pt x="885337" y="1072883"/>
                </a:lnTo>
                <a:lnTo>
                  <a:pt x="846369" y="1095037"/>
                </a:lnTo>
                <a:lnTo>
                  <a:pt x="805596" y="1114193"/>
                </a:lnTo>
                <a:lnTo>
                  <a:pt x="763167" y="1130200"/>
                </a:lnTo>
                <a:lnTo>
                  <a:pt x="719233" y="1142910"/>
                </a:lnTo>
                <a:lnTo>
                  <a:pt x="673940" y="1152174"/>
                </a:lnTo>
                <a:lnTo>
                  <a:pt x="627440" y="1157841"/>
                </a:lnTo>
                <a:lnTo>
                  <a:pt x="579882" y="1159764"/>
                </a:lnTo>
                <a:lnTo>
                  <a:pt x="532323" y="1157841"/>
                </a:lnTo>
                <a:lnTo>
                  <a:pt x="485823" y="1152174"/>
                </a:lnTo>
                <a:lnTo>
                  <a:pt x="440530" y="1142910"/>
                </a:lnTo>
                <a:lnTo>
                  <a:pt x="396596" y="1130200"/>
                </a:lnTo>
                <a:lnTo>
                  <a:pt x="354167" y="1114193"/>
                </a:lnTo>
                <a:lnTo>
                  <a:pt x="313394" y="1095037"/>
                </a:lnTo>
                <a:lnTo>
                  <a:pt x="274426" y="1072883"/>
                </a:lnTo>
                <a:lnTo>
                  <a:pt x="237412" y="1047879"/>
                </a:lnTo>
                <a:lnTo>
                  <a:pt x="202502" y="1020174"/>
                </a:lnTo>
                <a:lnTo>
                  <a:pt x="169845" y="989918"/>
                </a:lnTo>
                <a:lnTo>
                  <a:pt x="139589" y="957261"/>
                </a:lnTo>
                <a:lnTo>
                  <a:pt x="111884" y="922351"/>
                </a:lnTo>
                <a:lnTo>
                  <a:pt x="86880" y="885337"/>
                </a:lnTo>
                <a:lnTo>
                  <a:pt x="64726" y="846369"/>
                </a:lnTo>
                <a:lnTo>
                  <a:pt x="45570" y="805596"/>
                </a:lnTo>
                <a:lnTo>
                  <a:pt x="29563" y="763167"/>
                </a:lnTo>
                <a:lnTo>
                  <a:pt x="16853" y="719233"/>
                </a:lnTo>
                <a:lnTo>
                  <a:pt x="7589" y="673940"/>
                </a:lnTo>
                <a:lnTo>
                  <a:pt x="1922" y="627440"/>
                </a:lnTo>
                <a:lnTo>
                  <a:pt x="0" y="579882"/>
                </a:lnTo>
                <a:close/>
              </a:path>
            </a:pathLst>
          </a:custGeom>
          <a:ln w="28956">
            <a:solidFill>
              <a:srgbClr val="E9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30551" y="2042160"/>
            <a:ext cx="797051" cy="446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2348" y="3474720"/>
            <a:ext cx="1014094" cy="0"/>
          </a:xfrm>
          <a:custGeom>
            <a:avLst/>
            <a:gdLst/>
            <a:ahLst/>
            <a:cxnLst/>
            <a:rect l="l" t="t" r="r" b="b"/>
            <a:pathLst>
              <a:path w="1014094">
                <a:moveTo>
                  <a:pt x="0" y="0"/>
                </a:moveTo>
                <a:lnTo>
                  <a:pt x="1013548" y="0"/>
                </a:lnTo>
              </a:path>
            </a:pathLst>
          </a:custGeom>
          <a:ln w="579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88508" y="3462528"/>
            <a:ext cx="1014094" cy="0"/>
          </a:xfrm>
          <a:custGeom>
            <a:avLst/>
            <a:gdLst/>
            <a:ahLst/>
            <a:cxnLst/>
            <a:rect l="l" t="t" r="r" b="b"/>
            <a:pathLst>
              <a:path w="1014095">
                <a:moveTo>
                  <a:pt x="0" y="0"/>
                </a:moveTo>
                <a:lnTo>
                  <a:pt x="1013548" y="0"/>
                </a:lnTo>
              </a:path>
            </a:pathLst>
          </a:custGeom>
          <a:ln w="57912">
            <a:solidFill>
              <a:srgbClr val="67B3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56192" y="3474720"/>
            <a:ext cx="1014094" cy="0"/>
          </a:xfrm>
          <a:custGeom>
            <a:avLst/>
            <a:gdLst/>
            <a:ahLst/>
            <a:cxnLst/>
            <a:rect l="l" t="t" r="r" b="b"/>
            <a:pathLst>
              <a:path w="1014095">
                <a:moveTo>
                  <a:pt x="0" y="0"/>
                </a:moveTo>
                <a:lnTo>
                  <a:pt x="1013548" y="0"/>
                </a:lnTo>
              </a:path>
            </a:pathLst>
          </a:custGeom>
          <a:ln w="57912">
            <a:solidFill>
              <a:srgbClr val="6E9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19040" y="5442493"/>
            <a:ext cx="156845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i="1" dirty="0">
                <a:solidFill>
                  <a:srgbClr val="808080"/>
                </a:solidFill>
                <a:latin typeface="Calibri"/>
                <a:cs typeface="Calibri"/>
              </a:rPr>
              <a:t>All</a:t>
            </a:r>
            <a:r>
              <a:rPr sz="1400" i="1" spc="-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1400" i="1" spc="-1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sz="1400" i="1" dirty="0">
                <a:solidFill>
                  <a:srgbClr val="808080"/>
                </a:solidFill>
                <a:latin typeface="Calibri"/>
                <a:cs typeface="Calibri"/>
              </a:rPr>
              <a:t>eed</a:t>
            </a:r>
            <a:r>
              <a:rPr sz="1400" i="1" spc="-2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808080"/>
                </a:solidFill>
                <a:latin typeface="Calibri"/>
                <a:cs typeface="Calibri"/>
              </a:rPr>
              <a:t>is A</a:t>
            </a:r>
            <a:r>
              <a:rPr sz="1400" i="1" spc="-5" dirty="0">
                <a:solidFill>
                  <a:srgbClr val="808080"/>
                </a:solidFill>
                <a:latin typeface="Calibri"/>
                <a:cs typeface="Calibri"/>
              </a:rPr>
              <a:t>u</a:t>
            </a:r>
            <a:r>
              <a:rPr sz="1400" i="1" spc="-1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400" i="1" spc="-1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808080"/>
                </a:solidFill>
                <a:latin typeface="Calibri"/>
                <a:cs typeface="Calibri"/>
              </a:rPr>
              <a:t>V</a:t>
            </a:r>
            <a:r>
              <a:rPr sz="1400" i="1" spc="-10" dirty="0">
                <a:solidFill>
                  <a:srgbClr val="808080"/>
                </a:solidFill>
                <a:latin typeface="Calibri"/>
                <a:cs typeface="Calibri"/>
              </a:rPr>
              <a:t>P</a:t>
            </a:r>
            <a:r>
              <a:rPr sz="1400" i="1" dirty="0">
                <a:solidFill>
                  <a:srgbClr val="808080"/>
                </a:solidFill>
                <a:latin typeface="Calibri"/>
                <a:cs typeface="Calibri"/>
              </a:rPr>
              <a:t>N </a:t>
            </a:r>
            <a:r>
              <a:rPr sz="1400" i="1" spc="-5" dirty="0">
                <a:solidFill>
                  <a:srgbClr val="808080"/>
                </a:solidFill>
                <a:latin typeface="Calibri"/>
                <a:cs typeface="Calibri"/>
              </a:rPr>
              <a:t>an</a:t>
            </a:r>
            <a:r>
              <a:rPr sz="1400" i="1" dirty="0">
                <a:solidFill>
                  <a:srgbClr val="808080"/>
                </a:solidFill>
                <a:latin typeface="Calibri"/>
                <a:cs typeface="Calibri"/>
              </a:rPr>
              <a:t>d</a:t>
            </a:r>
            <a:r>
              <a:rPr sz="1400" i="1" spc="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sz="1400" i="1" spc="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808080"/>
                </a:solidFill>
                <a:latin typeface="Calibri"/>
                <a:cs typeface="Calibri"/>
              </a:rPr>
              <a:t>fi</a:t>
            </a:r>
            <a:r>
              <a:rPr sz="1400" i="1" spc="-5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400" i="1" spc="-15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400" i="1" dirty="0">
                <a:solidFill>
                  <a:srgbClr val="808080"/>
                </a:solidFill>
                <a:latin typeface="Calibri"/>
                <a:cs typeface="Calibri"/>
              </a:rPr>
              <a:t>w</a:t>
            </a:r>
            <a:r>
              <a:rPr sz="1400" i="1" spc="-5" dirty="0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sz="1400" i="1" dirty="0">
                <a:solidFill>
                  <a:srgbClr val="808080"/>
                </a:solidFill>
                <a:latin typeface="Calibri"/>
                <a:cs typeface="Calibri"/>
              </a:rPr>
              <a:t>ll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56788" y="5442493"/>
            <a:ext cx="193865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i="1" dirty="0">
                <a:solidFill>
                  <a:srgbClr val="67B346"/>
                </a:solidFill>
                <a:latin typeface="Calibri"/>
                <a:cs typeface="Calibri"/>
              </a:rPr>
              <a:t>I</a:t>
            </a:r>
            <a:r>
              <a:rPr sz="1400" i="1" spc="-15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67B346"/>
                </a:solidFill>
                <a:latin typeface="Calibri"/>
                <a:cs typeface="Calibri"/>
              </a:rPr>
              <a:t>c</a:t>
            </a:r>
            <a:r>
              <a:rPr sz="1400" i="1" spc="-5" dirty="0">
                <a:solidFill>
                  <a:srgbClr val="67B346"/>
                </a:solidFill>
                <a:latin typeface="Calibri"/>
                <a:cs typeface="Calibri"/>
              </a:rPr>
              <a:t>onn</a:t>
            </a:r>
            <a:r>
              <a:rPr sz="1400" i="1" dirty="0">
                <a:solidFill>
                  <a:srgbClr val="67B346"/>
                </a:solidFill>
                <a:latin typeface="Calibri"/>
                <a:cs typeface="Calibri"/>
              </a:rPr>
              <a:t>ect</a:t>
            </a:r>
            <a:r>
              <a:rPr sz="1400" i="1" spc="-10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1400" i="1" spc="-15" dirty="0">
                <a:solidFill>
                  <a:srgbClr val="67B346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67B346"/>
                </a:solidFill>
                <a:latin typeface="Calibri"/>
                <a:cs typeface="Calibri"/>
              </a:rPr>
              <a:t>o</a:t>
            </a:r>
            <a:r>
              <a:rPr sz="1400" i="1" spc="-10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67B346"/>
                </a:solidFill>
                <a:latin typeface="Calibri"/>
                <a:cs typeface="Calibri"/>
              </a:rPr>
              <a:t>th</a:t>
            </a:r>
            <a:r>
              <a:rPr sz="1400" i="1" dirty="0">
                <a:solidFill>
                  <a:srgbClr val="67B346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7B346"/>
                </a:solidFill>
                <a:latin typeface="Calibri"/>
                <a:cs typeface="Calibri"/>
              </a:rPr>
              <a:t>i</a:t>
            </a:r>
            <a:r>
              <a:rPr sz="1400" i="1" spc="-15" dirty="0">
                <a:solidFill>
                  <a:srgbClr val="67B346"/>
                </a:solidFill>
                <a:latin typeface="Calibri"/>
                <a:cs typeface="Calibri"/>
              </a:rPr>
              <a:t>nt</a:t>
            </a:r>
            <a:r>
              <a:rPr sz="1400" i="1" dirty="0">
                <a:solidFill>
                  <a:srgbClr val="67B346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67B346"/>
                </a:solidFill>
                <a:latin typeface="Calibri"/>
                <a:cs typeface="Calibri"/>
              </a:rPr>
              <a:t>rn</a:t>
            </a:r>
            <a:r>
              <a:rPr sz="1400" i="1" spc="-15" dirty="0">
                <a:solidFill>
                  <a:srgbClr val="67B346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67B346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67B346"/>
                </a:solidFill>
                <a:latin typeface="Calibri"/>
                <a:cs typeface="Calibri"/>
              </a:rPr>
              <a:t>, </a:t>
            </a:r>
            <a:r>
              <a:rPr sz="1400" i="1" spc="5" dirty="0">
                <a:solidFill>
                  <a:srgbClr val="67B346"/>
                </a:solidFill>
                <a:latin typeface="Calibri"/>
                <a:cs typeface="Calibri"/>
              </a:rPr>
              <a:t>s</a:t>
            </a:r>
            <a:r>
              <a:rPr sz="1400" i="1" dirty="0">
                <a:solidFill>
                  <a:srgbClr val="67B346"/>
                </a:solidFill>
                <a:latin typeface="Calibri"/>
                <a:cs typeface="Calibri"/>
              </a:rPr>
              <a:t>o</a:t>
            </a:r>
            <a:r>
              <a:rPr sz="1400" i="1" spc="-20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7B346"/>
                </a:solidFill>
                <a:latin typeface="Calibri"/>
                <a:cs typeface="Calibri"/>
              </a:rPr>
              <a:t>I</a:t>
            </a:r>
            <a:r>
              <a:rPr sz="1400" i="1" spc="-15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67B346"/>
                </a:solidFill>
                <a:latin typeface="Calibri"/>
                <a:cs typeface="Calibri"/>
              </a:rPr>
              <a:t>n</a:t>
            </a:r>
            <a:r>
              <a:rPr sz="1400" i="1" dirty="0">
                <a:solidFill>
                  <a:srgbClr val="67B346"/>
                </a:solidFill>
                <a:latin typeface="Calibri"/>
                <a:cs typeface="Calibri"/>
              </a:rPr>
              <a:t>eed</a:t>
            </a:r>
            <a:r>
              <a:rPr sz="1400" i="1" spc="-10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67B346"/>
                </a:solidFill>
                <a:latin typeface="Calibri"/>
                <a:cs typeface="Calibri"/>
              </a:rPr>
              <a:t>UT</a:t>
            </a:r>
            <a:r>
              <a:rPr sz="1400" i="1" dirty="0">
                <a:solidFill>
                  <a:srgbClr val="67B346"/>
                </a:solidFill>
                <a:latin typeface="Calibri"/>
                <a:cs typeface="Calibri"/>
              </a:rPr>
              <a:t>M</a:t>
            </a:r>
            <a:r>
              <a:rPr sz="1400" i="1" spc="-10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67B346"/>
                </a:solidFill>
                <a:latin typeface="Calibri"/>
                <a:cs typeface="Calibri"/>
              </a:rPr>
              <a:t>s</a:t>
            </a:r>
            <a:r>
              <a:rPr sz="1400" i="1" dirty="0">
                <a:solidFill>
                  <a:srgbClr val="67B346"/>
                </a:solidFill>
                <a:latin typeface="Calibri"/>
                <a:cs typeface="Calibri"/>
              </a:rPr>
              <a:t>ec</a:t>
            </a:r>
            <a:r>
              <a:rPr sz="1400" i="1" spc="-5" dirty="0">
                <a:solidFill>
                  <a:srgbClr val="67B346"/>
                </a:solidFill>
                <a:latin typeface="Calibri"/>
                <a:cs typeface="Calibri"/>
              </a:rPr>
              <a:t>ur</a:t>
            </a:r>
            <a:r>
              <a:rPr sz="1400" i="1" dirty="0">
                <a:solidFill>
                  <a:srgbClr val="67B346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67B346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67B346"/>
                </a:solidFill>
                <a:latin typeface="Calibri"/>
                <a:cs typeface="Calibri"/>
              </a:rPr>
              <a:t>y</a:t>
            </a:r>
            <a:r>
              <a:rPr sz="1400" i="1" spc="-10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1400" i="1" spc="-15" dirty="0">
                <a:solidFill>
                  <a:srgbClr val="67B346"/>
                </a:solidFill>
                <a:latin typeface="Calibri"/>
                <a:cs typeface="Calibri"/>
              </a:rPr>
              <a:t>t</a:t>
            </a:r>
            <a:r>
              <a:rPr sz="1400" i="1" spc="-5" dirty="0">
                <a:solidFill>
                  <a:srgbClr val="67B346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67B346"/>
                </a:solidFill>
                <a:latin typeface="Calibri"/>
                <a:cs typeface="Calibri"/>
              </a:rPr>
              <a:t>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02977" y="5442493"/>
            <a:ext cx="191516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i="1" spc="-5" dirty="0">
                <a:solidFill>
                  <a:srgbClr val="6E99F5"/>
                </a:solidFill>
                <a:latin typeface="Calibri"/>
                <a:cs typeface="Calibri"/>
              </a:rPr>
              <a:t>M</a:t>
            </a:r>
            <a:r>
              <a:rPr sz="1400" i="1" dirty="0">
                <a:solidFill>
                  <a:srgbClr val="6E99F5"/>
                </a:solidFill>
                <a:latin typeface="Calibri"/>
                <a:cs typeface="Calibri"/>
              </a:rPr>
              <a:t>y</a:t>
            </a:r>
            <a:r>
              <a:rPr sz="1400" i="1" spc="-10" dirty="0">
                <a:solidFill>
                  <a:srgbClr val="6E99F5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6E99F5"/>
                </a:solidFill>
                <a:latin typeface="Calibri"/>
                <a:cs typeface="Calibri"/>
              </a:rPr>
              <a:t>bu</a:t>
            </a:r>
            <a:r>
              <a:rPr sz="1400" i="1" spc="5" dirty="0">
                <a:solidFill>
                  <a:srgbClr val="6E99F5"/>
                </a:solidFill>
                <a:latin typeface="Calibri"/>
                <a:cs typeface="Calibri"/>
              </a:rPr>
              <a:t>s</a:t>
            </a:r>
            <a:r>
              <a:rPr sz="1400" i="1" dirty="0">
                <a:solidFill>
                  <a:srgbClr val="6E99F5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6E99F5"/>
                </a:solidFill>
                <a:latin typeface="Calibri"/>
                <a:cs typeface="Calibri"/>
              </a:rPr>
              <a:t>n</a:t>
            </a:r>
            <a:r>
              <a:rPr sz="1400" i="1" dirty="0">
                <a:solidFill>
                  <a:srgbClr val="6E99F5"/>
                </a:solidFill>
                <a:latin typeface="Calibri"/>
                <a:cs typeface="Calibri"/>
              </a:rPr>
              <a:t>e</a:t>
            </a:r>
            <a:r>
              <a:rPr sz="1400" i="1" spc="5" dirty="0">
                <a:solidFill>
                  <a:srgbClr val="6E99F5"/>
                </a:solidFill>
                <a:latin typeface="Calibri"/>
                <a:cs typeface="Calibri"/>
              </a:rPr>
              <a:t>s</a:t>
            </a:r>
            <a:r>
              <a:rPr sz="1400" i="1" dirty="0">
                <a:solidFill>
                  <a:srgbClr val="6E99F5"/>
                </a:solidFill>
                <a:latin typeface="Calibri"/>
                <a:cs typeface="Calibri"/>
              </a:rPr>
              <a:t>s </a:t>
            </a:r>
            <a:r>
              <a:rPr sz="1400" i="1" spc="-5" dirty="0">
                <a:solidFill>
                  <a:srgbClr val="6E99F5"/>
                </a:solidFill>
                <a:latin typeface="Calibri"/>
                <a:cs typeface="Calibri"/>
              </a:rPr>
              <a:t>r</a:t>
            </a:r>
            <a:r>
              <a:rPr sz="1400" i="1" dirty="0">
                <a:solidFill>
                  <a:srgbClr val="6E99F5"/>
                </a:solidFill>
                <a:latin typeface="Calibri"/>
                <a:cs typeface="Calibri"/>
              </a:rPr>
              <a:t>elies</a:t>
            </a:r>
            <a:r>
              <a:rPr sz="1400" i="1" spc="-25" dirty="0">
                <a:solidFill>
                  <a:srgbClr val="6E99F5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6E99F5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6E99F5"/>
                </a:solidFill>
                <a:latin typeface="Calibri"/>
                <a:cs typeface="Calibri"/>
              </a:rPr>
              <a:t>n S</a:t>
            </a:r>
            <a:r>
              <a:rPr sz="1400" i="1" spc="-5" dirty="0">
                <a:solidFill>
                  <a:srgbClr val="6E99F5"/>
                </a:solidFill>
                <a:latin typeface="Calibri"/>
                <a:cs typeface="Calibri"/>
              </a:rPr>
              <a:t>aa</a:t>
            </a:r>
            <a:r>
              <a:rPr sz="1400" i="1" dirty="0">
                <a:solidFill>
                  <a:srgbClr val="6E99F5"/>
                </a:solidFill>
                <a:latin typeface="Calibri"/>
                <a:cs typeface="Calibri"/>
              </a:rPr>
              <a:t>S</a:t>
            </a:r>
            <a:r>
              <a:rPr sz="1400" i="1" spc="-5" dirty="0">
                <a:solidFill>
                  <a:srgbClr val="6E99F5"/>
                </a:solidFill>
                <a:latin typeface="Calibri"/>
                <a:cs typeface="Calibri"/>
              </a:rPr>
              <a:t>/</a:t>
            </a:r>
            <a:r>
              <a:rPr sz="1400" i="1" spc="-10" dirty="0">
                <a:solidFill>
                  <a:srgbClr val="6E99F5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6E99F5"/>
                </a:solidFill>
                <a:latin typeface="Calibri"/>
                <a:cs typeface="Calibri"/>
              </a:rPr>
              <a:t>aa</a:t>
            </a:r>
            <a:r>
              <a:rPr sz="1400" i="1" dirty="0">
                <a:solidFill>
                  <a:srgbClr val="6E99F5"/>
                </a:solidFill>
                <a:latin typeface="Calibri"/>
                <a:cs typeface="Calibri"/>
              </a:rPr>
              <a:t>S</a:t>
            </a:r>
            <a:r>
              <a:rPr sz="1400" i="1" spc="-5" dirty="0">
                <a:solidFill>
                  <a:srgbClr val="6E99F5"/>
                </a:solidFill>
                <a:latin typeface="Calibri"/>
                <a:cs typeface="Calibri"/>
              </a:rPr>
              <a:t>/</a:t>
            </a:r>
            <a:r>
              <a:rPr sz="1400" i="1" dirty="0">
                <a:solidFill>
                  <a:srgbClr val="6E99F5"/>
                </a:solidFill>
                <a:latin typeface="Calibri"/>
                <a:cs typeface="Calibri"/>
              </a:rPr>
              <a:t>DC</a:t>
            </a:r>
            <a:r>
              <a:rPr sz="1400" i="1" spc="15" dirty="0">
                <a:solidFill>
                  <a:srgbClr val="6E99F5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6E99F5"/>
                </a:solidFill>
                <a:latin typeface="Calibri"/>
                <a:cs typeface="Calibri"/>
              </a:rPr>
              <a:t>s</a:t>
            </a:r>
            <a:r>
              <a:rPr sz="1400" i="1" dirty="0">
                <a:solidFill>
                  <a:srgbClr val="6E99F5"/>
                </a:solidFill>
                <a:latin typeface="Calibri"/>
                <a:cs typeface="Calibri"/>
              </a:rPr>
              <a:t>e</a:t>
            </a:r>
            <a:r>
              <a:rPr sz="1400" i="1" spc="10" dirty="0">
                <a:solidFill>
                  <a:srgbClr val="6E99F5"/>
                </a:solidFill>
                <a:latin typeface="Calibri"/>
                <a:cs typeface="Calibri"/>
              </a:rPr>
              <a:t>r</a:t>
            </a:r>
            <a:r>
              <a:rPr sz="1400" i="1" spc="-5" dirty="0">
                <a:solidFill>
                  <a:srgbClr val="6E99F5"/>
                </a:solidFill>
                <a:latin typeface="Calibri"/>
                <a:cs typeface="Calibri"/>
              </a:rPr>
              <a:t>v</a:t>
            </a:r>
            <a:r>
              <a:rPr sz="1400" i="1" dirty="0">
                <a:solidFill>
                  <a:srgbClr val="6E99F5"/>
                </a:solidFill>
                <a:latin typeface="Calibri"/>
                <a:cs typeface="Calibri"/>
              </a:rPr>
              <a:t>ed</a:t>
            </a:r>
            <a:r>
              <a:rPr sz="1400" i="1" spc="-20" dirty="0">
                <a:solidFill>
                  <a:srgbClr val="6E99F5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6E99F5"/>
                </a:solidFill>
                <a:latin typeface="Calibri"/>
                <a:cs typeface="Calibri"/>
              </a:rPr>
              <a:t>ap</a:t>
            </a:r>
            <a:r>
              <a:rPr sz="1400" i="1" spc="-15" dirty="0">
                <a:solidFill>
                  <a:srgbClr val="6E99F5"/>
                </a:solidFill>
                <a:latin typeface="Calibri"/>
                <a:cs typeface="Calibri"/>
              </a:rPr>
              <a:t>p</a:t>
            </a:r>
            <a:r>
              <a:rPr sz="1400" i="1" dirty="0">
                <a:solidFill>
                  <a:srgbClr val="6E99F5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72870" y="5365428"/>
            <a:ext cx="381000" cy="348615"/>
          </a:xfrm>
          <a:custGeom>
            <a:avLst/>
            <a:gdLst/>
            <a:ahLst/>
            <a:cxnLst/>
            <a:rect l="l" t="t" r="r" b="b"/>
            <a:pathLst>
              <a:path w="381000" h="348614">
                <a:moveTo>
                  <a:pt x="304678" y="348060"/>
                </a:moveTo>
                <a:lnTo>
                  <a:pt x="228509" y="270027"/>
                </a:lnTo>
                <a:lnTo>
                  <a:pt x="17217" y="269943"/>
                </a:lnTo>
                <a:lnTo>
                  <a:pt x="4948" y="263872"/>
                </a:lnTo>
                <a:lnTo>
                  <a:pt x="0" y="250940"/>
                </a:lnTo>
                <a:lnTo>
                  <a:pt x="83" y="17344"/>
                </a:lnTo>
                <a:lnTo>
                  <a:pt x="6140" y="5157"/>
                </a:lnTo>
                <a:lnTo>
                  <a:pt x="19042" y="0"/>
                </a:lnTo>
                <a:lnTo>
                  <a:pt x="361806" y="0"/>
                </a:lnTo>
                <a:lnTo>
                  <a:pt x="364058" y="135"/>
                </a:lnTo>
                <a:lnTo>
                  <a:pt x="376034" y="6614"/>
                </a:lnTo>
                <a:lnTo>
                  <a:pt x="380848" y="19648"/>
                </a:lnTo>
                <a:lnTo>
                  <a:pt x="380765" y="253244"/>
                </a:lnTo>
                <a:lnTo>
                  <a:pt x="374708" y="265431"/>
                </a:lnTo>
                <a:lnTo>
                  <a:pt x="361806" y="270588"/>
                </a:lnTo>
                <a:lnTo>
                  <a:pt x="304678" y="270588"/>
                </a:lnTo>
                <a:lnTo>
                  <a:pt x="304678" y="34806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10430" y="5365428"/>
            <a:ext cx="381000" cy="348615"/>
          </a:xfrm>
          <a:custGeom>
            <a:avLst/>
            <a:gdLst/>
            <a:ahLst/>
            <a:cxnLst/>
            <a:rect l="l" t="t" r="r" b="b"/>
            <a:pathLst>
              <a:path w="381000" h="348614">
                <a:moveTo>
                  <a:pt x="304678" y="348060"/>
                </a:moveTo>
                <a:lnTo>
                  <a:pt x="228509" y="270027"/>
                </a:lnTo>
                <a:lnTo>
                  <a:pt x="17217" y="269943"/>
                </a:lnTo>
                <a:lnTo>
                  <a:pt x="4948" y="263872"/>
                </a:lnTo>
                <a:lnTo>
                  <a:pt x="0" y="250940"/>
                </a:lnTo>
                <a:lnTo>
                  <a:pt x="83" y="17344"/>
                </a:lnTo>
                <a:lnTo>
                  <a:pt x="6140" y="5157"/>
                </a:lnTo>
                <a:lnTo>
                  <a:pt x="19042" y="0"/>
                </a:lnTo>
                <a:lnTo>
                  <a:pt x="361806" y="0"/>
                </a:lnTo>
                <a:lnTo>
                  <a:pt x="364058" y="135"/>
                </a:lnTo>
                <a:lnTo>
                  <a:pt x="376034" y="6614"/>
                </a:lnTo>
                <a:lnTo>
                  <a:pt x="380848" y="19648"/>
                </a:lnTo>
                <a:lnTo>
                  <a:pt x="380765" y="253244"/>
                </a:lnTo>
                <a:lnTo>
                  <a:pt x="374708" y="265431"/>
                </a:lnTo>
                <a:lnTo>
                  <a:pt x="361806" y="270588"/>
                </a:lnTo>
                <a:lnTo>
                  <a:pt x="304678" y="270588"/>
                </a:lnTo>
                <a:lnTo>
                  <a:pt x="304678" y="348060"/>
                </a:lnTo>
                <a:close/>
              </a:path>
            </a:pathLst>
          </a:custGeom>
          <a:solidFill>
            <a:srgbClr val="67B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56777" y="5365428"/>
            <a:ext cx="381000" cy="348615"/>
          </a:xfrm>
          <a:custGeom>
            <a:avLst/>
            <a:gdLst/>
            <a:ahLst/>
            <a:cxnLst/>
            <a:rect l="l" t="t" r="r" b="b"/>
            <a:pathLst>
              <a:path w="381000" h="348614">
                <a:moveTo>
                  <a:pt x="304678" y="348060"/>
                </a:moveTo>
                <a:lnTo>
                  <a:pt x="228509" y="270027"/>
                </a:lnTo>
                <a:lnTo>
                  <a:pt x="17217" y="269943"/>
                </a:lnTo>
                <a:lnTo>
                  <a:pt x="4948" y="263872"/>
                </a:lnTo>
                <a:lnTo>
                  <a:pt x="0" y="250940"/>
                </a:lnTo>
                <a:lnTo>
                  <a:pt x="83" y="17344"/>
                </a:lnTo>
                <a:lnTo>
                  <a:pt x="6140" y="5157"/>
                </a:lnTo>
                <a:lnTo>
                  <a:pt x="19042" y="0"/>
                </a:lnTo>
                <a:lnTo>
                  <a:pt x="361806" y="0"/>
                </a:lnTo>
                <a:lnTo>
                  <a:pt x="364058" y="135"/>
                </a:lnTo>
                <a:lnTo>
                  <a:pt x="376034" y="6614"/>
                </a:lnTo>
                <a:lnTo>
                  <a:pt x="380848" y="19648"/>
                </a:lnTo>
                <a:lnTo>
                  <a:pt x="380765" y="253244"/>
                </a:lnTo>
                <a:lnTo>
                  <a:pt x="374708" y="265431"/>
                </a:lnTo>
                <a:lnTo>
                  <a:pt x="361806" y="270588"/>
                </a:lnTo>
                <a:lnTo>
                  <a:pt x="304678" y="270588"/>
                </a:lnTo>
                <a:lnTo>
                  <a:pt x="304678" y="348060"/>
                </a:lnTo>
                <a:close/>
              </a:path>
            </a:pathLst>
          </a:custGeom>
          <a:solidFill>
            <a:srgbClr val="6E9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1989">
              <a:lnSpc>
                <a:spcPct val="100000"/>
              </a:lnSpc>
            </a:pPr>
            <a:r>
              <a:rPr spc="-25" dirty="0"/>
              <a:t>A</a:t>
            </a:r>
            <a:r>
              <a:rPr spc="5" dirty="0"/>
              <a:t> </a:t>
            </a:r>
            <a:r>
              <a:rPr spc="-5" dirty="0"/>
              <a:t>L</a:t>
            </a:r>
            <a:r>
              <a:rPr dirty="0"/>
              <a:t>i</a:t>
            </a:r>
            <a:r>
              <a:rPr spc="-20" dirty="0"/>
              <a:t>c</a:t>
            </a:r>
            <a:r>
              <a:rPr spc="-25" dirty="0"/>
              <a:t>e</a:t>
            </a:r>
            <a:r>
              <a:rPr spc="-20" dirty="0"/>
              <a:t>nse</a:t>
            </a:r>
            <a:r>
              <a:rPr spc="-15" dirty="0"/>
              <a:t> </a:t>
            </a:r>
            <a:r>
              <a:rPr spc="-70" dirty="0"/>
              <a:t>f</a:t>
            </a:r>
            <a:r>
              <a:rPr spc="-5" dirty="0"/>
              <a:t>o</a:t>
            </a:r>
            <a:r>
              <a:rPr spc="-15" dirty="0"/>
              <a:t>r</a:t>
            </a:r>
            <a:r>
              <a:rPr spc="-10" dirty="0"/>
              <a:t> </a:t>
            </a:r>
            <a:r>
              <a:rPr spc="-90" dirty="0"/>
              <a:t>E</a:t>
            </a:r>
            <a:r>
              <a:rPr spc="-50" dirty="0"/>
              <a:t>v</a:t>
            </a:r>
            <a:r>
              <a:rPr spc="-25" dirty="0"/>
              <a:t>e</a:t>
            </a:r>
            <a:r>
              <a:rPr dirty="0"/>
              <a:t>r</a:t>
            </a:r>
            <a:r>
              <a:rPr spc="-20" dirty="0"/>
              <a:t>y</a:t>
            </a:r>
            <a:r>
              <a:rPr spc="-10" dirty="0"/>
              <a:t> </a:t>
            </a:r>
            <a:r>
              <a:rPr spc="-35" dirty="0"/>
              <a:t>U</a:t>
            </a:r>
            <a:r>
              <a:rPr spc="-20" dirty="0"/>
              <a:t>se</a:t>
            </a:r>
            <a:r>
              <a:rPr spc="10" dirty="0"/>
              <a:t> </a:t>
            </a:r>
            <a:r>
              <a:rPr dirty="0"/>
              <a:t>Ca</a:t>
            </a:r>
            <a:r>
              <a:rPr spc="-25" dirty="0"/>
              <a:t>se</a:t>
            </a:r>
          </a:p>
        </p:txBody>
      </p:sp>
      <p:sp>
        <p:nvSpPr>
          <p:cNvPr id="31" name="object 31"/>
          <p:cNvSpPr/>
          <p:nvPr/>
        </p:nvSpPr>
        <p:spPr>
          <a:xfrm>
            <a:off x="5702808" y="1944623"/>
            <a:ext cx="812291" cy="545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400031" y="1868423"/>
            <a:ext cx="647699" cy="633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" y="6356603"/>
            <a:ext cx="1322831" cy="256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0589" y="3867403"/>
            <a:ext cx="3679190" cy="661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Wi</a:t>
            </a:r>
            <a:r>
              <a:rPr sz="5000" spc="-8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229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96100" y="2209800"/>
            <a:ext cx="4337302" cy="2485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8104" y="2241804"/>
            <a:ext cx="4218940" cy="2367280"/>
          </a:xfrm>
          <a:custGeom>
            <a:avLst/>
            <a:gdLst/>
            <a:ahLst/>
            <a:cxnLst/>
            <a:rect l="l" t="t" r="r" b="b"/>
            <a:pathLst>
              <a:path w="4218940" h="2367279">
                <a:moveTo>
                  <a:pt x="0" y="0"/>
                </a:moveTo>
                <a:lnTo>
                  <a:pt x="4218432" y="0"/>
                </a:lnTo>
                <a:lnTo>
                  <a:pt x="4218432" y="2366772"/>
                </a:lnTo>
                <a:lnTo>
                  <a:pt x="0" y="23667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8104" y="2241804"/>
            <a:ext cx="4218940" cy="2367280"/>
          </a:xfrm>
          <a:custGeom>
            <a:avLst/>
            <a:gdLst/>
            <a:ahLst/>
            <a:cxnLst/>
            <a:rect l="l" t="t" r="r" b="b"/>
            <a:pathLst>
              <a:path w="4218940" h="2367279">
                <a:moveTo>
                  <a:pt x="0" y="0"/>
                </a:moveTo>
                <a:lnTo>
                  <a:pt x="4218432" y="0"/>
                </a:lnTo>
                <a:lnTo>
                  <a:pt x="4218432" y="2366772"/>
                </a:lnTo>
                <a:lnTo>
                  <a:pt x="0" y="236677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3460" y="2209800"/>
            <a:ext cx="4337303" cy="2485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5463" y="2241804"/>
            <a:ext cx="4218940" cy="2367280"/>
          </a:xfrm>
          <a:custGeom>
            <a:avLst/>
            <a:gdLst/>
            <a:ahLst/>
            <a:cxnLst/>
            <a:rect l="l" t="t" r="r" b="b"/>
            <a:pathLst>
              <a:path w="4218940" h="2367279">
                <a:moveTo>
                  <a:pt x="0" y="0"/>
                </a:moveTo>
                <a:lnTo>
                  <a:pt x="4218432" y="0"/>
                </a:lnTo>
                <a:lnTo>
                  <a:pt x="4218432" y="2366772"/>
                </a:lnTo>
                <a:lnTo>
                  <a:pt x="0" y="23667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5463" y="2241804"/>
            <a:ext cx="4218940" cy="2367280"/>
          </a:xfrm>
          <a:custGeom>
            <a:avLst/>
            <a:gdLst/>
            <a:ahLst/>
            <a:cxnLst/>
            <a:rect l="l" t="t" r="r" b="b"/>
            <a:pathLst>
              <a:path w="4218940" h="2367279">
                <a:moveTo>
                  <a:pt x="0" y="0"/>
                </a:moveTo>
                <a:lnTo>
                  <a:pt x="4218432" y="0"/>
                </a:lnTo>
                <a:lnTo>
                  <a:pt x="4218432" y="2366772"/>
                </a:lnTo>
                <a:lnTo>
                  <a:pt x="0" y="236677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4320">
              <a:lnSpc>
                <a:spcPct val="100000"/>
              </a:lnSpc>
            </a:pPr>
            <a:r>
              <a:rPr spc="-25" dirty="0"/>
              <a:t>A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35" dirty="0"/>
              <a:t>a</a:t>
            </a:r>
            <a:r>
              <a:rPr spc="-25" dirty="0"/>
              <a:t>t</a:t>
            </a:r>
            <a:r>
              <a:rPr dirty="0"/>
              <a:t>u</a:t>
            </a:r>
            <a:r>
              <a:rPr spc="5" dirty="0"/>
              <a:t>ri</a:t>
            </a:r>
            <a:r>
              <a:rPr spc="-15" dirty="0"/>
              <a:t>n</a:t>
            </a:r>
            <a:r>
              <a:rPr spc="-20" dirty="0"/>
              <a:t>g</a:t>
            </a:r>
            <a:r>
              <a:rPr spc="-25" dirty="0"/>
              <a:t> </a:t>
            </a:r>
            <a:r>
              <a:rPr spc="-30" dirty="0"/>
              <a:t>M</a:t>
            </a:r>
            <a:r>
              <a:rPr spc="-15" dirty="0"/>
              <a:t>ar</a:t>
            </a:r>
            <a:r>
              <a:rPr spc="-145" dirty="0"/>
              <a:t>k</a:t>
            </a:r>
            <a:r>
              <a:rPr spc="-50" dirty="0"/>
              <a:t>e</a:t>
            </a:r>
            <a:r>
              <a:rPr spc="-15" dirty="0"/>
              <a:t>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88408" y="1662244"/>
            <a:ext cx="1297305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700" algn="ctr">
              <a:lnSpc>
                <a:spcPct val="100000"/>
              </a:lnSpc>
            </a:pPr>
            <a:r>
              <a:rPr sz="1200" spc="15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200" spc="-1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200" spc="15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200" spc="1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200" spc="-1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200" spc="-1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200" spc="13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200" spc="-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200" spc="-4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646669"/>
                </a:solidFill>
                <a:latin typeface="Calibri"/>
                <a:cs typeface="Calibri"/>
              </a:rPr>
              <a:t>ailo</a:t>
            </a:r>
            <a:r>
              <a:rPr sz="1200" spc="-2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200" spc="-5" dirty="0">
                <a:solidFill>
                  <a:srgbClr val="646669"/>
                </a:solidFill>
                <a:latin typeface="Calibri"/>
                <a:cs typeface="Calibri"/>
              </a:rPr>
              <a:t>er</a:t>
            </a:r>
            <a:r>
              <a:rPr sz="1200" spc="-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2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646669"/>
                </a:solidFill>
                <a:latin typeface="Calibri"/>
                <a:cs typeface="Calibri"/>
              </a:rPr>
              <a:t>Primary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49274" y="2787609"/>
            <a:ext cx="843280" cy="1678939"/>
          </a:xfrm>
          <a:custGeom>
            <a:avLst/>
            <a:gdLst/>
            <a:ahLst/>
            <a:cxnLst/>
            <a:rect l="l" t="t" r="r" b="b"/>
            <a:pathLst>
              <a:path w="843279" h="1678939">
                <a:moveTo>
                  <a:pt x="0" y="0"/>
                </a:moveTo>
                <a:lnTo>
                  <a:pt x="0" y="421487"/>
                </a:lnTo>
                <a:lnTo>
                  <a:pt x="31443" y="422648"/>
                </a:lnTo>
                <a:lnTo>
                  <a:pt x="62307" y="426079"/>
                </a:lnTo>
                <a:lnTo>
                  <a:pt x="121943" y="439442"/>
                </a:lnTo>
                <a:lnTo>
                  <a:pt x="178201" y="460954"/>
                </a:lnTo>
                <a:lnTo>
                  <a:pt x="230369" y="489993"/>
                </a:lnTo>
                <a:lnTo>
                  <a:pt x="277741" y="525938"/>
                </a:lnTo>
                <a:lnTo>
                  <a:pt x="319605" y="568169"/>
                </a:lnTo>
                <a:lnTo>
                  <a:pt x="355254" y="616063"/>
                </a:lnTo>
                <a:lnTo>
                  <a:pt x="383978" y="668999"/>
                </a:lnTo>
                <a:lnTo>
                  <a:pt x="405069" y="726357"/>
                </a:lnTo>
                <a:lnTo>
                  <a:pt x="417817" y="787514"/>
                </a:lnTo>
                <a:lnTo>
                  <a:pt x="421345" y="856013"/>
                </a:lnTo>
                <a:lnTo>
                  <a:pt x="419002" y="889534"/>
                </a:lnTo>
                <a:lnTo>
                  <a:pt x="406570" y="954509"/>
                </a:lnTo>
                <a:lnTo>
                  <a:pt x="384431" y="1015916"/>
                </a:lnTo>
                <a:lnTo>
                  <a:pt x="353331" y="1072781"/>
                </a:lnTo>
                <a:lnTo>
                  <a:pt x="314016" y="1124128"/>
                </a:lnTo>
                <a:lnTo>
                  <a:pt x="267233" y="1168985"/>
                </a:lnTo>
                <a:lnTo>
                  <a:pt x="213727" y="1206375"/>
                </a:lnTo>
                <a:lnTo>
                  <a:pt x="154245" y="1235325"/>
                </a:lnTo>
                <a:lnTo>
                  <a:pt x="89532" y="1254860"/>
                </a:lnTo>
                <a:lnTo>
                  <a:pt x="55448" y="1260792"/>
                </a:lnTo>
                <a:lnTo>
                  <a:pt x="110909" y="1678609"/>
                </a:lnTo>
                <a:lnTo>
                  <a:pt x="172940" y="1668036"/>
                </a:lnTo>
                <a:lnTo>
                  <a:pt x="233226" y="1653113"/>
                </a:lnTo>
                <a:lnTo>
                  <a:pt x="291613" y="1634019"/>
                </a:lnTo>
                <a:lnTo>
                  <a:pt x="347944" y="1610931"/>
                </a:lnTo>
                <a:lnTo>
                  <a:pt x="402064" y="1584026"/>
                </a:lnTo>
                <a:lnTo>
                  <a:pt x="453819" y="1553482"/>
                </a:lnTo>
                <a:lnTo>
                  <a:pt x="503052" y="1519474"/>
                </a:lnTo>
                <a:lnTo>
                  <a:pt x="549609" y="1482182"/>
                </a:lnTo>
                <a:lnTo>
                  <a:pt x="593333" y="1441782"/>
                </a:lnTo>
                <a:lnTo>
                  <a:pt x="634071" y="1398452"/>
                </a:lnTo>
                <a:lnTo>
                  <a:pt x="671666" y="1352368"/>
                </a:lnTo>
                <a:lnTo>
                  <a:pt x="705963" y="1303709"/>
                </a:lnTo>
                <a:lnTo>
                  <a:pt x="736806" y="1252651"/>
                </a:lnTo>
                <a:lnTo>
                  <a:pt x="764042" y="1199371"/>
                </a:lnTo>
                <a:lnTo>
                  <a:pt x="787513" y="1144048"/>
                </a:lnTo>
                <a:lnTo>
                  <a:pt x="807065" y="1086858"/>
                </a:lnTo>
                <a:lnTo>
                  <a:pt x="822542" y="1027978"/>
                </a:lnTo>
                <a:lnTo>
                  <a:pt x="833790" y="967586"/>
                </a:lnTo>
                <a:lnTo>
                  <a:pt x="840653" y="905859"/>
                </a:lnTo>
                <a:lnTo>
                  <a:pt x="842975" y="842975"/>
                </a:lnTo>
                <a:lnTo>
                  <a:pt x="840180" y="773837"/>
                </a:lnTo>
                <a:lnTo>
                  <a:pt x="831941" y="706238"/>
                </a:lnTo>
                <a:lnTo>
                  <a:pt x="818475" y="640396"/>
                </a:lnTo>
                <a:lnTo>
                  <a:pt x="799999" y="576527"/>
                </a:lnTo>
                <a:lnTo>
                  <a:pt x="776729" y="514848"/>
                </a:lnTo>
                <a:lnTo>
                  <a:pt x="748882" y="455576"/>
                </a:lnTo>
                <a:lnTo>
                  <a:pt x="716676" y="398928"/>
                </a:lnTo>
                <a:lnTo>
                  <a:pt x="680328" y="345121"/>
                </a:lnTo>
                <a:lnTo>
                  <a:pt x="640054" y="294373"/>
                </a:lnTo>
                <a:lnTo>
                  <a:pt x="596071" y="246899"/>
                </a:lnTo>
                <a:lnTo>
                  <a:pt x="548596" y="202916"/>
                </a:lnTo>
                <a:lnTo>
                  <a:pt x="497847" y="162643"/>
                </a:lnTo>
                <a:lnTo>
                  <a:pt x="444040" y="126295"/>
                </a:lnTo>
                <a:lnTo>
                  <a:pt x="387393" y="94090"/>
                </a:lnTo>
                <a:lnTo>
                  <a:pt x="328121" y="66244"/>
                </a:lnTo>
                <a:lnTo>
                  <a:pt x="266443" y="42974"/>
                </a:lnTo>
                <a:lnTo>
                  <a:pt x="202574" y="24498"/>
                </a:lnTo>
                <a:lnTo>
                  <a:pt x="136733" y="11032"/>
                </a:lnTo>
                <a:lnTo>
                  <a:pt x="69136" y="2794"/>
                </a:lnTo>
                <a:lnTo>
                  <a:pt x="0" y="0"/>
                </a:lnTo>
                <a:close/>
              </a:path>
            </a:pathLst>
          </a:custGeom>
          <a:solidFill>
            <a:srgbClr val="6177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49275" y="2787609"/>
            <a:ext cx="843280" cy="1678939"/>
          </a:xfrm>
          <a:custGeom>
            <a:avLst/>
            <a:gdLst/>
            <a:ahLst/>
            <a:cxnLst/>
            <a:rect l="l" t="t" r="r" b="b"/>
            <a:pathLst>
              <a:path w="843279" h="1678939">
                <a:moveTo>
                  <a:pt x="0" y="0"/>
                </a:moveTo>
                <a:lnTo>
                  <a:pt x="69136" y="2794"/>
                </a:lnTo>
                <a:lnTo>
                  <a:pt x="136733" y="11032"/>
                </a:lnTo>
                <a:lnTo>
                  <a:pt x="202574" y="24498"/>
                </a:lnTo>
                <a:lnTo>
                  <a:pt x="266443" y="42974"/>
                </a:lnTo>
                <a:lnTo>
                  <a:pt x="328121" y="66244"/>
                </a:lnTo>
                <a:lnTo>
                  <a:pt x="387393" y="94090"/>
                </a:lnTo>
                <a:lnTo>
                  <a:pt x="444040" y="126295"/>
                </a:lnTo>
                <a:lnTo>
                  <a:pt x="497847" y="162643"/>
                </a:lnTo>
                <a:lnTo>
                  <a:pt x="548596" y="202916"/>
                </a:lnTo>
                <a:lnTo>
                  <a:pt x="596071" y="246899"/>
                </a:lnTo>
                <a:lnTo>
                  <a:pt x="640054" y="294373"/>
                </a:lnTo>
                <a:lnTo>
                  <a:pt x="680328" y="345121"/>
                </a:lnTo>
                <a:lnTo>
                  <a:pt x="716676" y="398928"/>
                </a:lnTo>
                <a:lnTo>
                  <a:pt x="748882" y="455576"/>
                </a:lnTo>
                <a:lnTo>
                  <a:pt x="776729" y="514848"/>
                </a:lnTo>
                <a:lnTo>
                  <a:pt x="799999" y="576527"/>
                </a:lnTo>
                <a:lnTo>
                  <a:pt x="818475" y="640396"/>
                </a:lnTo>
                <a:lnTo>
                  <a:pt x="831941" y="706238"/>
                </a:lnTo>
                <a:lnTo>
                  <a:pt x="840180" y="773837"/>
                </a:lnTo>
                <a:lnTo>
                  <a:pt x="842975" y="842975"/>
                </a:lnTo>
                <a:lnTo>
                  <a:pt x="840653" y="905859"/>
                </a:lnTo>
                <a:lnTo>
                  <a:pt x="833790" y="967586"/>
                </a:lnTo>
                <a:lnTo>
                  <a:pt x="822542" y="1027978"/>
                </a:lnTo>
                <a:lnTo>
                  <a:pt x="807065" y="1086858"/>
                </a:lnTo>
                <a:lnTo>
                  <a:pt x="787513" y="1144048"/>
                </a:lnTo>
                <a:lnTo>
                  <a:pt x="764042" y="1199371"/>
                </a:lnTo>
                <a:lnTo>
                  <a:pt x="736806" y="1252651"/>
                </a:lnTo>
                <a:lnTo>
                  <a:pt x="705963" y="1303709"/>
                </a:lnTo>
                <a:lnTo>
                  <a:pt x="671666" y="1352368"/>
                </a:lnTo>
                <a:lnTo>
                  <a:pt x="634071" y="1398452"/>
                </a:lnTo>
                <a:lnTo>
                  <a:pt x="593333" y="1441782"/>
                </a:lnTo>
                <a:lnTo>
                  <a:pt x="549609" y="1482182"/>
                </a:lnTo>
                <a:lnTo>
                  <a:pt x="503052" y="1519474"/>
                </a:lnTo>
                <a:lnTo>
                  <a:pt x="453819" y="1553482"/>
                </a:lnTo>
                <a:lnTo>
                  <a:pt x="402064" y="1584026"/>
                </a:lnTo>
                <a:lnTo>
                  <a:pt x="347944" y="1610931"/>
                </a:lnTo>
                <a:lnTo>
                  <a:pt x="291613" y="1634019"/>
                </a:lnTo>
                <a:lnTo>
                  <a:pt x="233226" y="1653113"/>
                </a:lnTo>
                <a:lnTo>
                  <a:pt x="172940" y="1668036"/>
                </a:lnTo>
                <a:lnTo>
                  <a:pt x="110909" y="1678609"/>
                </a:lnTo>
                <a:lnTo>
                  <a:pt x="55448" y="1260792"/>
                </a:lnTo>
                <a:lnTo>
                  <a:pt x="89532" y="1254860"/>
                </a:lnTo>
                <a:lnTo>
                  <a:pt x="122496" y="1246330"/>
                </a:lnTo>
                <a:lnTo>
                  <a:pt x="184686" y="1221966"/>
                </a:lnTo>
                <a:lnTo>
                  <a:pt x="241274" y="1188674"/>
                </a:lnTo>
                <a:lnTo>
                  <a:pt x="291512" y="1147429"/>
                </a:lnTo>
                <a:lnTo>
                  <a:pt x="334654" y="1099205"/>
                </a:lnTo>
                <a:lnTo>
                  <a:pt x="369955" y="1044977"/>
                </a:lnTo>
                <a:lnTo>
                  <a:pt x="396667" y="985719"/>
                </a:lnTo>
                <a:lnTo>
                  <a:pt x="414046" y="922407"/>
                </a:lnTo>
                <a:lnTo>
                  <a:pt x="421345" y="856013"/>
                </a:lnTo>
                <a:lnTo>
                  <a:pt x="420981" y="821966"/>
                </a:lnTo>
                <a:lnTo>
                  <a:pt x="412530" y="756499"/>
                </a:lnTo>
                <a:lnTo>
                  <a:pt x="395522" y="697164"/>
                </a:lnTo>
                <a:lnTo>
                  <a:pt x="370526" y="641940"/>
                </a:lnTo>
                <a:lnTo>
                  <a:pt x="338251" y="591447"/>
                </a:lnTo>
                <a:lnTo>
                  <a:pt x="299406" y="546307"/>
                </a:lnTo>
                <a:lnTo>
                  <a:pt x="254699" y="507141"/>
                </a:lnTo>
                <a:lnTo>
                  <a:pt x="204840" y="474571"/>
                </a:lnTo>
                <a:lnTo>
                  <a:pt x="150539" y="449218"/>
                </a:lnTo>
                <a:lnTo>
                  <a:pt x="92503" y="431703"/>
                </a:lnTo>
                <a:lnTo>
                  <a:pt x="31443" y="422648"/>
                </a:lnTo>
                <a:lnTo>
                  <a:pt x="0" y="421487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12062" y="2955819"/>
            <a:ext cx="953769" cy="1537335"/>
          </a:xfrm>
          <a:custGeom>
            <a:avLst/>
            <a:gdLst/>
            <a:ahLst/>
            <a:cxnLst/>
            <a:rect l="l" t="t" r="r" b="b"/>
            <a:pathLst>
              <a:path w="953770" h="1537335">
                <a:moveTo>
                  <a:pt x="364616" y="0"/>
                </a:moveTo>
                <a:lnTo>
                  <a:pt x="326388" y="27941"/>
                </a:lnTo>
                <a:lnTo>
                  <a:pt x="290046" y="57754"/>
                </a:lnTo>
                <a:lnTo>
                  <a:pt x="255635" y="89345"/>
                </a:lnTo>
                <a:lnTo>
                  <a:pt x="223195" y="122616"/>
                </a:lnTo>
                <a:lnTo>
                  <a:pt x="192771" y="157471"/>
                </a:lnTo>
                <a:lnTo>
                  <a:pt x="164403" y="193814"/>
                </a:lnTo>
                <a:lnTo>
                  <a:pt x="138136" y="231550"/>
                </a:lnTo>
                <a:lnTo>
                  <a:pt x="114012" y="270582"/>
                </a:lnTo>
                <a:lnTo>
                  <a:pt x="92073" y="310815"/>
                </a:lnTo>
                <a:lnTo>
                  <a:pt x="72362" y="352151"/>
                </a:lnTo>
                <a:lnTo>
                  <a:pt x="54921" y="394496"/>
                </a:lnTo>
                <a:lnTo>
                  <a:pt x="39794" y="437753"/>
                </a:lnTo>
                <a:lnTo>
                  <a:pt x="27023" y="481826"/>
                </a:lnTo>
                <a:lnTo>
                  <a:pt x="16651" y="526619"/>
                </a:lnTo>
                <a:lnTo>
                  <a:pt x="8719" y="572035"/>
                </a:lnTo>
                <a:lnTo>
                  <a:pt x="3272" y="617980"/>
                </a:lnTo>
                <a:lnTo>
                  <a:pt x="351" y="664356"/>
                </a:lnTo>
                <a:lnTo>
                  <a:pt x="0" y="711068"/>
                </a:lnTo>
                <a:lnTo>
                  <a:pt x="2260" y="758020"/>
                </a:lnTo>
                <a:lnTo>
                  <a:pt x="7174" y="805116"/>
                </a:lnTo>
                <a:lnTo>
                  <a:pt x="19040" y="873285"/>
                </a:lnTo>
                <a:lnTo>
                  <a:pt x="36101" y="939211"/>
                </a:lnTo>
                <a:lnTo>
                  <a:pt x="58112" y="1002709"/>
                </a:lnTo>
                <a:lnTo>
                  <a:pt x="84830" y="1063592"/>
                </a:lnTo>
                <a:lnTo>
                  <a:pt x="116011" y="1121673"/>
                </a:lnTo>
                <a:lnTo>
                  <a:pt x="151413" y="1176766"/>
                </a:lnTo>
                <a:lnTo>
                  <a:pt x="190791" y="1228684"/>
                </a:lnTo>
                <a:lnTo>
                  <a:pt x="233901" y="1277240"/>
                </a:lnTo>
                <a:lnTo>
                  <a:pt x="280501" y="1322249"/>
                </a:lnTo>
                <a:lnTo>
                  <a:pt x="330346" y="1363524"/>
                </a:lnTo>
                <a:lnTo>
                  <a:pt x="383194" y="1400878"/>
                </a:lnTo>
                <a:lnTo>
                  <a:pt x="438799" y="1434124"/>
                </a:lnTo>
                <a:lnTo>
                  <a:pt x="496920" y="1463077"/>
                </a:lnTo>
                <a:lnTo>
                  <a:pt x="557312" y="1487550"/>
                </a:lnTo>
                <a:lnTo>
                  <a:pt x="619731" y="1507356"/>
                </a:lnTo>
                <a:lnTo>
                  <a:pt x="683935" y="1522308"/>
                </a:lnTo>
                <a:lnTo>
                  <a:pt x="749679" y="1532221"/>
                </a:lnTo>
                <a:lnTo>
                  <a:pt x="816720" y="1536907"/>
                </a:lnTo>
                <a:lnTo>
                  <a:pt x="884814" y="1536180"/>
                </a:lnTo>
                <a:lnTo>
                  <a:pt x="953718" y="1529854"/>
                </a:lnTo>
                <a:lnTo>
                  <a:pt x="898745" y="1115621"/>
                </a:lnTo>
                <a:lnTo>
                  <a:pt x="851244" y="1115621"/>
                </a:lnTo>
                <a:lnTo>
                  <a:pt x="827888" y="1115444"/>
                </a:lnTo>
                <a:lnTo>
                  <a:pt x="781727" y="1111257"/>
                </a:lnTo>
                <a:lnTo>
                  <a:pt x="736621" y="1102103"/>
                </a:lnTo>
                <a:lnTo>
                  <a:pt x="692957" y="1088153"/>
                </a:lnTo>
                <a:lnTo>
                  <a:pt x="651116" y="1069577"/>
                </a:lnTo>
                <a:lnTo>
                  <a:pt x="611484" y="1046545"/>
                </a:lnTo>
                <a:lnTo>
                  <a:pt x="574444" y="1019229"/>
                </a:lnTo>
                <a:lnTo>
                  <a:pt x="540380" y="987798"/>
                </a:lnTo>
                <a:lnTo>
                  <a:pt x="509677" y="952423"/>
                </a:lnTo>
                <a:lnTo>
                  <a:pt x="477247" y="904048"/>
                </a:lnTo>
                <a:lnTo>
                  <a:pt x="448338" y="842945"/>
                </a:lnTo>
                <a:lnTo>
                  <a:pt x="429918" y="779407"/>
                </a:lnTo>
                <a:lnTo>
                  <a:pt x="421767" y="714642"/>
                </a:lnTo>
                <a:lnTo>
                  <a:pt x="421472" y="682176"/>
                </a:lnTo>
                <a:lnTo>
                  <a:pt x="423661" y="649856"/>
                </a:lnTo>
                <a:lnTo>
                  <a:pt x="435379" y="586256"/>
                </a:lnTo>
                <a:lnTo>
                  <a:pt x="456698" y="525050"/>
                </a:lnTo>
                <a:lnTo>
                  <a:pt x="487397" y="467444"/>
                </a:lnTo>
                <a:lnTo>
                  <a:pt x="527252" y="414646"/>
                </a:lnTo>
                <a:lnTo>
                  <a:pt x="576042" y="367862"/>
                </a:lnTo>
                <a:lnTo>
                  <a:pt x="603719" y="347103"/>
                </a:lnTo>
                <a:lnTo>
                  <a:pt x="364616" y="0"/>
                </a:lnTo>
                <a:close/>
              </a:path>
              <a:path w="953770" h="1537335">
                <a:moveTo>
                  <a:pt x="898270" y="1112037"/>
                </a:moveTo>
                <a:lnTo>
                  <a:pt x="874721" y="1114492"/>
                </a:lnTo>
                <a:lnTo>
                  <a:pt x="851244" y="1115621"/>
                </a:lnTo>
                <a:lnTo>
                  <a:pt x="898745" y="1115621"/>
                </a:lnTo>
                <a:lnTo>
                  <a:pt x="898270" y="1112037"/>
                </a:lnTo>
                <a:close/>
              </a:path>
            </a:pathLst>
          </a:custGeom>
          <a:solidFill>
            <a:srgbClr val="D9A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12062" y="2955819"/>
            <a:ext cx="953769" cy="1537335"/>
          </a:xfrm>
          <a:custGeom>
            <a:avLst/>
            <a:gdLst/>
            <a:ahLst/>
            <a:cxnLst/>
            <a:rect l="l" t="t" r="r" b="b"/>
            <a:pathLst>
              <a:path w="953770" h="1537335">
                <a:moveTo>
                  <a:pt x="953718" y="1529854"/>
                </a:moveTo>
                <a:lnTo>
                  <a:pt x="884814" y="1536180"/>
                </a:lnTo>
                <a:lnTo>
                  <a:pt x="816720" y="1536907"/>
                </a:lnTo>
                <a:lnTo>
                  <a:pt x="749679" y="1532221"/>
                </a:lnTo>
                <a:lnTo>
                  <a:pt x="683935" y="1522308"/>
                </a:lnTo>
                <a:lnTo>
                  <a:pt x="619731" y="1507356"/>
                </a:lnTo>
                <a:lnTo>
                  <a:pt x="557312" y="1487550"/>
                </a:lnTo>
                <a:lnTo>
                  <a:pt x="496920" y="1463077"/>
                </a:lnTo>
                <a:lnTo>
                  <a:pt x="438799" y="1434124"/>
                </a:lnTo>
                <a:lnTo>
                  <a:pt x="383194" y="1400878"/>
                </a:lnTo>
                <a:lnTo>
                  <a:pt x="330346" y="1363524"/>
                </a:lnTo>
                <a:lnTo>
                  <a:pt x="280501" y="1322249"/>
                </a:lnTo>
                <a:lnTo>
                  <a:pt x="233901" y="1277240"/>
                </a:lnTo>
                <a:lnTo>
                  <a:pt x="190791" y="1228684"/>
                </a:lnTo>
                <a:lnTo>
                  <a:pt x="151413" y="1176766"/>
                </a:lnTo>
                <a:lnTo>
                  <a:pt x="116011" y="1121673"/>
                </a:lnTo>
                <a:lnTo>
                  <a:pt x="84830" y="1063592"/>
                </a:lnTo>
                <a:lnTo>
                  <a:pt x="58112" y="1002709"/>
                </a:lnTo>
                <a:lnTo>
                  <a:pt x="36101" y="939211"/>
                </a:lnTo>
                <a:lnTo>
                  <a:pt x="19040" y="873285"/>
                </a:lnTo>
                <a:lnTo>
                  <a:pt x="7174" y="805116"/>
                </a:lnTo>
                <a:lnTo>
                  <a:pt x="2260" y="758020"/>
                </a:lnTo>
                <a:lnTo>
                  <a:pt x="0" y="711068"/>
                </a:lnTo>
                <a:lnTo>
                  <a:pt x="351" y="664356"/>
                </a:lnTo>
                <a:lnTo>
                  <a:pt x="3272" y="617980"/>
                </a:lnTo>
                <a:lnTo>
                  <a:pt x="8719" y="572035"/>
                </a:lnTo>
                <a:lnTo>
                  <a:pt x="16651" y="526619"/>
                </a:lnTo>
                <a:lnTo>
                  <a:pt x="27023" y="481826"/>
                </a:lnTo>
                <a:lnTo>
                  <a:pt x="39794" y="437753"/>
                </a:lnTo>
                <a:lnTo>
                  <a:pt x="54921" y="394496"/>
                </a:lnTo>
                <a:lnTo>
                  <a:pt x="72362" y="352151"/>
                </a:lnTo>
                <a:lnTo>
                  <a:pt x="92073" y="310815"/>
                </a:lnTo>
                <a:lnTo>
                  <a:pt x="114012" y="270582"/>
                </a:lnTo>
                <a:lnTo>
                  <a:pt x="138136" y="231550"/>
                </a:lnTo>
                <a:lnTo>
                  <a:pt x="164403" y="193814"/>
                </a:lnTo>
                <a:lnTo>
                  <a:pt x="192771" y="157471"/>
                </a:lnTo>
                <a:lnTo>
                  <a:pt x="223195" y="122616"/>
                </a:lnTo>
                <a:lnTo>
                  <a:pt x="255635" y="89345"/>
                </a:lnTo>
                <a:lnTo>
                  <a:pt x="290046" y="57754"/>
                </a:lnTo>
                <a:lnTo>
                  <a:pt x="326388" y="27941"/>
                </a:lnTo>
                <a:lnTo>
                  <a:pt x="364616" y="0"/>
                </a:lnTo>
                <a:lnTo>
                  <a:pt x="603719" y="347103"/>
                </a:lnTo>
                <a:lnTo>
                  <a:pt x="576042" y="367862"/>
                </a:lnTo>
                <a:lnTo>
                  <a:pt x="550544" y="390427"/>
                </a:lnTo>
                <a:lnTo>
                  <a:pt x="506194" y="440369"/>
                </a:lnTo>
                <a:lnTo>
                  <a:pt x="470889" y="495722"/>
                </a:lnTo>
                <a:lnTo>
                  <a:pt x="444853" y="555279"/>
                </a:lnTo>
                <a:lnTo>
                  <a:pt x="428306" y="617832"/>
                </a:lnTo>
                <a:lnTo>
                  <a:pt x="421472" y="682176"/>
                </a:lnTo>
                <a:lnTo>
                  <a:pt x="421767" y="714642"/>
                </a:lnTo>
                <a:lnTo>
                  <a:pt x="429918" y="779407"/>
                </a:lnTo>
                <a:lnTo>
                  <a:pt x="448338" y="842945"/>
                </a:lnTo>
                <a:lnTo>
                  <a:pt x="477247" y="904048"/>
                </a:lnTo>
                <a:lnTo>
                  <a:pt x="509677" y="952423"/>
                </a:lnTo>
                <a:lnTo>
                  <a:pt x="540380" y="987798"/>
                </a:lnTo>
                <a:lnTo>
                  <a:pt x="574444" y="1019229"/>
                </a:lnTo>
                <a:lnTo>
                  <a:pt x="611484" y="1046545"/>
                </a:lnTo>
                <a:lnTo>
                  <a:pt x="651116" y="1069577"/>
                </a:lnTo>
                <a:lnTo>
                  <a:pt x="692957" y="1088153"/>
                </a:lnTo>
                <a:lnTo>
                  <a:pt x="736621" y="1102103"/>
                </a:lnTo>
                <a:lnTo>
                  <a:pt x="781727" y="1111257"/>
                </a:lnTo>
                <a:lnTo>
                  <a:pt x="827888" y="1115444"/>
                </a:lnTo>
                <a:lnTo>
                  <a:pt x="851244" y="1115621"/>
                </a:lnTo>
                <a:lnTo>
                  <a:pt x="874721" y="1114492"/>
                </a:lnTo>
                <a:lnTo>
                  <a:pt x="898270" y="1112037"/>
                </a:lnTo>
                <a:lnTo>
                  <a:pt x="953718" y="1529854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76686" y="2807213"/>
            <a:ext cx="470534" cy="495300"/>
          </a:xfrm>
          <a:custGeom>
            <a:avLst/>
            <a:gdLst/>
            <a:ahLst/>
            <a:cxnLst/>
            <a:rect l="l" t="t" r="r" b="b"/>
            <a:pathLst>
              <a:path w="470535" h="495300">
                <a:moveTo>
                  <a:pt x="462305" y="0"/>
                </a:moveTo>
                <a:lnTo>
                  <a:pt x="412859" y="2383"/>
                </a:lnTo>
                <a:lnTo>
                  <a:pt x="363808" y="7643"/>
                </a:lnTo>
                <a:lnTo>
                  <a:pt x="315270" y="15739"/>
                </a:lnTo>
                <a:lnTo>
                  <a:pt x="267366" y="26633"/>
                </a:lnTo>
                <a:lnTo>
                  <a:pt x="220218" y="40287"/>
                </a:lnTo>
                <a:lnTo>
                  <a:pt x="173943" y="56662"/>
                </a:lnTo>
                <a:lnTo>
                  <a:pt x="128664" y="75720"/>
                </a:lnTo>
                <a:lnTo>
                  <a:pt x="84500" y="97421"/>
                </a:lnTo>
                <a:lnTo>
                  <a:pt x="41572" y="121728"/>
                </a:lnTo>
                <a:lnTo>
                  <a:pt x="0" y="148602"/>
                </a:lnTo>
                <a:lnTo>
                  <a:pt x="240352" y="494840"/>
                </a:lnTo>
                <a:lnTo>
                  <a:pt x="251161" y="487694"/>
                </a:lnTo>
                <a:lnTo>
                  <a:pt x="262162" y="480898"/>
                </a:lnTo>
                <a:lnTo>
                  <a:pt x="296231" y="462628"/>
                </a:lnTo>
                <a:lnTo>
                  <a:pt x="331720" y="447597"/>
                </a:lnTo>
                <a:lnTo>
                  <a:pt x="368397" y="435881"/>
                </a:lnTo>
                <a:lnTo>
                  <a:pt x="406030" y="427554"/>
                </a:lnTo>
                <a:lnTo>
                  <a:pt x="444385" y="422691"/>
                </a:lnTo>
                <a:lnTo>
                  <a:pt x="470242" y="421411"/>
                </a:lnTo>
                <a:lnTo>
                  <a:pt x="462305" y="0"/>
                </a:lnTo>
                <a:close/>
              </a:path>
            </a:pathLst>
          </a:custGeom>
          <a:solidFill>
            <a:srgbClr val="D9A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76686" y="2807213"/>
            <a:ext cx="470534" cy="495300"/>
          </a:xfrm>
          <a:custGeom>
            <a:avLst/>
            <a:gdLst/>
            <a:ahLst/>
            <a:cxnLst/>
            <a:rect l="l" t="t" r="r" b="b"/>
            <a:pathLst>
              <a:path w="470535" h="495300">
                <a:moveTo>
                  <a:pt x="0" y="148602"/>
                </a:moveTo>
                <a:lnTo>
                  <a:pt x="41572" y="121728"/>
                </a:lnTo>
                <a:lnTo>
                  <a:pt x="84500" y="97421"/>
                </a:lnTo>
                <a:lnTo>
                  <a:pt x="128664" y="75720"/>
                </a:lnTo>
                <a:lnTo>
                  <a:pt x="173943" y="56662"/>
                </a:lnTo>
                <a:lnTo>
                  <a:pt x="220218" y="40287"/>
                </a:lnTo>
                <a:lnTo>
                  <a:pt x="267366" y="26633"/>
                </a:lnTo>
                <a:lnTo>
                  <a:pt x="315270" y="15739"/>
                </a:lnTo>
                <a:lnTo>
                  <a:pt x="363808" y="7643"/>
                </a:lnTo>
                <a:lnTo>
                  <a:pt x="412859" y="2383"/>
                </a:lnTo>
                <a:lnTo>
                  <a:pt x="462305" y="0"/>
                </a:lnTo>
                <a:lnTo>
                  <a:pt x="470242" y="421411"/>
                </a:lnTo>
                <a:lnTo>
                  <a:pt x="457291" y="421853"/>
                </a:lnTo>
                <a:lnTo>
                  <a:pt x="444385" y="422691"/>
                </a:lnTo>
                <a:lnTo>
                  <a:pt x="406030" y="427554"/>
                </a:lnTo>
                <a:lnTo>
                  <a:pt x="368397" y="435881"/>
                </a:lnTo>
                <a:lnTo>
                  <a:pt x="331720" y="447597"/>
                </a:lnTo>
                <a:lnTo>
                  <a:pt x="296231" y="462628"/>
                </a:lnTo>
                <a:lnTo>
                  <a:pt x="262162" y="480898"/>
                </a:lnTo>
                <a:lnTo>
                  <a:pt x="240352" y="494840"/>
                </a:lnTo>
                <a:lnTo>
                  <a:pt x="0" y="148602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46931" y="2807055"/>
            <a:ext cx="0" cy="421640"/>
          </a:xfrm>
          <a:custGeom>
            <a:avLst/>
            <a:gdLst/>
            <a:ahLst/>
            <a:cxnLst/>
            <a:rect l="l" t="t" r="r" b="b"/>
            <a:pathLst>
              <a:path h="421639">
                <a:moveTo>
                  <a:pt x="0" y="0"/>
                </a:moveTo>
                <a:lnTo>
                  <a:pt x="0" y="421563"/>
                </a:lnTo>
              </a:path>
            </a:pathLst>
          </a:custGeom>
          <a:ln w="17157">
            <a:solidFill>
              <a:srgbClr val="FECD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38987" y="2807055"/>
            <a:ext cx="16510" cy="421640"/>
          </a:xfrm>
          <a:custGeom>
            <a:avLst/>
            <a:gdLst/>
            <a:ahLst/>
            <a:cxnLst/>
            <a:rect l="l" t="t" r="r" b="b"/>
            <a:pathLst>
              <a:path w="16510" h="421639">
                <a:moveTo>
                  <a:pt x="0" y="152"/>
                </a:moveTo>
                <a:lnTo>
                  <a:pt x="5295" y="50"/>
                </a:lnTo>
                <a:lnTo>
                  <a:pt x="10591" y="0"/>
                </a:lnTo>
                <a:lnTo>
                  <a:pt x="15887" y="0"/>
                </a:lnTo>
                <a:lnTo>
                  <a:pt x="15887" y="421487"/>
                </a:lnTo>
                <a:lnTo>
                  <a:pt x="13246" y="421487"/>
                </a:lnTo>
                <a:lnTo>
                  <a:pt x="10591" y="421513"/>
                </a:lnTo>
                <a:lnTo>
                  <a:pt x="7950" y="421563"/>
                </a:lnTo>
                <a:lnTo>
                  <a:pt x="0" y="152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94560" y="3877055"/>
            <a:ext cx="370840" cy="178435"/>
          </a:xfrm>
          <a:custGeom>
            <a:avLst/>
            <a:gdLst/>
            <a:ahLst/>
            <a:cxnLst/>
            <a:rect l="l" t="t" r="r" b="b"/>
            <a:pathLst>
              <a:path w="370839" h="178435">
                <a:moveTo>
                  <a:pt x="370331" y="0"/>
                </a:moveTo>
                <a:lnTo>
                  <a:pt x="57911" y="178308"/>
                </a:lnTo>
                <a:lnTo>
                  <a:pt x="0" y="178308"/>
                </a:lnTo>
              </a:path>
            </a:pathLst>
          </a:custGeom>
          <a:ln w="9144">
            <a:solidFill>
              <a:srgbClr val="C8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54351" y="3048000"/>
            <a:ext cx="906780" cy="64135"/>
          </a:xfrm>
          <a:custGeom>
            <a:avLst/>
            <a:gdLst/>
            <a:ahLst/>
            <a:cxnLst/>
            <a:rect l="l" t="t" r="r" b="b"/>
            <a:pathLst>
              <a:path w="906780" h="64135">
                <a:moveTo>
                  <a:pt x="906780" y="0"/>
                </a:moveTo>
                <a:lnTo>
                  <a:pt x="56388" y="64008"/>
                </a:lnTo>
                <a:lnTo>
                  <a:pt x="0" y="64008"/>
                </a:lnTo>
              </a:path>
            </a:pathLst>
          </a:custGeom>
          <a:ln w="9144">
            <a:solidFill>
              <a:srgbClr val="C8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67355" y="2852927"/>
            <a:ext cx="681355" cy="165100"/>
          </a:xfrm>
          <a:custGeom>
            <a:avLst/>
            <a:gdLst/>
            <a:ahLst/>
            <a:cxnLst/>
            <a:rect l="l" t="t" r="r" b="b"/>
            <a:pathLst>
              <a:path w="681355" h="165100">
                <a:moveTo>
                  <a:pt x="681228" y="164591"/>
                </a:moveTo>
                <a:lnTo>
                  <a:pt x="56388" y="0"/>
                </a:lnTo>
                <a:lnTo>
                  <a:pt x="0" y="0"/>
                </a:lnTo>
              </a:path>
            </a:pathLst>
          </a:custGeom>
          <a:ln w="9143">
            <a:solidFill>
              <a:srgbClr val="C8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27819" y="1662244"/>
            <a:ext cx="3190875" cy="152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1484" algn="ctr">
              <a:lnSpc>
                <a:spcPct val="100000"/>
              </a:lnSpc>
            </a:pPr>
            <a:r>
              <a:rPr sz="1200" spc="1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200" spc="-1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200" spc="-12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646669"/>
                </a:solidFill>
                <a:latin typeface="Calibri"/>
                <a:cs typeface="Calibri"/>
              </a:rPr>
              <a:t>AY</a:t>
            </a:r>
            <a:endParaRPr sz="1200">
              <a:latin typeface="Calibri"/>
              <a:cs typeface="Calibri"/>
            </a:endParaRPr>
          </a:p>
          <a:p>
            <a:pPr marL="464184" algn="ctr">
              <a:lnSpc>
                <a:spcPct val="100000"/>
              </a:lnSpc>
              <a:spcBef>
                <a:spcPts val="600"/>
              </a:spcBef>
            </a:pPr>
            <a:r>
              <a:rPr sz="1200" spc="-4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646669"/>
                </a:solidFill>
                <a:latin typeface="Calibri"/>
                <a:cs typeface="Calibri"/>
              </a:rPr>
              <a:t>ailo</a:t>
            </a:r>
            <a:r>
              <a:rPr sz="1200" spc="-2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200" spc="-5" dirty="0">
                <a:solidFill>
                  <a:srgbClr val="646669"/>
                </a:solidFill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462280" algn="ctr">
              <a:lnSpc>
                <a:spcPct val="100000"/>
              </a:lnSpc>
            </a:pPr>
            <a:r>
              <a:rPr sz="1100" spc="-5" dirty="0">
                <a:solidFill>
                  <a:srgbClr val="646669"/>
                </a:solidFill>
                <a:latin typeface="Calibri"/>
                <a:cs typeface="Calibri"/>
              </a:rPr>
              <a:t>Ba</a:t>
            </a:r>
            <a:r>
              <a:rPr sz="1100" dirty="0">
                <a:solidFill>
                  <a:srgbClr val="646669"/>
                </a:solidFill>
                <a:latin typeface="Calibri"/>
                <a:cs typeface="Calibri"/>
              </a:rPr>
              <a:t>ck</a:t>
            </a:r>
            <a:r>
              <a:rPr sz="1100" spc="-5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1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646669"/>
                </a:solidFill>
                <a:latin typeface="Calibri"/>
                <a:cs typeface="Calibri"/>
              </a:rPr>
              <a:t>etw</a:t>
            </a:r>
            <a:r>
              <a:rPr sz="1100" spc="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r>
              <a:rPr sz="1100" spc="-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100" spc="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646669"/>
                </a:solidFill>
                <a:latin typeface="Calibri"/>
                <a:cs typeface="Calibri"/>
              </a:rPr>
              <a:t>lu</a:t>
            </a:r>
            <a:r>
              <a:rPr sz="110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100" spc="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100" spc="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1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100" spc="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646669"/>
                </a:solidFill>
                <a:latin typeface="Calibri"/>
                <a:cs typeface="Calibri"/>
              </a:rPr>
              <a:t>nn</a:t>
            </a:r>
            <a:r>
              <a:rPr sz="1100" dirty="0">
                <a:solidFill>
                  <a:srgbClr val="646669"/>
                </a:solidFill>
                <a:latin typeface="Calibri"/>
                <a:cs typeface="Calibri"/>
              </a:rPr>
              <a:t>ect</a:t>
            </a:r>
            <a:r>
              <a:rPr sz="11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100" spc="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1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646669"/>
                </a:solidFill>
                <a:latin typeface="Calibri"/>
                <a:cs typeface="Calibri"/>
              </a:rPr>
              <a:t>ty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635000">
              <a:lnSpc>
                <a:spcPct val="100000"/>
              </a:lnSpc>
              <a:spcBef>
                <a:spcPts val="930"/>
              </a:spcBef>
            </a:pPr>
            <a:r>
              <a:rPr sz="9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900" spc="-10" dirty="0">
                <a:solidFill>
                  <a:srgbClr val="646669"/>
                </a:solidFill>
                <a:latin typeface="Calibri"/>
                <a:cs typeface="Calibri"/>
              </a:rPr>
              <a:t>ther</a:t>
            </a:r>
            <a:r>
              <a:rPr sz="900" spc="-5" dirty="0">
                <a:solidFill>
                  <a:srgbClr val="646669"/>
                </a:solidFill>
                <a:latin typeface="Calibri"/>
                <a:cs typeface="Calibri"/>
              </a:rPr>
              <a:t>,</a:t>
            </a:r>
            <a:r>
              <a:rPr sz="9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646669"/>
                </a:solidFill>
                <a:latin typeface="Calibri"/>
                <a:cs typeface="Calibri"/>
              </a:rPr>
              <a:t>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-15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90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900" spc="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9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9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900" spc="-5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900" spc="-2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900" spc="-5" dirty="0">
                <a:solidFill>
                  <a:srgbClr val="646669"/>
                </a:solidFill>
                <a:latin typeface="Calibri"/>
                <a:cs typeface="Calibri"/>
              </a:rPr>
              <a:t>,</a:t>
            </a:r>
            <a:r>
              <a:rPr sz="900" spc="-10" dirty="0">
                <a:solidFill>
                  <a:srgbClr val="646669"/>
                </a:solidFill>
                <a:latin typeface="Calibri"/>
                <a:cs typeface="Calibri"/>
              </a:rPr>
              <a:t> 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49283" y="2464307"/>
            <a:ext cx="574535" cy="5745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23831" y="3194303"/>
            <a:ext cx="1263395" cy="1263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81316" y="3191255"/>
            <a:ext cx="1267967" cy="1269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13389" y="4857196"/>
            <a:ext cx="4975860" cy="135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8025" marR="5080">
              <a:lnSpc>
                <a:spcPct val="100000"/>
              </a:lnSpc>
            </a:pP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up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os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lti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ns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600" spc="-5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he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ti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MPLS</a:t>
            </a:r>
            <a:endParaRPr sz="1600">
              <a:latin typeface="Calibri"/>
              <a:cs typeface="Calibri"/>
            </a:endParaRPr>
          </a:p>
          <a:p>
            <a:pPr marL="708025" marR="549910">
              <a:lnSpc>
                <a:spcPct val="100000"/>
              </a:lnSpc>
              <a:spcBef>
                <a:spcPts val="1200"/>
              </a:spcBef>
            </a:pPr>
            <a:r>
              <a:rPr sz="1600" spc="-35" dirty="0">
                <a:solidFill>
                  <a:srgbClr val="646669"/>
                </a:solidFill>
                <a:latin typeface="Calibri"/>
                <a:cs typeface="Calibri"/>
              </a:rPr>
              <a:t>Av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il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ab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as</a:t>
            </a:r>
            <a:r>
              <a:rPr sz="16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no</a:t>
            </a:r>
            <a:r>
              <a:rPr sz="16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adband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 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fi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cov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5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000" spc="-5" dirty="0">
                <a:solidFill>
                  <a:srgbClr val="646669"/>
                </a:solidFill>
                <a:latin typeface="Tahoma"/>
                <a:cs typeface="Tahoma"/>
              </a:rPr>
              <a:t>[ </a:t>
            </a:r>
            <a:r>
              <a:rPr sz="1000" spc="-15" dirty="0">
                <a:solidFill>
                  <a:srgbClr val="646669"/>
                </a:solidFill>
                <a:latin typeface="Tahoma"/>
                <a:cs typeface="Tahoma"/>
              </a:rPr>
              <a:t>Sou</a:t>
            </a:r>
            <a:r>
              <a:rPr sz="1000" spc="-5" dirty="0">
                <a:solidFill>
                  <a:srgbClr val="646669"/>
                </a:solidFill>
                <a:latin typeface="Tahoma"/>
                <a:cs typeface="Tahoma"/>
              </a:rPr>
              <a:t>r</a:t>
            </a:r>
            <a:r>
              <a:rPr sz="1000" spc="-10" dirty="0">
                <a:solidFill>
                  <a:srgbClr val="646669"/>
                </a:solidFill>
                <a:latin typeface="Tahoma"/>
                <a:cs typeface="Tahoma"/>
              </a:rPr>
              <a:t>c</a:t>
            </a:r>
            <a:r>
              <a:rPr sz="1000" spc="-5" dirty="0">
                <a:solidFill>
                  <a:srgbClr val="646669"/>
                </a:solidFill>
                <a:latin typeface="Tahoma"/>
                <a:cs typeface="Tahoma"/>
              </a:rPr>
              <a:t>e:</a:t>
            </a:r>
            <a:r>
              <a:rPr sz="1000" spc="30" dirty="0">
                <a:solidFill>
                  <a:srgbClr val="646669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46669"/>
                </a:solidFill>
                <a:latin typeface="Tahoma"/>
                <a:cs typeface="Tahoma"/>
              </a:rPr>
              <a:t>I</a:t>
            </a:r>
            <a:r>
              <a:rPr sz="1000" spc="-15" dirty="0">
                <a:solidFill>
                  <a:srgbClr val="646669"/>
                </a:solidFill>
                <a:latin typeface="Tahoma"/>
                <a:cs typeface="Tahoma"/>
              </a:rPr>
              <a:t>D</a:t>
            </a:r>
            <a:r>
              <a:rPr sz="1000" spc="-5" dirty="0">
                <a:solidFill>
                  <a:srgbClr val="646669"/>
                </a:solidFill>
                <a:latin typeface="Tahoma"/>
                <a:cs typeface="Tahoma"/>
              </a:rPr>
              <a:t>C, </a:t>
            </a:r>
            <a:r>
              <a:rPr sz="1000" spc="-15" dirty="0">
                <a:solidFill>
                  <a:srgbClr val="646669"/>
                </a:solidFill>
                <a:latin typeface="Tahoma"/>
                <a:cs typeface="Tahoma"/>
              </a:rPr>
              <a:t>201</a:t>
            </a:r>
            <a:r>
              <a:rPr sz="1000" spc="-10" dirty="0">
                <a:solidFill>
                  <a:srgbClr val="646669"/>
                </a:solidFill>
                <a:latin typeface="Tahoma"/>
                <a:cs typeface="Tahoma"/>
              </a:rPr>
              <a:t>9</a:t>
            </a:r>
            <a:r>
              <a:rPr sz="1000" spc="30" dirty="0">
                <a:solidFill>
                  <a:srgbClr val="646669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46669"/>
                </a:solidFill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891449" y="4857196"/>
            <a:ext cx="4283710" cy="1112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Mo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6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il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eme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bu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il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ng</a:t>
            </a:r>
            <a:r>
              <a:rPr sz="1600" spc="-3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he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fi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and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 s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ccesse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3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TE</a:t>
            </a:r>
            <a:endParaRPr sz="1600">
              <a:latin typeface="Calibri"/>
              <a:cs typeface="Calibri"/>
            </a:endParaRPr>
          </a:p>
          <a:p>
            <a:pPr marL="12700" marR="320040">
              <a:lnSpc>
                <a:spcPct val="100000"/>
              </a:lnSpc>
              <a:spcBef>
                <a:spcPts val="1200"/>
              </a:spcBef>
            </a:pP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5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6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om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he</a:t>
            </a:r>
            <a:r>
              <a:rPr sz="16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ughput and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ss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600" spc="-5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an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as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ss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98819" y="4252824"/>
            <a:ext cx="6286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6177E2"/>
                </a:solidFill>
                <a:latin typeface="Calibri"/>
                <a:cs typeface="Calibri"/>
              </a:rPr>
              <a:t>C</a:t>
            </a:r>
            <a:r>
              <a:rPr sz="900" spc="-10" dirty="0">
                <a:solidFill>
                  <a:srgbClr val="6177E2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6177E2"/>
                </a:solidFill>
                <a:latin typeface="Calibri"/>
                <a:cs typeface="Calibri"/>
              </a:rPr>
              <a:t>llul</a:t>
            </a:r>
            <a:r>
              <a:rPr sz="900" dirty="0">
                <a:solidFill>
                  <a:srgbClr val="6177E2"/>
                </a:solidFill>
                <a:latin typeface="Calibri"/>
                <a:cs typeface="Calibri"/>
              </a:rPr>
              <a:t>a</a:t>
            </a:r>
            <a:r>
              <a:rPr sz="900" spc="-10" dirty="0">
                <a:solidFill>
                  <a:srgbClr val="6177E2"/>
                </a:solidFill>
                <a:latin typeface="Calibri"/>
                <a:cs typeface="Calibri"/>
              </a:rPr>
              <a:t>r</a:t>
            </a:r>
            <a:r>
              <a:rPr sz="900" spc="-5" dirty="0">
                <a:solidFill>
                  <a:srgbClr val="6177E2"/>
                </a:solidFill>
                <a:latin typeface="Calibri"/>
                <a:cs typeface="Calibri"/>
              </a:rPr>
              <a:t>,</a:t>
            </a:r>
            <a:r>
              <a:rPr sz="900" spc="15" dirty="0">
                <a:solidFill>
                  <a:srgbClr val="6177E2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6177E2"/>
                </a:solidFill>
                <a:latin typeface="Calibri"/>
                <a:cs typeface="Calibri"/>
              </a:rPr>
              <a:t>48%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13099" y="3925241"/>
            <a:ext cx="6559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9055">
              <a:lnSpc>
                <a:spcPct val="102200"/>
              </a:lnSpc>
            </a:pPr>
            <a:r>
              <a:rPr sz="900" spc="-5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900" spc="-1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900" spc="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90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646669"/>
                </a:solidFill>
                <a:latin typeface="Calibri"/>
                <a:cs typeface="Calibri"/>
              </a:rPr>
              <a:t>db</a:t>
            </a:r>
            <a:r>
              <a:rPr sz="90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900" spc="-10" dirty="0">
                <a:solidFill>
                  <a:srgbClr val="646669"/>
                </a:solidFill>
                <a:latin typeface="Calibri"/>
                <a:cs typeface="Calibri"/>
              </a:rPr>
              <a:t>nd </a:t>
            </a:r>
            <a:r>
              <a:rPr sz="900" spc="-5" dirty="0">
                <a:solidFill>
                  <a:srgbClr val="646669"/>
                </a:solidFill>
                <a:latin typeface="Calibri"/>
                <a:cs typeface="Calibri"/>
              </a:rPr>
              <a:t>Int</a:t>
            </a:r>
            <a:r>
              <a:rPr sz="900" spc="-10" dirty="0">
                <a:solidFill>
                  <a:srgbClr val="646669"/>
                </a:solidFill>
                <a:latin typeface="Calibri"/>
                <a:cs typeface="Calibri"/>
              </a:rPr>
              <a:t>ernet</a:t>
            </a:r>
            <a:r>
              <a:rPr sz="900" spc="-5" dirty="0">
                <a:solidFill>
                  <a:srgbClr val="646669"/>
                </a:solidFill>
                <a:latin typeface="Calibri"/>
                <a:cs typeface="Calibri"/>
              </a:rPr>
              <a:t>,</a:t>
            </a:r>
            <a:r>
              <a:rPr sz="9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646669"/>
                </a:solidFill>
                <a:latin typeface="Calibri"/>
                <a:cs typeface="Calibri"/>
              </a:rPr>
              <a:t>43%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3547" y="1799844"/>
            <a:ext cx="5494019" cy="3313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35552" y="1831848"/>
            <a:ext cx="5375275" cy="3194685"/>
          </a:xfrm>
          <a:custGeom>
            <a:avLst/>
            <a:gdLst/>
            <a:ahLst/>
            <a:cxnLst/>
            <a:rect l="l" t="t" r="r" b="b"/>
            <a:pathLst>
              <a:path w="5375275" h="3194685">
                <a:moveTo>
                  <a:pt x="0" y="0"/>
                </a:moveTo>
                <a:lnTo>
                  <a:pt x="5375148" y="0"/>
                </a:lnTo>
                <a:lnTo>
                  <a:pt x="5375148" y="3194304"/>
                </a:lnTo>
                <a:lnTo>
                  <a:pt x="0" y="31943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5552" y="1831848"/>
            <a:ext cx="5375275" cy="3194685"/>
          </a:xfrm>
          <a:custGeom>
            <a:avLst/>
            <a:gdLst/>
            <a:ahLst/>
            <a:cxnLst/>
            <a:rect l="l" t="t" r="r" b="b"/>
            <a:pathLst>
              <a:path w="5375275" h="3194685">
                <a:moveTo>
                  <a:pt x="0" y="0"/>
                </a:moveTo>
                <a:lnTo>
                  <a:pt x="5375148" y="0"/>
                </a:lnTo>
                <a:lnTo>
                  <a:pt x="5375148" y="3194304"/>
                </a:lnTo>
                <a:lnTo>
                  <a:pt x="0" y="3194304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5305">
              <a:lnSpc>
                <a:spcPct val="100000"/>
              </a:lnSpc>
            </a:pPr>
            <a:r>
              <a:rPr spc="-25" dirty="0"/>
              <a:t>B</a:t>
            </a:r>
            <a:r>
              <a:rPr spc="-15" dirty="0"/>
              <a:t>arri</a:t>
            </a:r>
            <a:r>
              <a:rPr spc="-25" dirty="0"/>
              <a:t>e</a:t>
            </a:r>
            <a:r>
              <a:rPr spc="-75" dirty="0"/>
              <a:t>r</a:t>
            </a:r>
            <a:r>
              <a:rPr dirty="0"/>
              <a:t>s</a:t>
            </a:r>
            <a:r>
              <a:rPr spc="-30" dirty="0"/>
              <a:t> </a:t>
            </a:r>
            <a:r>
              <a:rPr spc="-60" dirty="0"/>
              <a:t>t</a:t>
            </a:r>
            <a:r>
              <a:rPr dirty="0"/>
              <a:t>o</a:t>
            </a:r>
            <a:r>
              <a:rPr spc="-5" dirty="0"/>
              <a:t> L</a:t>
            </a:r>
            <a:r>
              <a:rPr spc="-40" dirty="0"/>
              <a:t>e</a:t>
            </a:r>
            <a:r>
              <a:rPr spc="-50" dirty="0"/>
              <a:t>v</a:t>
            </a:r>
            <a:r>
              <a:rPr spc="-25" dirty="0"/>
              <a:t>e</a:t>
            </a:r>
            <a:r>
              <a:rPr spc="-85" dirty="0"/>
              <a:t>r</a:t>
            </a:r>
            <a:r>
              <a:rPr spc="-20" dirty="0"/>
              <a:t>a</a:t>
            </a:r>
            <a:r>
              <a:rPr spc="-25" dirty="0"/>
              <a:t>g</a:t>
            </a:r>
            <a:r>
              <a:rPr dirty="0"/>
              <a:t>in</a:t>
            </a:r>
            <a:r>
              <a:rPr spc="-20" dirty="0"/>
              <a:t>g</a:t>
            </a:r>
            <a:r>
              <a:rPr spc="-25" dirty="0"/>
              <a:t> </a:t>
            </a:r>
            <a:r>
              <a:rPr dirty="0"/>
              <a:t>C</a:t>
            </a:r>
            <a:r>
              <a:rPr spc="-25" dirty="0"/>
              <a:t>e</a:t>
            </a:r>
            <a:r>
              <a:rPr dirty="0"/>
              <a:t>llular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93519" y="4125833"/>
            <a:ext cx="8877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64340"/>
                </a:solidFill>
                <a:latin typeface="Calibri"/>
                <a:cs typeface="Calibri"/>
              </a:rPr>
              <a:t>C</a:t>
            </a:r>
            <a:r>
              <a:rPr sz="1800" spc="-15" dirty="0">
                <a:solidFill>
                  <a:srgbClr val="464340"/>
                </a:solidFill>
                <a:latin typeface="Calibri"/>
                <a:cs typeface="Calibri"/>
              </a:rPr>
              <a:t>o</a:t>
            </a:r>
            <a:r>
              <a:rPr sz="1800" spc="-20" dirty="0">
                <a:solidFill>
                  <a:srgbClr val="464340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46434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464340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464340"/>
                </a:solidFill>
                <a:latin typeface="Calibri"/>
                <a:cs typeface="Calibri"/>
              </a:rPr>
              <a:t>g</a:t>
            </a:r>
            <a:r>
              <a:rPr sz="1800" spc="-10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1100" y="3776471"/>
            <a:ext cx="2514600" cy="45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1100" y="2744723"/>
            <a:ext cx="2514599" cy="10317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8944" y="2496311"/>
            <a:ext cx="882395" cy="882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39440" y="2300789"/>
            <a:ext cx="1840864" cy="990600"/>
          </a:xfrm>
          <a:custGeom>
            <a:avLst/>
            <a:gdLst/>
            <a:ahLst/>
            <a:cxnLst/>
            <a:rect l="l" t="t" r="r" b="b"/>
            <a:pathLst>
              <a:path w="1840865" h="990600">
                <a:moveTo>
                  <a:pt x="1074889" y="0"/>
                </a:moveTo>
                <a:lnTo>
                  <a:pt x="0" y="990282"/>
                </a:lnTo>
                <a:lnTo>
                  <a:pt x="1840598" y="883450"/>
                </a:lnTo>
                <a:lnTo>
                  <a:pt x="1074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13170" y="2626615"/>
            <a:ext cx="0" cy="641350"/>
          </a:xfrm>
          <a:custGeom>
            <a:avLst/>
            <a:gdLst/>
            <a:ahLst/>
            <a:cxnLst/>
            <a:rect l="l" t="t" r="r" b="b"/>
            <a:pathLst>
              <a:path h="641350">
                <a:moveTo>
                  <a:pt x="0" y="641032"/>
                </a:moveTo>
                <a:lnTo>
                  <a:pt x="0" y="0"/>
                </a:lnTo>
              </a:path>
            </a:pathLst>
          </a:custGeom>
          <a:ln w="38100">
            <a:solidFill>
              <a:srgbClr val="FEC0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51882" y="2626614"/>
            <a:ext cx="1165225" cy="0"/>
          </a:xfrm>
          <a:custGeom>
            <a:avLst/>
            <a:gdLst/>
            <a:ahLst/>
            <a:cxnLst/>
            <a:rect l="l" t="t" r="r" b="b"/>
            <a:pathLst>
              <a:path w="1165225">
                <a:moveTo>
                  <a:pt x="0" y="0"/>
                </a:moveTo>
                <a:lnTo>
                  <a:pt x="1165225" y="0"/>
                </a:lnTo>
              </a:path>
            </a:pathLst>
          </a:custGeom>
          <a:ln w="38100">
            <a:solidFill>
              <a:srgbClr val="FEC0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95516" y="2570874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43802" y="0"/>
                </a:moveTo>
                <a:lnTo>
                  <a:pt x="12083" y="21524"/>
                </a:lnTo>
                <a:lnTo>
                  <a:pt x="0" y="65192"/>
                </a:lnTo>
                <a:lnTo>
                  <a:pt x="3851" y="78118"/>
                </a:lnTo>
                <a:lnTo>
                  <a:pt x="31998" y="106452"/>
                </a:lnTo>
                <a:lnTo>
                  <a:pt x="61718" y="112642"/>
                </a:lnTo>
                <a:lnTo>
                  <a:pt x="75642" y="109556"/>
                </a:lnTo>
                <a:lnTo>
                  <a:pt x="106542" y="83116"/>
                </a:lnTo>
                <a:lnTo>
                  <a:pt x="113515" y="55739"/>
                </a:lnTo>
                <a:lnTo>
                  <a:pt x="113473" y="53519"/>
                </a:lnTo>
                <a:lnTo>
                  <a:pt x="88941" y="10873"/>
                </a:lnTo>
                <a:lnTo>
                  <a:pt x="43802" y="0"/>
                </a:lnTo>
                <a:close/>
              </a:path>
            </a:pathLst>
          </a:custGeom>
          <a:solidFill>
            <a:srgbClr val="FEC0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13170" y="3268217"/>
            <a:ext cx="448309" cy="0"/>
          </a:xfrm>
          <a:custGeom>
            <a:avLst/>
            <a:gdLst/>
            <a:ahLst/>
            <a:cxnLst/>
            <a:rect l="l" t="t" r="r" b="b"/>
            <a:pathLst>
              <a:path w="448309">
                <a:moveTo>
                  <a:pt x="0" y="0"/>
                </a:moveTo>
                <a:lnTo>
                  <a:pt x="447967" y="0"/>
                </a:lnTo>
              </a:path>
            </a:pathLst>
          </a:custGeom>
          <a:ln w="38100">
            <a:solidFill>
              <a:srgbClr val="FEC0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03980" y="3211321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5" h="113029">
                <a:moveTo>
                  <a:pt x="51795" y="0"/>
                </a:moveTo>
                <a:lnTo>
                  <a:pt x="15000" y="18305"/>
                </a:lnTo>
                <a:lnTo>
                  <a:pt x="0" y="56902"/>
                </a:lnTo>
                <a:lnTo>
                  <a:pt x="43" y="59143"/>
                </a:lnTo>
                <a:lnTo>
                  <a:pt x="24585" y="101772"/>
                </a:lnTo>
                <a:lnTo>
                  <a:pt x="69732" y="112634"/>
                </a:lnTo>
                <a:lnTo>
                  <a:pt x="81877" y="108216"/>
                </a:lnTo>
                <a:lnTo>
                  <a:pt x="108131" y="78758"/>
                </a:lnTo>
                <a:lnTo>
                  <a:pt x="113514" y="47426"/>
                </a:lnTo>
                <a:lnTo>
                  <a:pt x="109660" y="34503"/>
                </a:lnTo>
                <a:lnTo>
                  <a:pt x="81513" y="6179"/>
                </a:lnTo>
                <a:lnTo>
                  <a:pt x="51795" y="0"/>
                </a:lnTo>
                <a:close/>
              </a:path>
            </a:pathLst>
          </a:custGeom>
          <a:solidFill>
            <a:srgbClr val="FEC0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43855" y="3741420"/>
            <a:ext cx="408431" cy="409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75676" y="3741420"/>
            <a:ext cx="420623" cy="4069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98764" y="4023359"/>
            <a:ext cx="224027" cy="1996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68467" y="4024883"/>
            <a:ext cx="199643" cy="1996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1335" y="1976627"/>
            <a:ext cx="1289303" cy="12908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39050" y="1977389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647700" y="0"/>
                </a:moveTo>
                <a:lnTo>
                  <a:pt x="594577" y="2147"/>
                </a:lnTo>
                <a:lnTo>
                  <a:pt x="542638" y="8477"/>
                </a:lnTo>
                <a:lnTo>
                  <a:pt x="492048" y="18823"/>
                </a:lnTo>
                <a:lnTo>
                  <a:pt x="442974" y="33019"/>
                </a:lnTo>
                <a:lnTo>
                  <a:pt x="395583" y="50898"/>
                </a:lnTo>
                <a:lnTo>
                  <a:pt x="350041" y="72293"/>
                </a:lnTo>
                <a:lnTo>
                  <a:pt x="306516" y="97038"/>
                </a:lnTo>
                <a:lnTo>
                  <a:pt x="265174" y="124966"/>
                </a:lnTo>
                <a:lnTo>
                  <a:pt x="226181" y="155910"/>
                </a:lnTo>
                <a:lnTo>
                  <a:pt x="189704" y="189704"/>
                </a:lnTo>
                <a:lnTo>
                  <a:pt x="155910" y="226181"/>
                </a:lnTo>
                <a:lnTo>
                  <a:pt x="124966" y="265174"/>
                </a:lnTo>
                <a:lnTo>
                  <a:pt x="97038" y="306516"/>
                </a:lnTo>
                <a:lnTo>
                  <a:pt x="72293" y="350041"/>
                </a:lnTo>
                <a:lnTo>
                  <a:pt x="50898" y="395583"/>
                </a:lnTo>
                <a:lnTo>
                  <a:pt x="33019" y="442974"/>
                </a:lnTo>
                <a:lnTo>
                  <a:pt x="18823" y="492048"/>
                </a:lnTo>
                <a:lnTo>
                  <a:pt x="8477" y="542638"/>
                </a:lnTo>
                <a:lnTo>
                  <a:pt x="2147" y="594577"/>
                </a:lnTo>
                <a:lnTo>
                  <a:pt x="0" y="647700"/>
                </a:lnTo>
                <a:lnTo>
                  <a:pt x="2147" y="700822"/>
                </a:lnTo>
                <a:lnTo>
                  <a:pt x="8477" y="752761"/>
                </a:lnTo>
                <a:lnTo>
                  <a:pt x="18823" y="803351"/>
                </a:lnTo>
                <a:lnTo>
                  <a:pt x="33019" y="852425"/>
                </a:lnTo>
                <a:lnTo>
                  <a:pt x="50898" y="899816"/>
                </a:lnTo>
                <a:lnTo>
                  <a:pt x="72293" y="945358"/>
                </a:lnTo>
                <a:lnTo>
                  <a:pt x="97038" y="988883"/>
                </a:lnTo>
                <a:lnTo>
                  <a:pt x="124966" y="1030225"/>
                </a:lnTo>
                <a:lnTo>
                  <a:pt x="155910" y="1069218"/>
                </a:lnTo>
                <a:lnTo>
                  <a:pt x="189704" y="1105695"/>
                </a:lnTo>
                <a:lnTo>
                  <a:pt x="226181" y="1139489"/>
                </a:lnTo>
                <a:lnTo>
                  <a:pt x="265174" y="1170433"/>
                </a:lnTo>
                <a:lnTo>
                  <a:pt x="306516" y="1198361"/>
                </a:lnTo>
                <a:lnTo>
                  <a:pt x="350041" y="1223106"/>
                </a:lnTo>
                <a:lnTo>
                  <a:pt x="395583" y="1244501"/>
                </a:lnTo>
                <a:lnTo>
                  <a:pt x="442974" y="1262380"/>
                </a:lnTo>
                <a:lnTo>
                  <a:pt x="492048" y="1276576"/>
                </a:lnTo>
                <a:lnTo>
                  <a:pt x="542638" y="1286922"/>
                </a:lnTo>
                <a:lnTo>
                  <a:pt x="594577" y="1293252"/>
                </a:lnTo>
                <a:lnTo>
                  <a:pt x="647700" y="1295400"/>
                </a:lnTo>
                <a:lnTo>
                  <a:pt x="700822" y="1293252"/>
                </a:lnTo>
                <a:lnTo>
                  <a:pt x="752761" y="1286922"/>
                </a:lnTo>
                <a:lnTo>
                  <a:pt x="803351" y="1276576"/>
                </a:lnTo>
                <a:lnTo>
                  <a:pt x="852425" y="1262380"/>
                </a:lnTo>
                <a:lnTo>
                  <a:pt x="899816" y="1244501"/>
                </a:lnTo>
                <a:lnTo>
                  <a:pt x="945358" y="1223106"/>
                </a:lnTo>
                <a:lnTo>
                  <a:pt x="988883" y="1198361"/>
                </a:lnTo>
                <a:lnTo>
                  <a:pt x="1030225" y="1170433"/>
                </a:lnTo>
                <a:lnTo>
                  <a:pt x="1069218" y="1139489"/>
                </a:lnTo>
                <a:lnTo>
                  <a:pt x="1105695" y="1105695"/>
                </a:lnTo>
                <a:lnTo>
                  <a:pt x="1139489" y="1069218"/>
                </a:lnTo>
                <a:lnTo>
                  <a:pt x="1170433" y="1030225"/>
                </a:lnTo>
                <a:lnTo>
                  <a:pt x="1198361" y="988883"/>
                </a:lnTo>
                <a:lnTo>
                  <a:pt x="1223106" y="945358"/>
                </a:lnTo>
                <a:lnTo>
                  <a:pt x="1244501" y="899816"/>
                </a:lnTo>
                <a:lnTo>
                  <a:pt x="1262380" y="852425"/>
                </a:lnTo>
                <a:lnTo>
                  <a:pt x="1276576" y="803351"/>
                </a:lnTo>
                <a:lnTo>
                  <a:pt x="1286922" y="752761"/>
                </a:lnTo>
                <a:lnTo>
                  <a:pt x="1293252" y="700822"/>
                </a:lnTo>
                <a:lnTo>
                  <a:pt x="1295400" y="647700"/>
                </a:lnTo>
                <a:lnTo>
                  <a:pt x="1293252" y="594577"/>
                </a:lnTo>
                <a:lnTo>
                  <a:pt x="1286922" y="542638"/>
                </a:lnTo>
                <a:lnTo>
                  <a:pt x="1276576" y="492048"/>
                </a:lnTo>
                <a:lnTo>
                  <a:pt x="1262380" y="442974"/>
                </a:lnTo>
                <a:lnTo>
                  <a:pt x="1244501" y="395583"/>
                </a:lnTo>
                <a:lnTo>
                  <a:pt x="1223106" y="350041"/>
                </a:lnTo>
                <a:lnTo>
                  <a:pt x="1198361" y="306516"/>
                </a:lnTo>
                <a:lnTo>
                  <a:pt x="1170433" y="265174"/>
                </a:lnTo>
                <a:lnTo>
                  <a:pt x="1139489" y="226181"/>
                </a:lnTo>
                <a:lnTo>
                  <a:pt x="1105695" y="189704"/>
                </a:lnTo>
                <a:lnTo>
                  <a:pt x="1069218" y="155910"/>
                </a:lnTo>
                <a:lnTo>
                  <a:pt x="1030225" y="124966"/>
                </a:lnTo>
                <a:lnTo>
                  <a:pt x="988883" y="97038"/>
                </a:lnTo>
                <a:lnTo>
                  <a:pt x="945358" y="72293"/>
                </a:lnTo>
                <a:lnTo>
                  <a:pt x="899816" y="50898"/>
                </a:lnTo>
                <a:lnTo>
                  <a:pt x="852425" y="33019"/>
                </a:lnTo>
                <a:lnTo>
                  <a:pt x="803351" y="18823"/>
                </a:lnTo>
                <a:lnTo>
                  <a:pt x="752761" y="8477"/>
                </a:lnTo>
                <a:lnTo>
                  <a:pt x="700822" y="2147"/>
                </a:lnTo>
                <a:lnTo>
                  <a:pt x="64770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39050" y="1977389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594577"/>
                </a:lnTo>
                <a:lnTo>
                  <a:pt x="8477" y="542638"/>
                </a:lnTo>
                <a:lnTo>
                  <a:pt x="18823" y="492048"/>
                </a:lnTo>
                <a:lnTo>
                  <a:pt x="33019" y="442974"/>
                </a:lnTo>
                <a:lnTo>
                  <a:pt x="50898" y="395583"/>
                </a:lnTo>
                <a:lnTo>
                  <a:pt x="72293" y="350041"/>
                </a:lnTo>
                <a:lnTo>
                  <a:pt x="97038" y="306516"/>
                </a:lnTo>
                <a:lnTo>
                  <a:pt x="124966" y="265174"/>
                </a:lnTo>
                <a:lnTo>
                  <a:pt x="155910" y="226181"/>
                </a:lnTo>
                <a:lnTo>
                  <a:pt x="189704" y="189704"/>
                </a:lnTo>
                <a:lnTo>
                  <a:pt x="226181" y="155910"/>
                </a:lnTo>
                <a:lnTo>
                  <a:pt x="265174" y="124966"/>
                </a:lnTo>
                <a:lnTo>
                  <a:pt x="306516" y="97038"/>
                </a:lnTo>
                <a:lnTo>
                  <a:pt x="350041" y="72293"/>
                </a:lnTo>
                <a:lnTo>
                  <a:pt x="395583" y="50898"/>
                </a:lnTo>
                <a:lnTo>
                  <a:pt x="442974" y="33019"/>
                </a:lnTo>
                <a:lnTo>
                  <a:pt x="492048" y="18823"/>
                </a:lnTo>
                <a:lnTo>
                  <a:pt x="542638" y="8477"/>
                </a:lnTo>
                <a:lnTo>
                  <a:pt x="594577" y="2147"/>
                </a:lnTo>
                <a:lnTo>
                  <a:pt x="647700" y="0"/>
                </a:lnTo>
                <a:lnTo>
                  <a:pt x="700822" y="2147"/>
                </a:lnTo>
                <a:lnTo>
                  <a:pt x="752761" y="8477"/>
                </a:lnTo>
                <a:lnTo>
                  <a:pt x="803351" y="18823"/>
                </a:lnTo>
                <a:lnTo>
                  <a:pt x="852425" y="33019"/>
                </a:lnTo>
                <a:lnTo>
                  <a:pt x="899816" y="50898"/>
                </a:lnTo>
                <a:lnTo>
                  <a:pt x="945358" y="72293"/>
                </a:lnTo>
                <a:lnTo>
                  <a:pt x="988883" y="97038"/>
                </a:lnTo>
                <a:lnTo>
                  <a:pt x="1030225" y="124966"/>
                </a:lnTo>
                <a:lnTo>
                  <a:pt x="1069218" y="155910"/>
                </a:lnTo>
                <a:lnTo>
                  <a:pt x="1105695" y="189704"/>
                </a:lnTo>
                <a:lnTo>
                  <a:pt x="1139489" y="226181"/>
                </a:lnTo>
                <a:lnTo>
                  <a:pt x="1170433" y="265174"/>
                </a:lnTo>
                <a:lnTo>
                  <a:pt x="1198361" y="306516"/>
                </a:lnTo>
                <a:lnTo>
                  <a:pt x="1223106" y="350041"/>
                </a:lnTo>
                <a:lnTo>
                  <a:pt x="1244501" y="395583"/>
                </a:lnTo>
                <a:lnTo>
                  <a:pt x="1262380" y="442974"/>
                </a:lnTo>
                <a:lnTo>
                  <a:pt x="1276576" y="492048"/>
                </a:lnTo>
                <a:lnTo>
                  <a:pt x="1286922" y="542638"/>
                </a:lnTo>
                <a:lnTo>
                  <a:pt x="1293252" y="594577"/>
                </a:lnTo>
                <a:lnTo>
                  <a:pt x="1295400" y="647700"/>
                </a:lnTo>
                <a:lnTo>
                  <a:pt x="1293252" y="700822"/>
                </a:lnTo>
                <a:lnTo>
                  <a:pt x="1286922" y="752761"/>
                </a:lnTo>
                <a:lnTo>
                  <a:pt x="1276576" y="803351"/>
                </a:lnTo>
                <a:lnTo>
                  <a:pt x="1262380" y="852425"/>
                </a:lnTo>
                <a:lnTo>
                  <a:pt x="1244501" y="899816"/>
                </a:lnTo>
                <a:lnTo>
                  <a:pt x="1223106" y="945358"/>
                </a:lnTo>
                <a:lnTo>
                  <a:pt x="1198361" y="988883"/>
                </a:lnTo>
                <a:lnTo>
                  <a:pt x="1170433" y="1030225"/>
                </a:lnTo>
                <a:lnTo>
                  <a:pt x="1139489" y="1069218"/>
                </a:lnTo>
                <a:lnTo>
                  <a:pt x="1105695" y="1105695"/>
                </a:lnTo>
                <a:lnTo>
                  <a:pt x="1069218" y="1139489"/>
                </a:lnTo>
                <a:lnTo>
                  <a:pt x="1030225" y="1170433"/>
                </a:lnTo>
                <a:lnTo>
                  <a:pt x="988883" y="1198361"/>
                </a:lnTo>
                <a:lnTo>
                  <a:pt x="945358" y="1223106"/>
                </a:lnTo>
                <a:lnTo>
                  <a:pt x="899816" y="1244501"/>
                </a:lnTo>
                <a:lnTo>
                  <a:pt x="852425" y="1262380"/>
                </a:lnTo>
                <a:lnTo>
                  <a:pt x="803351" y="1276576"/>
                </a:lnTo>
                <a:lnTo>
                  <a:pt x="752761" y="1286922"/>
                </a:lnTo>
                <a:lnTo>
                  <a:pt x="700822" y="1293252"/>
                </a:lnTo>
                <a:lnTo>
                  <a:pt x="647700" y="1295400"/>
                </a:lnTo>
                <a:lnTo>
                  <a:pt x="594577" y="1293252"/>
                </a:lnTo>
                <a:lnTo>
                  <a:pt x="542638" y="1286922"/>
                </a:lnTo>
                <a:lnTo>
                  <a:pt x="492048" y="1276576"/>
                </a:lnTo>
                <a:lnTo>
                  <a:pt x="442974" y="1262380"/>
                </a:lnTo>
                <a:lnTo>
                  <a:pt x="395583" y="1244501"/>
                </a:lnTo>
                <a:lnTo>
                  <a:pt x="350041" y="1223106"/>
                </a:lnTo>
                <a:lnTo>
                  <a:pt x="306516" y="1198361"/>
                </a:lnTo>
                <a:lnTo>
                  <a:pt x="265174" y="1170433"/>
                </a:lnTo>
                <a:lnTo>
                  <a:pt x="226181" y="1139489"/>
                </a:lnTo>
                <a:lnTo>
                  <a:pt x="189704" y="1105695"/>
                </a:lnTo>
                <a:lnTo>
                  <a:pt x="155910" y="1069218"/>
                </a:lnTo>
                <a:lnTo>
                  <a:pt x="124966" y="1030225"/>
                </a:lnTo>
                <a:lnTo>
                  <a:pt x="97038" y="988883"/>
                </a:lnTo>
                <a:lnTo>
                  <a:pt x="72293" y="945358"/>
                </a:lnTo>
                <a:lnTo>
                  <a:pt x="50898" y="899816"/>
                </a:lnTo>
                <a:lnTo>
                  <a:pt x="33019" y="852425"/>
                </a:lnTo>
                <a:lnTo>
                  <a:pt x="18823" y="803351"/>
                </a:lnTo>
                <a:lnTo>
                  <a:pt x="8477" y="752761"/>
                </a:lnTo>
                <a:lnTo>
                  <a:pt x="2147" y="700822"/>
                </a:lnTo>
                <a:lnTo>
                  <a:pt x="0" y="647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70364" y="2744749"/>
            <a:ext cx="2421890" cy="353695"/>
          </a:xfrm>
          <a:custGeom>
            <a:avLst/>
            <a:gdLst/>
            <a:ahLst/>
            <a:cxnLst/>
            <a:rect l="l" t="t" r="r" b="b"/>
            <a:pathLst>
              <a:path w="2421890" h="353694">
                <a:moveTo>
                  <a:pt x="2421635" y="0"/>
                </a:moveTo>
                <a:lnTo>
                  <a:pt x="166648" y="259"/>
                </a:lnTo>
                <a:lnTo>
                  <a:pt x="124283" y="7899"/>
                </a:lnTo>
                <a:lnTo>
                  <a:pt x="86077" y="24985"/>
                </a:lnTo>
                <a:lnTo>
                  <a:pt x="53318" y="50229"/>
                </a:lnTo>
                <a:lnTo>
                  <a:pt x="27294" y="82343"/>
                </a:lnTo>
                <a:lnTo>
                  <a:pt x="9294" y="120039"/>
                </a:lnTo>
                <a:lnTo>
                  <a:pt x="604" y="162029"/>
                </a:lnTo>
                <a:lnTo>
                  <a:pt x="0" y="176758"/>
                </a:lnTo>
                <a:lnTo>
                  <a:pt x="285" y="186893"/>
                </a:lnTo>
                <a:lnTo>
                  <a:pt x="7925" y="229258"/>
                </a:lnTo>
                <a:lnTo>
                  <a:pt x="25011" y="267464"/>
                </a:lnTo>
                <a:lnTo>
                  <a:pt x="50255" y="300223"/>
                </a:lnTo>
                <a:lnTo>
                  <a:pt x="82369" y="326247"/>
                </a:lnTo>
                <a:lnTo>
                  <a:pt x="120065" y="344247"/>
                </a:lnTo>
                <a:lnTo>
                  <a:pt x="162055" y="352937"/>
                </a:lnTo>
                <a:lnTo>
                  <a:pt x="176784" y="353542"/>
                </a:lnTo>
                <a:lnTo>
                  <a:pt x="2421635" y="353542"/>
                </a:lnTo>
                <a:lnTo>
                  <a:pt x="2421635" y="0"/>
                </a:lnTo>
                <a:close/>
              </a:path>
            </a:pathLst>
          </a:custGeom>
          <a:solidFill>
            <a:srgbClr val="646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73995" y="3406140"/>
            <a:ext cx="2318003" cy="5882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537000" y="2327997"/>
            <a:ext cx="6351270" cy="1039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EC00A"/>
                </a:solidFill>
                <a:latin typeface="Calibri"/>
                <a:cs typeface="Calibri"/>
              </a:rPr>
              <a:t>C</a:t>
            </a:r>
            <a:r>
              <a:rPr sz="1600" spc="-15" dirty="0">
                <a:solidFill>
                  <a:srgbClr val="FEC00A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FEC00A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FEC00A"/>
                </a:solidFill>
                <a:latin typeface="Calibri"/>
                <a:cs typeface="Calibri"/>
              </a:rPr>
              <a:t>x</a:t>
            </a:r>
            <a:r>
              <a:rPr sz="1600" dirty="0">
                <a:solidFill>
                  <a:srgbClr val="FEC00A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EC00A"/>
                </a:solidFill>
                <a:latin typeface="Calibri"/>
                <a:cs typeface="Calibri"/>
              </a:rPr>
              <a:t>al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/>
              <a:cs typeface="Times New Roman"/>
            </a:endParaRPr>
          </a:p>
          <a:p>
            <a:pPr marR="434340" algn="r">
              <a:lnSpc>
                <a:spcPct val="100000"/>
              </a:lnSpc>
            </a:pPr>
            <a:r>
              <a:rPr sz="1600" spc="10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120" dirty="0">
                <a:solidFill>
                  <a:srgbClr val="FFFFFF"/>
                </a:solidFill>
                <a:latin typeface="Calibri"/>
                <a:cs typeface="Calibri"/>
              </a:rPr>
              <a:t>AX</a:t>
            </a:r>
            <a:r>
              <a:rPr sz="1600" spc="1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1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120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95"/>
              </a:spcBef>
            </a:pP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 1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0 </a:t>
            </a:r>
            <a:r>
              <a:rPr sz="1400" spc="-35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400" spc="-1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495461" y="4271796"/>
            <a:ext cx="157924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5134" marR="5080" indent="-433070">
              <a:lnSpc>
                <a:spcPct val="100000"/>
              </a:lnSpc>
            </a:pPr>
            <a:r>
              <a:rPr sz="1600" spc="-45" dirty="0">
                <a:solidFill>
                  <a:srgbClr val="FEC00A"/>
                </a:solidFill>
                <a:latin typeface="Calibri"/>
                <a:cs typeface="Calibri"/>
              </a:rPr>
              <a:t>P</a:t>
            </a:r>
            <a:r>
              <a:rPr sz="1600" spc="-15" dirty="0">
                <a:solidFill>
                  <a:srgbClr val="FEC00A"/>
                </a:solidFill>
                <a:latin typeface="Calibri"/>
                <a:cs typeface="Calibri"/>
              </a:rPr>
              <a:t>oo</a:t>
            </a:r>
            <a:r>
              <a:rPr sz="1600" spc="-10" dirty="0">
                <a:solidFill>
                  <a:srgbClr val="FEC00A"/>
                </a:solidFill>
                <a:latin typeface="Calibri"/>
                <a:cs typeface="Calibri"/>
              </a:rPr>
              <a:t>r</a:t>
            </a:r>
            <a:r>
              <a:rPr sz="1600" spc="30" dirty="0">
                <a:solidFill>
                  <a:srgbClr val="FEC00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EC00A"/>
                </a:solidFill>
                <a:latin typeface="Calibri"/>
                <a:cs typeface="Calibri"/>
              </a:rPr>
              <a:t>ce</a:t>
            </a:r>
            <a:r>
              <a:rPr sz="1600" dirty="0">
                <a:solidFill>
                  <a:srgbClr val="FEC00A"/>
                </a:solidFill>
                <a:latin typeface="Calibri"/>
                <a:cs typeface="Calibri"/>
              </a:rPr>
              <a:t>ll</a:t>
            </a:r>
            <a:r>
              <a:rPr sz="1600" spc="-10" dirty="0">
                <a:solidFill>
                  <a:srgbClr val="FEC00A"/>
                </a:solidFill>
                <a:latin typeface="Calibri"/>
                <a:cs typeface="Calibri"/>
              </a:rPr>
              <a:t>u</a:t>
            </a:r>
            <a:r>
              <a:rPr sz="1600" dirty="0">
                <a:solidFill>
                  <a:srgbClr val="FEC00A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FEC00A"/>
                </a:solidFill>
                <a:latin typeface="Calibri"/>
                <a:cs typeface="Calibri"/>
              </a:rPr>
              <a:t>ar</a:t>
            </a:r>
            <a:r>
              <a:rPr sz="1600" spc="-20" dirty="0">
                <a:solidFill>
                  <a:srgbClr val="FEC00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EC00A"/>
                </a:solidFill>
                <a:latin typeface="Calibri"/>
                <a:cs typeface="Calibri"/>
              </a:rPr>
              <a:t>s</a:t>
            </a:r>
            <a:r>
              <a:rPr sz="1600" dirty="0">
                <a:solidFill>
                  <a:srgbClr val="FEC00A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EC00A"/>
                </a:solidFill>
                <a:latin typeface="Calibri"/>
                <a:cs typeface="Calibri"/>
              </a:rPr>
              <a:t>gnal</a:t>
            </a:r>
            <a:r>
              <a:rPr sz="1600" spc="-5" dirty="0">
                <a:solidFill>
                  <a:srgbClr val="FEC00A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EC00A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FEC00A"/>
                </a:solidFill>
                <a:latin typeface="Calibri"/>
                <a:cs typeface="Calibri"/>
              </a:rPr>
              <a:t>t</a:t>
            </a:r>
            <a:r>
              <a:rPr sz="1600" spc="-40" dirty="0">
                <a:solidFill>
                  <a:srgbClr val="FEC00A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FEC00A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FEC00A"/>
                </a:solidFill>
                <a:latin typeface="Calibri"/>
                <a:cs typeface="Calibri"/>
              </a:rPr>
              <a:t>n</a:t>
            </a:r>
            <a:r>
              <a:rPr sz="1600" spc="-30" dirty="0">
                <a:solidFill>
                  <a:srgbClr val="FEC00A"/>
                </a:solidFill>
                <a:latin typeface="Calibri"/>
                <a:cs typeface="Calibri"/>
              </a:rPr>
              <a:t>g</a:t>
            </a:r>
            <a:r>
              <a:rPr sz="1600" spc="-10" dirty="0">
                <a:solidFill>
                  <a:srgbClr val="FEC00A"/>
                </a:solidFill>
                <a:latin typeface="Calibri"/>
                <a:cs typeface="Calibri"/>
              </a:rPr>
              <a:t>th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27182" y="4271796"/>
            <a:ext cx="164211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5615" marR="5080" indent="-463550">
              <a:lnSpc>
                <a:spcPct val="100000"/>
              </a:lnSpc>
            </a:pPr>
            <a:r>
              <a:rPr sz="1600" spc="-10" dirty="0">
                <a:solidFill>
                  <a:srgbClr val="A6D32B"/>
                </a:solidFill>
                <a:latin typeface="Calibri"/>
                <a:cs typeface="Calibri"/>
              </a:rPr>
              <a:t>G</a:t>
            </a:r>
            <a:r>
              <a:rPr sz="1600" spc="-15" dirty="0">
                <a:solidFill>
                  <a:srgbClr val="A6D32B"/>
                </a:solidFill>
                <a:latin typeface="Calibri"/>
                <a:cs typeface="Calibri"/>
              </a:rPr>
              <a:t>oo</a:t>
            </a:r>
            <a:r>
              <a:rPr sz="1600" spc="-10" dirty="0">
                <a:solidFill>
                  <a:srgbClr val="A6D32B"/>
                </a:solidFill>
                <a:latin typeface="Calibri"/>
                <a:cs typeface="Calibri"/>
              </a:rPr>
              <a:t>d</a:t>
            </a:r>
            <a:r>
              <a:rPr sz="1600" spc="20" dirty="0">
                <a:solidFill>
                  <a:srgbClr val="A6D32B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A6D32B"/>
                </a:solidFill>
                <a:latin typeface="Calibri"/>
                <a:cs typeface="Calibri"/>
              </a:rPr>
              <a:t>ce</a:t>
            </a:r>
            <a:r>
              <a:rPr sz="1600" dirty="0">
                <a:solidFill>
                  <a:srgbClr val="A6D32B"/>
                </a:solidFill>
                <a:latin typeface="Calibri"/>
                <a:cs typeface="Calibri"/>
              </a:rPr>
              <a:t>ll</a:t>
            </a:r>
            <a:r>
              <a:rPr sz="1600" spc="-10" dirty="0">
                <a:solidFill>
                  <a:srgbClr val="A6D32B"/>
                </a:solidFill>
                <a:latin typeface="Calibri"/>
                <a:cs typeface="Calibri"/>
              </a:rPr>
              <a:t>u</a:t>
            </a:r>
            <a:r>
              <a:rPr sz="1600" dirty="0">
                <a:solidFill>
                  <a:srgbClr val="A6D32B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A6D32B"/>
                </a:solidFill>
                <a:latin typeface="Calibri"/>
                <a:cs typeface="Calibri"/>
              </a:rPr>
              <a:t>ar</a:t>
            </a:r>
            <a:r>
              <a:rPr sz="1600" spc="-20" dirty="0">
                <a:solidFill>
                  <a:srgbClr val="A6D32B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A6D32B"/>
                </a:solidFill>
                <a:latin typeface="Calibri"/>
                <a:cs typeface="Calibri"/>
              </a:rPr>
              <a:t>s</a:t>
            </a:r>
            <a:r>
              <a:rPr sz="1600" dirty="0">
                <a:solidFill>
                  <a:srgbClr val="A6D32B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A6D32B"/>
                </a:solidFill>
                <a:latin typeface="Calibri"/>
                <a:cs typeface="Calibri"/>
              </a:rPr>
              <a:t>gnal</a:t>
            </a:r>
            <a:r>
              <a:rPr sz="1600" spc="-5" dirty="0">
                <a:solidFill>
                  <a:srgbClr val="A6D32B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A6D32B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A6D32B"/>
                </a:solidFill>
                <a:latin typeface="Calibri"/>
                <a:cs typeface="Calibri"/>
              </a:rPr>
              <a:t>t</a:t>
            </a:r>
            <a:r>
              <a:rPr sz="1600" spc="-40" dirty="0">
                <a:solidFill>
                  <a:srgbClr val="A6D32B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A6D32B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A6D32B"/>
                </a:solidFill>
                <a:latin typeface="Calibri"/>
                <a:cs typeface="Calibri"/>
              </a:rPr>
              <a:t>n</a:t>
            </a:r>
            <a:r>
              <a:rPr sz="1600" spc="-30" dirty="0">
                <a:solidFill>
                  <a:srgbClr val="A6D32B"/>
                </a:solidFill>
                <a:latin typeface="Calibri"/>
                <a:cs typeface="Calibri"/>
              </a:rPr>
              <a:t>g</a:t>
            </a:r>
            <a:r>
              <a:rPr sz="1600" spc="-10" dirty="0">
                <a:solidFill>
                  <a:srgbClr val="A6D32B"/>
                </a:solidFill>
                <a:latin typeface="Calibri"/>
                <a:cs typeface="Calibri"/>
              </a:rPr>
              <a:t>th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48493" y="3454541"/>
            <a:ext cx="12719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464340"/>
                </a:solidFill>
                <a:latin typeface="Calibri"/>
                <a:cs typeface="Calibri"/>
              </a:rPr>
              <a:t>N</a:t>
            </a:r>
            <a:r>
              <a:rPr sz="1600" spc="-25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464340"/>
                </a:solidFill>
                <a:latin typeface="Calibri"/>
                <a:cs typeface="Calibri"/>
              </a:rPr>
              <a:t>t</a:t>
            </a:r>
            <a:r>
              <a:rPr sz="1600" spc="-30" dirty="0">
                <a:solidFill>
                  <a:srgbClr val="464340"/>
                </a:solidFill>
                <a:latin typeface="Calibri"/>
                <a:cs typeface="Calibri"/>
              </a:rPr>
              <a:t>w</a:t>
            </a:r>
            <a:r>
              <a:rPr sz="1600" spc="-15" dirty="0">
                <a:solidFill>
                  <a:srgbClr val="464340"/>
                </a:solidFill>
                <a:latin typeface="Calibri"/>
                <a:cs typeface="Calibri"/>
              </a:rPr>
              <a:t>or</a:t>
            </a:r>
            <a:r>
              <a:rPr sz="1600" spc="-10" dirty="0">
                <a:solidFill>
                  <a:srgbClr val="464340"/>
                </a:solidFill>
                <a:latin typeface="Calibri"/>
                <a:cs typeface="Calibri"/>
              </a:rPr>
              <a:t>k</a:t>
            </a:r>
            <a:r>
              <a:rPr sz="1600" spc="40" dirty="0">
                <a:solidFill>
                  <a:srgbClr val="46434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64340"/>
                </a:solidFill>
                <a:latin typeface="Calibri"/>
                <a:cs typeface="Calibri"/>
              </a:rPr>
              <a:t>c</a:t>
            </a:r>
            <a:r>
              <a:rPr sz="1600" dirty="0">
                <a:solidFill>
                  <a:srgbClr val="464340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464340"/>
                </a:solidFill>
                <a:latin typeface="Calibri"/>
                <a:cs typeface="Calibri"/>
              </a:rPr>
              <a:t>os</a:t>
            </a:r>
            <a:r>
              <a:rPr sz="1600" spc="-25" dirty="0">
                <a:solidFill>
                  <a:srgbClr val="464340"/>
                </a:solidFill>
                <a:latin typeface="Calibri"/>
                <a:cs typeface="Calibri"/>
              </a:rPr>
              <a:t>et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14135" y="3463470"/>
            <a:ext cx="6692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464340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464340"/>
                </a:solidFill>
                <a:latin typeface="Calibri"/>
                <a:cs typeface="Calibri"/>
              </a:rPr>
              <a:t>u</a:t>
            </a:r>
            <a:r>
              <a:rPr sz="1600" spc="-5" dirty="0">
                <a:solidFill>
                  <a:srgbClr val="464340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464340"/>
                </a:solidFill>
                <a:latin typeface="Calibri"/>
                <a:cs typeface="Calibri"/>
              </a:rPr>
              <a:t>s</a:t>
            </a:r>
            <a:r>
              <a:rPr sz="1600" dirty="0">
                <a:solidFill>
                  <a:srgbClr val="464340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464340"/>
                </a:solidFill>
                <a:latin typeface="Calibri"/>
                <a:cs typeface="Calibri"/>
              </a:rPr>
              <a:t>de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97823" y="2744723"/>
            <a:ext cx="2511551" cy="1030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5305">
              <a:lnSpc>
                <a:spcPct val="100000"/>
              </a:lnSpc>
            </a:pPr>
            <a:r>
              <a:rPr spc="-25" dirty="0"/>
              <a:t>B</a:t>
            </a:r>
            <a:r>
              <a:rPr spc="-15" dirty="0"/>
              <a:t>arri</a:t>
            </a:r>
            <a:r>
              <a:rPr spc="-25" dirty="0"/>
              <a:t>e</a:t>
            </a:r>
            <a:r>
              <a:rPr spc="-75" dirty="0"/>
              <a:t>r</a:t>
            </a:r>
            <a:r>
              <a:rPr dirty="0"/>
              <a:t>s</a:t>
            </a:r>
            <a:r>
              <a:rPr spc="-30" dirty="0"/>
              <a:t> </a:t>
            </a:r>
            <a:r>
              <a:rPr spc="-60" dirty="0"/>
              <a:t>t</a:t>
            </a:r>
            <a:r>
              <a:rPr dirty="0"/>
              <a:t>o</a:t>
            </a:r>
            <a:r>
              <a:rPr spc="-5" dirty="0"/>
              <a:t> L</a:t>
            </a:r>
            <a:r>
              <a:rPr spc="-40" dirty="0"/>
              <a:t>e</a:t>
            </a:r>
            <a:r>
              <a:rPr spc="-50" dirty="0"/>
              <a:t>v</a:t>
            </a:r>
            <a:r>
              <a:rPr spc="-25" dirty="0"/>
              <a:t>e</a:t>
            </a:r>
            <a:r>
              <a:rPr spc="-85" dirty="0"/>
              <a:t>r</a:t>
            </a:r>
            <a:r>
              <a:rPr spc="-20" dirty="0"/>
              <a:t>a</a:t>
            </a:r>
            <a:r>
              <a:rPr spc="-25" dirty="0"/>
              <a:t>g</a:t>
            </a:r>
            <a:r>
              <a:rPr dirty="0"/>
              <a:t>in</a:t>
            </a:r>
            <a:r>
              <a:rPr spc="-20" dirty="0"/>
              <a:t>g</a:t>
            </a:r>
            <a:r>
              <a:rPr spc="-25" dirty="0"/>
              <a:t> </a:t>
            </a:r>
            <a:r>
              <a:rPr dirty="0"/>
              <a:t>C</a:t>
            </a:r>
            <a:r>
              <a:rPr spc="-25" dirty="0"/>
              <a:t>e</a:t>
            </a:r>
            <a:r>
              <a:rPr dirty="0"/>
              <a:t>llular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93519" y="4125833"/>
            <a:ext cx="8877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64340"/>
                </a:solidFill>
                <a:latin typeface="Calibri"/>
                <a:cs typeface="Calibri"/>
              </a:rPr>
              <a:t>C</a:t>
            </a:r>
            <a:r>
              <a:rPr sz="1800" spc="-15" dirty="0">
                <a:solidFill>
                  <a:srgbClr val="464340"/>
                </a:solidFill>
                <a:latin typeface="Calibri"/>
                <a:cs typeface="Calibri"/>
              </a:rPr>
              <a:t>o</a:t>
            </a:r>
            <a:r>
              <a:rPr sz="1800" spc="-20" dirty="0">
                <a:solidFill>
                  <a:srgbClr val="464340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46434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464340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464340"/>
                </a:solidFill>
                <a:latin typeface="Calibri"/>
                <a:cs typeface="Calibri"/>
              </a:rPr>
              <a:t>g</a:t>
            </a:r>
            <a:r>
              <a:rPr sz="1800" spc="-10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6014" y="4125833"/>
            <a:ext cx="209867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1355" marR="5080" indent="-669290">
              <a:lnSpc>
                <a:spcPct val="100000"/>
              </a:lnSpc>
            </a:pPr>
            <a:r>
              <a:rPr sz="1800" spc="-25" dirty="0">
                <a:solidFill>
                  <a:srgbClr val="464340"/>
                </a:solidFill>
                <a:latin typeface="Calibri"/>
                <a:cs typeface="Calibri"/>
              </a:rPr>
              <a:t>M</a:t>
            </a:r>
            <a:r>
              <a:rPr sz="1800" dirty="0">
                <a:solidFill>
                  <a:srgbClr val="464340"/>
                </a:solidFill>
                <a:latin typeface="Calibri"/>
                <a:cs typeface="Calibri"/>
              </a:rPr>
              <a:t>u</a:t>
            </a:r>
            <a:r>
              <a:rPr sz="1800" spc="-10" dirty="0">
                <a:solidFill>
                  <a:srgbClr val="464340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rgbClr val="46434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46434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64340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464340"/>
                </a:solidFill>
                <a:latin typeface="Calibri"/>
                <a:cs typeface="Calibri"/>
              </a:rPr>
              <a:t>le</a:t>
            </a:r>
            <a:r>
              <a:rPr sz="1800" spc="25" dirty="0">
                <a:solidFill>
                  <a:srgbClr val="4643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64340"/>
                </a:solidFill>
                <a:latin typeface="Calibri"/>
                <a:cs typeface="Calibri"/>
              </a:rPr>
              <a:t>man</a:t>
            </a:r>
            <a:r>
              <a:rPr sz="1800" spc="-10" dirty="0">
                <a:solidFill>
                  <a:srgbClr val="464340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464340"/>
                </a:solidFill>
                <a:latin typeface="Calibri"/>
                <a:cs typeface="Calibri"/>
              </a:rPr>
              <a:t>g</a:t>
            </a:r>
            <a:r>
              <a:rPr sz="1800" spc="-15" dirty="0">
                <a:solidFill>
                  <a:srgbClr val="464340"/>
                </a:solidFill>
                <a:latin typeface="Calibri"/>
                <a:cs typeface="Calibri"/>
              </a:rPr>
              <a:t>eme</a:t>
            </a:r>
            <a:r>
              <a:rPr sz="1800" spc="-10" dirty="0">
                <a:solidFill>
                  <a:srgbClr val="464340"/>
                </a:solidFill>
                <a:latin typeface="Calibri"/>
                <a:cs typeface="Calibri"/>
              </a:rPr>
              <a:t>nt</a:t>
            </a:r>
            <a:r>
              <a:rPr sz="1800" spc="-5" dirty="0">
                <a:solidFill>
                  <a:srgbClr val="464340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464340"/>
                </a:solidFill>
                <a:latin typeface="Calibri"/>
                <a:cs typeface="Calibri"/>
              </a:rPr>
              <a:t>s</a:t>
            </a:r>
            <a:r>
              <a:rPr sz="1800" spc="-25" dirty="0">
                <a:solidFill>
                  <a:srgbClr val="464340"/>
                </a:solidFill>
                <a:latin typeface="Calibri"/>
                <a:cs typeface="Calibri"/>
              </a:rPr>
              <a:t>y</a:t>
            </a:r>
            <a:r>
              <a:rPr sz="1800" spc="-20" dirty="0">
                <a:solidFill>
                  <a:srgbClr val="464340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464340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464340"/>
                </a:solidFill>
                <a:latin typeface="Calibri"/>
                <a:cs typeface="Calibri"/>
              </a:rPr>
              <a:t>em</a:t>
            </a:r>
            <a:r>
              <a:rPr sz="1800" dirty="0">
                <a:solidFill>
                  <a:srgbClr val="46434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00743" y="4125833"/>
            <a:ext cx="5003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64340"/>
                </a:solidFill>
                <a:latin typeface="Calibri"/>
                <a:cs typeface="Calibri"/>
              </a:rPr>
              <a:t>S</a:t>
            </a:r>
            <a:r>
              <a:rPr sz="1800" spc="-20" dirty="0">
                <a:solidFill>
                  <a:srgbClr val="46434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64340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464340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1100" y="3776471"/>
            <a:ext cx="2514600" cy="45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8700" y="3776471"/>
            <a:ext cx="2514600" cy="45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94776" y="3774947"/>
            <a:ext cx="2514600" cy="45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1100" y="2744723"/>
            <a:ext cx="2514599" cy="10317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8700" y="2744724"/>
            <a:ext cx="2514599" cy="10317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8076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" y="6356603"/>
            <a:ext cx="1322831" cy="256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63740" y="3244595"/>
            <a:ext cx="406907" cy="4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74764" y="0"/>
            <a:ext cx="4471415" cy="3032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63740" y="5347715"/>
            <a:ext cx="406907" cy="4053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66788" y="4280915"/>
            <a:ext cx="406907" cy="4465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5563" y="2454850"/>
            <a:ext cx="3044190" cy="2303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0" dirty="0">
                <a:solidFill>
                  <a:srgbClr val="FFFFFF"/>
                </a:solidFill>
                <a:latin typeface="Calibri"/>
                <a:cs typeface="Calibri"/>
              </a:rPr>
              <a:t>MG</a:t>
            </a:r>
            <a:endParaRPr sz="1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lar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Ga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pat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wi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ele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6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41666" y="3177161"/>
            <a:ext cx="2248535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sz="1800" spc="-2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lo</a:t>
            </a:r>
            <a:r>
              <a:rPr sz="1800" spc="-2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800" spc="-25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8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800" spc="-4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en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al</a:t>
            </a:r>
            <a:r>
              <a:rPr sz="18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f </a:t>
            </a:r>
            <a:r>
              <a:rPr sz="1800" spc="-2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8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les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spc="-11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41666" y="4237865"/>
            <a:ext cx="3714115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sz="1800" spc="-2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8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ec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io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800" spc="2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eme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nt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8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al</a:t>
            </a:r>
            <a:r>
              <a:rPr sz="18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ll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nal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41666" y="5298569"/>
            <a:ext cx="3543300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sz="1800" spc="-55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8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8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800" spc="-4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er</a:t>
            </a:r>
            <a:r>
              <a:rPr sz="18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o d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el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er</a:t>
            </a:r>
            <a:r>
              <a:rPr sz="18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800" spc="-20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er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 o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8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ma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ar</a:t>
            </a:r>
            <a:r>
              <a:rPr sz="18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46669"/>
                </a:solidFill>
                <a:latin typeface="Calibri"/>
                <a:cs typeface="Calibri"/>
              </a:rPr>
              <a:t>supp</a:t>
            </a:r>
            <a:r>
              <a:rPr sz="1800" spc="-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8076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" y="6356603"/>
            <a:ext cx="1322831" cy="256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4764" y="0"/>
            <a:ext cx="4471415" cy="30327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5563" y="2454850"/>
            <a:ext cx="3044190" cy="2303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0" dirty="0">
                <a:solidFill>
                  <a:srgbClr val="FFFFFF"/>
                </a:solidFill>
                <a:latin typeface="Calibri"/>
                <a:cs typeface="Calibri"/>
              </a:rPr>
              <a:t>MG</a:t>
            </a:r>
            <a:endParaRPr sz="1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lar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Ga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pat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wi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ele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6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99247" y="3649981"/>
            <a:ext cx="2822575" cy="352425"/>
          </a:xfrm>
          <a:custGeom>
            <a:avLst/>
            <a:gdLst/>
            <a:ahLst/>
            <a:cxnLst/>
            <a:rect l="l" t="t" r="r" b="b"/>
            <a:pathLst>
              <a:path w="2822575" h="352425">
                <a:moveTo>
                  <a:pt x="2646426" y="0"/>
                </a:moveTo>
                <a:lnTo>
                  <a:pt x="167133" y="220"/>
                </a:lnTo>
                <a:lnTo>
                  <a:pt x="124679" y="7604"/>
                </a:lnTo>
                <a:lnTo>
                  <a:pt x="86373" y="24505"/>
                </a:lnTo>
                <a:lnTo>
                  <a:pt x="53514" y="49624"/>
                </a:lnTo>
                <a:lnTo>
                  <a:pt x="27400" y="81660"/>
                </a:lnTo>
                <a:lnTo>
                  <a:pt x="9332" y="119317"/>
                </a:lnTo>
                <a:lnTo>
                  <a:pt x="607" y="161294"/>
                </a:lnTo>
                <a:lnTo>
                  <a:pt x="0" y="176021"/>
                </a:lnTo>
                <a:lnTo>
                  <a:pt x="220" y="184909"/>
                </a:lnTo>
                <a:lnTo>
                  <a:pt x="7604" y="227359"/>
                </a:lnTo>
                <a:lnTo>
                  <a:pt x="24505" y="265664"/>
                </a:lnTo>
                <a:lnTo>
                  <a:pt x="49624" y="298524"/>
                </a:lnTo>
                <a:lnTo>
                  <a:pt x="81660" y="324640"/>
                </a:lnTo>
                <a:lnTo>
                  <a:pt x="119317" y="342710"/>
                </a:lnTo>
                <a:lnTo>
                  <a:pt x="161294" y="351436"/>
                </a:lnTo>
                <a:lnTo>
                  <a:pt x="176022" y="352043"/>
                </a:lnTo>
                <a:lnTo>
                  <a:pt x="2655314" y="351823"/>
                </a:lnTo>
                <a:lnTo>
                  <a:pt x="2697768" y="344439"/>
                </a:lnTo>
                <a:lnTo>
                  <a:pt x="2736074" y="327538"/>
                </a:lnTo>
                <a:lnTo>
                  <a:pt x="2768933" y="302419"/>
                </a:lnTo>
                <a:lnTo>
                  <a:pt x="2795047" y="270383"/>
                </a:lnTo>
                <a:lnTo>
                  <a:pt x="2813115" y="232726"/>
                </a:lnTo>
                <a:lnTo>
                  <a:pt x="2821840" y="190749"/>
                </a:lnTo>
                <a:lnTo>
                  <a:pt x="2822448" y="176021"/>
                </a:lnTo>
                <a:lnTo>
                  <a:pt x="2822227" y="167133"/>
                </a:lnTo>
                <a:lnTo>
                  <a:pt x="2814843" y="124679"/>
                </a:lnTo>
                <a:lnTo>
                  <a:pt x="2797942" y="86373"/>
                </a:lnTo>
                <a:lnTo>
                  <a:pt x="2772823" y="53514"/>
                </a:lnTo>
                <a:lnTo>
                  <a:pt x="2740787" y="27400"/>
                </a:lnTo>
                <a:lnTo>
                  <a:pt x="2703130" y="9332"/>
                </a:lnTo>
                <a:lnTo>
                  <a:pt x="2661153" y="607"/>
                </a:lnTo>
                <a:lnTo>
                  <a:pt x="2646426" y="0"/>
                </a:lnTo>
                <a:close/>
              </a:path>
            </a:pathLst>
          </a:custGeom>
          <a:solidFill>
            <a:srgbClr val="264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80759" y="4643628"/>
            <a:ext cx="4715254" cy="1423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24303" y="3729798"/>
            <a:ext cx="157353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>
              <a:lnSpc>
                <a:spcPct val="100000"/>
              </a:lnSpc>
            </a:pPr>
            <a:r>
              <a:rPr sz="1600" spc="120" dirty="0">
                <a:solidFill>
                  <a:srgbClr val="FFFFFF"/>
                </a:solidFill>
                <a:latin typeface="Calibri"/>
                <a:cs typeface="Calibri"/>
              </a:rPr>
              <a:t>ETHE</a:t>
            </a:r>
            <a:r>
              <a:rPr sz="1600" spc="11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120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120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800" dirty="0">
                <a:solidFill>
                  <a:srgbClr val="67B346"/>
                </a:solidFill>
                <a:latin typeface="Calibri"/>
                <a:cs typeface="Calibri"/>
              </a:rPr>
              <a:t>0d</a:t>
            </a:r>
            <a:r>
              <a:rPr sz="1800" spc="-10" dirty="0">
                <a:solidFill>
                  <a:srgbClr val="67B346"/>
                </a:solidFill>
                <a:latin typeface="Calibri"/>
                <a:cs typeface="Calibri"/>
              </a:rPr>
              <a:t>B</a:t>
            </a:r>
            <a:r>
              <a:rPr sz="1800" spc="5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7B346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67B346"/>
                </a:solidFill>
                <a:latin typeface="Calibri"/>
                <a:cs typeface="Calibri"/>
              </a:rPr>
              <a:t>er</a:t>
            </a:r>
            <a:r>
              <a:rPr sz="1800" spc="-5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7B346"/>
                </a:solidFill>
                <a:latin typeface="Calibri"/>
                <a:cs typeface="Calibri"/>
              </a:rPr>
              <a:t>300</a:t>
            </a:r>
            <a:r>
              <a:rPr sz="1800" spc="10" dirty="0">
                <a:solidFill>
                  <a:srgbClr val="67B346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67B346"/>
                </a:solidFill>
                <a:latin typeface="Calibri"/>
                <a:cs typeface="Calibri"/>
              </a:rPr>
              <a:t>f</a:t>
            </a:r>
            <a:r>
              <a:rPr sz="1800" spc="-10" dirty="0">
                <a:solidFill>
                  <a:srgbClr val="67B346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67B346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67B346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6670">
              <a:lnSpc>
                <a:spcPct val="100000"/>
              </a:lnSpc>
            </a:pPr>
            <a:r>
              <a:rPr spc="-5" dirty="0"/>
              <a:t>T</a:t>
            </a:r>
            <a:r>
              <a:rPr dirty="0"/>
              <a:t>h</a:t>
            </a:r>
            <a:r>
              <a:rPr spc="-20" dirty="0"/>
              <a:t>e</a:t>
            </a:r>
            <a:r>
              <a:rPr spc="-15" dirty="0"/>
              <a:t> </a:t>
            </a:r>
            <a:r>
              <a:rPr spc="-30" dirty="0"/>
              <a:t>M</a:t>
            </a:r>
            <a:r>
              <a:rPr spc="-25" dirty="0"/>
              <a:t>e</a:t>
            </a:r>
            <a:r>
              <a:rPr spc="-85" dirty="0"/>
              <a:t>r</a:t>
            </a:r>
            <a:r>
              <a:rPr spc="-20" dirty="0"/>
              <a:t>a</a:t>
            </a:r>
            <a:r>
              <a:rPr spc="-25" dirty="0"/>
              <a:t>k</a:t>
            </a:r>
            <a:r>
              <a:rPr dirty="0"/>
              <a:t>i</a:t>
            </a:r>
            <a:r>
              <a:rPr spc="-20" dirty="0"/>
              <a:t> </a:t>
            </a:r>
            <a:r>
              <a:rPr spc="-30" dirty="0"/>
              <a:t>MG2</a:t>
            </a:r>
            <a:r>
              <a:rPr spc="-20" dirty="0"/>
              <a:t>1</a:t>
            </a:r>
            <a:r>
              <a:rPr spc="-15" dirty="0"/>
              <a:t> </a:t>
            </a:r>
            <a:r>
              <a:rPr dirty="0"/>
              <a:t>C</a:t>
            </a:r>
            <a:r>
              <a:rPr spc="-25" dirty="0"/>
              <a:t>e</a:t>
            </a:r>
            <a:r>
              <a:rPr dirty="0"/>
              <a:t>llular</a:t>
            </a:r>
            <a:r>
              <a:rPr spc="-15" dirty="0"/>
              <a:t> </a:t>
            </a:r>
            <a:r>
              <a:rPr spc="-30" dirty="0"/>
              <a:t>G</a:t>
            </a:r>
            <a:r>
              <a:rPr spc="-35" dirty="0"/>
              <a:t>a</a:t>
            </a:r>
            <a:r>
              <a:rPr spc="-60" dirty="0"/>
              <a:t>t</a:t>
            </a:r>
            <a:r>
              <a:rPr spc="-40" dirty="0"/>
              <a:t>e</a:t>
            </a:r>
            <a:r>
              <a:rPr spc="-75" dirty="0"/>
              <a:t>w</a:t>
            </a:r>
            <a:r>
              <a:rPr spc="-70" dirty="0"/>
              <a:t>a</a:t>
            </a:r>
            <a:r>
              <a:rPr spc="-20"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57623" y="1796859"/>
            <a:ext cx="226758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35" dirty="0">
                <a:solidFill>
                  <a:srgbClr val="464340"/>
                </a:solidFill>
                <a:latin typeface="Calibri"/>
                <a:cs typeface="Calibri"/>
              </a:rPr>
              <a:t>F</a:t>
            </a:r>
            <a:r>
              <a:rPr sz="2400" spc="-10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64340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464340"/>
                </a:solidFill>
                <a:latin typeface="Calibri"/>
                <a:cs typeface="Calibri"/>
              </a:rPr>
              <a:t>tu</a:t>
            </a:r>
            <a:r>
              <a:rPr sz="2400" spc="-45" dirty="0">
                <a:solidFill>
                  <a:srgbClr val="4643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64340"/>
                </a:solidFill>
                <a:latin typeface="Calibri"/>
                <a:cs typeface="Calibri"/>
              </a:rPr>
              <a:t> Hi</a:t>
            </a:r>
            <a:r>
              <a:rPr sz="2400" spc="-20" dirty="0">
                <a:solidFill>
                  <a:srgbClr val="464340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464340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464340"/>
                </a:solidFill>
                <a:latin typeface="Calibri"/>
                <a:cs typeface="Calibri"/>
              </a:rPr>
              <a:t>li</a:t>
            </a:r>
            <a:r>
              <a:rPr sz="2400" spc="-20" dirty="0">
                <a:solidFill>
                  <a:srgbClr val="464340"/>
                </a:solidFill>
                <a:latin typeface="Calibri"/>
                <a:cs typeface="Calibri"/>
              </a:rPr>
              <a:t>g</a:t>
            </a:r>
            <a:r>
              <a:rPr sz="2400" spc="-25" dirty="0">
                <a:solidFill>
                  <a:srgbClr val="464340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464340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7623" y="2609430"/>
            <a:ext cx="230759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646669"/>
              </a:buClr>
              <a:buFont typeface="Arial"/>
              <a:buChar char="•"/>
              <a:tabLst>
                <a:tab pos="299720" algn="l"/>
              </a:tabLst>
            </a:pP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600" spc="-5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at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13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T6 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mo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em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up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300Mb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3418" y="2487409"/>
            <a:ext cx="2676525" cy="135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182880" indent="-286385">
              <a:lnSpc>
                <a:spcPct val="100000"/>
              </a:lnSpc>
              <a:buClr>
                <a:srgbClr val="646669"/>
              </a:buClr>
              <a:buFont typeface="Arial"/>
              <a:buChar char="•"/>
              <a:tabLst>
                <a:tab pos="299720" algn="l"/>
              </a:tabLst>
            </a:pP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Mu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-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 m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ng b</a:t>
            </a:r>
            <a:r>
              <a:rPr sz="1600" spc="-5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65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2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(</a:t>
            </a:r>
            <a:r>
              <a:rPr sz="1600" spc="-3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ll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,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ce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ili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,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,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 and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ab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p)</a:t>
            </a:r>
            <a:endParaRPr sz="16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spcBef>
                <a:spcPts val="1120"/>
              </a:spcBef>
              <a:buClr>
                <a:srgbClr val="646669"/>
              </a:buClr>
              <a:buFont typeface="Arial"/>
              <a:buChar char="•"/>
              <a:tabLst>
                <a:tab pos="299720" algn="l"/>
              </a:tabLst>
            </a:pP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600" spc="-5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at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gh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er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or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an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 a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nna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57826" y="3483438"/>
            <a:ext cx="1800860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646669"/>
              </a:buClr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DC /</a:t>
            </a:r>
            <a:r>
              <a:rPr sz="16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ow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4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57826" y="4127883"/>
            <a:ext cx="1807210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646669"/>
              </a:buClr>
              <a:buFont typeface="Arial"/>
              <a:buChar char="•"/>
              <a:tabLst>
                <a:tab pos="299720" algn="l"/>
              </a:tabLst>
            </a:pPr>
            <a:r>
              <a:rPr sz="1600" spc="-15" dirty="0">
                <a:solidFill>
                  <a:srgbClr val="646669"/>
                </a:solidFill>
                <a:latin typeface="Tahoma"/>
                <a:cs typeface="Tahoma"/>
              </a:rPr>
              <a:t>×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2</a:t>
            </a:r>
            <a:r>
              <a:rPr sz="16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3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or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33620" y="4201981"/>
            <a:ext cx="271653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646669"/>
              </a:buClr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Ex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nal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nna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*</a:t>
            </a:r>
            <a:endParaRPr sz="16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605"/>
              </a:spcBef>
            </a:pP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Di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ole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nc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ud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endParaRPr sz="14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</a:pPr>
            <a:r>
              <a:rPr sz="1400" spc="-3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at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h 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av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il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le</a:t>
            </a:r>
            <a:r>
              <a:rPr sz="14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 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n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cc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sso</a:t>
            </a:r>
            <a:r>
              <a:rPr sz="1400" spc="1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57623" y="4776567"/>
            <a:ext cx="186753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646669"/>
              </a:buClr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Nano</a:t>
            </a:r>
            <a:r>
              <a:rPr sz="16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M 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866900"/>
            <a:ext cx="5775460" cy="3546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72328" y="5273042"/>
            <a:ext cx="5364480" cy="448309"/>
          </a:xfrm>
          <a:custGeom>
            <a:avLst/>
            <a:gdLst/>
            <a:ahLst/>
            <a:cxnLst/>
            <a:rect l="l" t="t" r="r" b="b"/>
            <a:pathLst>
              <a:path w="5364480" h="448310">
                <a:moveTo>
                  <a:pt x="5140452" y="0"/>
                </a:moveTo>
                <a:lnTo>
                  <a:pt x="224028" y="0"/>
                </a:lnTo>
                <a:lnTo>
                  <a:pt x="205654" y="742"/>
                </a:lnTo>
                <a:lnTo>
                  <a:pt x="153219" y="11421"/>
                </a:lnTo>
                <a:lnTo>
                  <a:pt x="106021" y="33565"/>
                </a:lnTo>
                <a:lnTo>
                  <a:pt x="65617" y="65617"/>
                </a:lnTo>
                <a:lnTo>
                  <a:pt x="33565" y="106021"/>
                </a:lnTo>
                <a:lnTo>
                  <a:pt x="11421" y="153219"/>
                </a:lnTo>
                <a:lnTo>
                  <a:pt x="742" y="205654"/>
                </a:lnTo>
                <a:lnTo>
                  <a:pt x="0" y="224028"/>
                </a:lnTo>
                <a:lnTo>
                  <a:pt x="742" y="242401"/>
                </a:lnTo>
                <a:lnTo>
                  <a:pt x="11421" y="294836"/>
                </a:lnTo>
                <a:lnTo>
                  <a:pt x="33565" y="342034"/>
                </a:lnTo>
                <a:lnTo>
                  <a:pt x="65617" y="382438"/>
                </a:lnTo>
                <a:lnTo>
                  <a:pt x="106021" y="414490"/>
                </a:lnTo>
                <a:lnTo>
                  <a:pt x="153219" y="436634"/>
                </a:lnTo>
                <a:lnTo>
                  <a:pt x="205654" y="447313"/>
                </a:lnTo>
                <a:lnTo>
                  <a:pt x="224028" y="448056"/>
                </a:lnTo>
                <a:lnTo>
                  <a:pt x="5140452" y="448056"/>
                </a:lnTo>
                <a:lnTo>
                  <a:pt x="5194287" y="441544"/>
                </a:lnTo>
                <a:lnTo>
                  <a:pt x="5243404" y="423049"/>
                </a:lnTo>
                <a:lnTo>
                  <a:pt x="5286245" y="394127"/>
                </a:lnTo>
                <a:lnTo>
                  <a:pt x="5321254" y="356334"/>
                </a:lnTo>
                <a:lnTo>
                  <a:pt x="5346874" y="311228"/>
                </a:lnTo>
                <a:lnTo>
                  <a:pt x="5361547" y="260365"/>
                </a:lnTo>
                <a:lnTo>
                  <a:pt x="5364480" y="224028"/>
                </a:lnTo>
                <a:lnTo>
                  <a:pt x="5363737" y="205654"/>
                </a:lnTo>
                <a:lnTo>
                  <a:pt x="5353059" y="153219"/>
                </a:lnTo>
                <a:lnTo>
                  <a:pt x="5330917" y="106021"/>
                </a:lnTo>
                <a:lnTo>
                  <a:pt x="5298867" y="65617"/>
                </a:lnTo>
                <a:lnTo>
                  <a:pt x="5258464" y="33565"/>
                </a:lnTo>
                <a:lnTo>
                  <a:pt x="5211265" y="11421"/>
                </a:lnTo>
                <a:lnTo>
                  <a:pt x="5158826" y="742"/>
                </a:lnTo>
                <a:lnTo>
                  <a:pt x="5140452" y="0"/>
                </a:lnTo>
                <a:close/>
              </a:path>
            </a:pathLst>
          </a:custGeom>
          <a:solidFill>
            <a:srgbClr val="264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72328" y="5273042"/>
            <a:ext cx="5364480" cy="448309"/>
          </a:xfrm>
          <a:custGeom>
            <a:avLst/>
            <a:gdLst/>
            <a:ahLst/>
            <a:cxnLst/>
            <a:rect l="l" t="t" r="r" b="b"/>
            <a:pathLst>
              <a:path w="5364480" h="448310">
                <a:moveTo>
                  <a:pt x="0" y="224028"/>
                </a:moveTo>
                <a:lnTo>
                  <a:pt x="6511" y="170192"/>
                </a:lnTo>
                <a:lnTo>
                  <a:pt x="25006" y="121075"/>
                </a:lnTo>
                <a:lnTo>
                  <a:pt x="53928" y="78234"/>
                </a:lnTo>
                <a:lnTo>
                  <a:pt x="91721" y="43225"/>
                </a:lnTo>
                <a:lnTo>
                  <a:pt x="136827" y="17605"/>
                </a:lnTo>
                <a:lnTo>
                  <a:pt x="187690" y="2932"/>
                </a:lnTo>
                <a:lnTo>
                  <a:pt x="224028" y="0"/>
                </a:lnTo>
                <a:lnTo>
                  <a:pt x="5140452" y="0"/>
                </a:lnTo>
                <a:lnTo>
                  <a:pt x="5194292" y="6511"/>
                </a:lnTo>
                <a:lnTo>
                  <a:pt x="5243412" y="25006"/>
                </a:lnTo>
                <a:lnTo>
                  <a:pt x="5286256" y="53928"/>
                </a:lnTo>
                <a:lnTo>
                  <a:pt x="5321266" y="91721"/>
                </a:lnTo>
                <a:lnTo>
                  <a:pt x="5346886" y="136827"/>
                </a:lnTo>
                <a:lnTo>
                  <a:pt x="5361560" y="187690"/>
                </a:lnTo>
                <a:lnTo>
                  <a:pt x="5364492" y="224028"/>
                </a:lnTo>
                <a:lnTo>
                  <a:pt x="5363737" y="242401"/>
                </a:lnTo>
                <a:lnTo>
                  <a:pt x="5353058" y="294836"/>
                </a:lnTo>
                <a:lnTo>
                  <a:pt x="5330914" y="342034"/>
                </a:lnTo>
                <a:lnTo>
                  <a:pt x="5298862" y="382438"/>
                </a:lnTo>
                <a:lnTo>
                  <a:pt x="5258458" y="414490"/>
                </a:lnTo>
                <a:lnTo>
                  <a:pt x="5211260" y="436634"/>
                </a:lnTo>
                <a:lnTo>
                  <a:pt x="5158825" y="447313"/>
                </a:lnTo>
                <a:lnTo>
                  <a:pt x="5140452" y="448056"/>
                </a:lnTo>
                <a:lnTo>
                  <a:pt x="224028" y="448056"/>
                </a:lnTo>
                <a:lnTo>
                  <a:pt x="170192" y="441544"/>
                </a:lnTo>
                <a:lnTo>
                  <a:pt x="121075" y="423049"/>
                </a:lnTo>
                <a:lnTo>
                  <a:pt x="78234" y="394127"/>
                </a:lnTo>
                <a:lnTo>
                  <a:pt x="43225" y="356334"/>
                </a:lnTo>
                <a:lnTo>
                  <a:pt x="17605" y="311228"/>
                </a:lnTo>
                <a:lnTo>
                  <a:pt x="2932" y="260365"/>
                </a:lnTo>
                <a:lnTo>
                  <a:pt x="742" y="242401"/>
                </a:lnTo>
                <a:lnTo>
                  <a:pt x="0" y="22402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48175" y="5388738"/>
            <a:ext cx="32137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73665" y="6295351"/>
            <a:ext cx="17767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*</a:t>
            </a:r>
            <a:r>
              <a:rPr sz="1200" spc="-35" dirty="0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sz="1200" spc="-25" dirty="0">
                <a:solidFill>
                  <a:srgbClr val="808080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ailable</a:t>
            </a:r>
            <a:r>
              <a:rPr sz="1200" spc="-2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on</a:t>
            </a:r>
            <a:r>
              <a:rPr sz="1200" spc="-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08080"/>
                </a:solidFill>
                <a:latin typeface="Calibri"/>
                <a:cs typeface="Calibri"/>
              </a:rPr>
              <a:t>M</a:t>
            </a:r>
            <a:r>
              <a:rPr sz="1200" spc="-15" dirty="0">
                <a:solidFill>
                  <a:srgbClr val="808080"/>
                </a:solidFill>
                <a:latin typeface="Calibri"/>
                <a:cs typeface="Calibri"/>
              </a:rPr>
              <a:t>G</a:t>
            </a:r>
            <a:r>
              <a:rPr sz="1200" spc="-10" dirty="0">
                <a:solidFill>
                  <a:srgbClr val="808080"/>
                </a:solidFill>
                <a:latin typeface="Calibri"/>
                <a:cs typeface="Calibri"/>
              </a:rPr>
              <a:t>21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200" spc="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mo</a:t>
            </a:r>
            <a:r>
              <a:rPr sz="1200" spc="5" dirty="0">
                <a:solidFill>
                  <a:srgbClr val="808080"/>
                </a:solidFill>
                <a:latin typeface="Calibri"/>
                <a:cs typeface="Calibri"/>
              </a:rPr>
              <a:t>d</a:t>
            </a:r>
            <a:r>
              <a:rPr sz="1200" spc="-1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8076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" y="6356603"/>
            <a:ext cx="1322831" cy="256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5563" y="3248279"/>
            <a:ext cx="167068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5481" y="3995584"/>
            <a:ext cx="3837304" cy="79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720" algn="l"/>
              </a:tabLst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350" spc="-15" baseline="2469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spc="22" baseline="2469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50" baseline="2469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142" baseline="2469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ate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Arial"/>
              <a:buChar char="•"/>
              <a:tabLst>
                <a:tab pos="29972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Imp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60407" y="1091183"/>
            <a:ext cx="2295143" cy="9570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52788" y="3131820"/>
            <a:ext cx="2302763" cy="8107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52788" y="2322576"/>
            <a:ext cx="2302763" cy="9235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60052" y="4105655"/>
            <a:ext cx="1889759" cy="9692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67900" y="5529071"/>
            <a:ext cx="1272539" cy="7178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05171" y="6396146"/>
            <a:ext cx="165353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© </a:t>
            </a:r>
            <a:r>
              <a:rPr sz="800" spc="-5" dirty="0">
                <a:latin typeface="Arial"/>
                <a:cs typeface="Arial"/>
              </a:rPr>
              <a:t>202</a:t>
            </a:r>
            <a:r>
              <a:rPr sz="800" dirty="0">
                <a:latin typeface="Arial"/>
                <a:cs typeface="Arial"/>
              </a:rPr>
              <a:t>0 </a:t>
            </a:r>
            <a:r>
              <a:rPr sz="800" spc="-5" dirty="0">
                <a:latin typeface="Arial"/>
                <a:cs typeface="Arial"/>
              </a:rPr>
              <a:t>Cisc</a:t>
            </a:r>
            <a:r>
              <a:rPr sz="800" dirty="0">
                <a:latin typeface="Arial"/>
                <a:cs typeface="Arial"/>
              </a:rPr>
              <a:t>o </a:t>
            </a:r>
            <a:r>
              <a:rPr sz="800" spc="-5" dirty="0">
                <a:latin typeface="Arial"/>
                <a:cs typeface="Arial"/>
              </a:rPr>
              <a:t>and/o</a:t>
            </a:r>
            <a:r>
              <a:rPr sz="800" dirty="0">
                <a:latin typeface="Arial"/>
                <a:cs typeface="Arial"/>
              </a:rPr>
              <a:t>r </a:t>
            </a:r>
            <a:r>
              <a:rPr sz="800" spc="-5" dirty="0">
                <a:latin typeface="Arial"/>
                <a:cs typeface="Arial"/>
              </a:rPr>
              <a:t>it</a:t>
            </a:r>
            <a:r>
              <a:rPr sz="800" dirty="0">
                <a:latin typeface="Arial"/>
                <a:cs typeface="Arial"/>
              </a:rPr>
              <a:t>s </a:t>
            </a:r>
            <a:r>
              <a:rPr sz="800" spc="-5" dirty="0">
                <a:latin typeface="Arial"/>
                <a:cs typeface="Arial"/>
              </a:rPr>
              <a:t>affiliates</a:t>
            </a:r>
            <a:r>
              <a:rPr sz="800" dirty="0">
                <a:latin typeface="Arial"/>
                <a:cs typeface="Arial"/>
              </a:rPr>
              <a:t>. All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5563" y="2928524"/>
            <a:ext cx="106045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100" spc="1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11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527937" y="322564"/>
          <a:ext cx="5424170" cy="6213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4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43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-14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AIR</a:t>
                      </a:r>
                      <a:r>
                        <a:rPr sz="18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8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ANY </a:t>
                      </a:r>
                      <a:r>
                        <a:rPr sz="1800" spc="-2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OUTE</a:t>
                      </a:r>
                      <a:r>
                        <a:rPr sz="18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800" spc="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9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8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AN A</a:t>
                      </a:r>
                      <a:r>
                        <a:rPr sz="1800" spc="-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PP</a:t>
                      </a:r>
                      <a:r>
                        <a:rPr sz="18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IANCE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E0E0E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250">
                <a:tc>
                  <a:txBody>
                    <a:bodyPr/>
                    <a:lstStyle/>
                    <a:p>
                      <a:pPr marL="118681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MX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E0E0E1"/>
                      </a:solidFill>
                      <a:prstDash val="solid"/>
                    </a:lnT>
                    <a:lnB w="3175">
                      <a:solidFill>
                        <a:srgbClr val="E0E0E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843">
                <a:tc>
                  <a:txBody>
                    <a:bodyPr/>
                    <a:lstStyle/>
                    <a:p>
                      <a:pPr marL="120078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ISR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E0E0E1"/>
                      </a:solidFill>
                      <a:prstDash val="solid"/>
                    </a:lnT>
                    <a:lnB w="3175">
                      <a:solidFill>
                        <a:srgbClr val="E0E0E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2811">
                <a:tc>
                  <a:txBody>
                    <a:bodyPr/>
                    <a:lstStyle/>
                    <a:p>
                      <a:pPr marL="106807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spc="-3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E0E0E1"/>
                      </a:solidFill>
                      <a:prstDash val="solid"/>
                    </a:lnT>
                    <a:lnB w="3175">
                      <a:solidFill>
                        <a:srgbClr val="E0E0E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2964"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Ot</a:t>
                      </a:r>
                      <a:r>
                        <a:rPr sz="18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1800" spc="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end</a:t>
                      </a:r>
                      <a:r>
                        <a:rPr sz="18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ng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rights reserved.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E0E0E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9395">
              <a:lnSpc>
                <a:spcPct val="100000"/>
              </a:lnSpc>
            </a:pPr>
            <a:r>
              <a:rPr spc="-30" dirty="0"/>
              <a:t>M</a:t>
            </a:r>
            <a:r>
              <a:rPr spc="-5" dirty="0"/>
              <a:t>o</a:t>
            </a:r>
            <a:r>
              <a:rPr dirty="0"/>
              <a:t>d</a:t>
            </a:r>
            <a:r>
              <a:rPr spc="-25" dirty="0"/>
              <a:t>e</a:t>
            </a:r>
            <a:r>
              <a:rPr dirty="0"/>
              <a:t>ls</a:t>
            </a:r>
            <a:r>
              <a:rPr spc="-15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spc="-5" dirty="0"/>
              <a:t>L</a:t>
            </a:r>
            <a:r>
              <a:rPr dirty="0"/>
              <a:t>ic</a:t>
            </a:r>
            <a:r>
              <a:rPr spc="-25" dirty="0"/>
              <a:t>e</a:t>
            </a:r>
            <a:r>
              <a:rPr dirty="0"/>
              <a:t>n</a:t>
            </a:r>
            <a:r>
              <a:rPr spc="-5" dirty="0"/>
              <a:t>s</a:t>
            </a:r>
            <a:r>
              <a:rPr dirty="0"/>
              <a:t>in</a:t>
            </a:r>
            <a:r>
              <a:rPr spc="-20" dirty="0"/>
              <a:t>g</a:t>
            </a:r>
          </a:p>
        </p:txBody>
      </p:sp>
      <p:sp>
        <p:nvSpPr>
          <p:cNvPr id="5" name="object 5"/>
          <p:cNvSpPr/>
          <p:nvPr/>
        </p:nvSpPr>
        <p:spPr>
          <a:xfrm>
            <a:off x="7897368" y="3552444"/>
            <a:ext cx="3598384" cy="2616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70747" y="1581911"/>
            <a:ext cx="2790898" cy="1570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99419" y="2691383"/>
            <a:ext cx="1592579" cy="286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871800" y="2746234"/>
            <a:ext cx="52578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spc="10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99419" y="5681471"/>
            <a:ext cx="1592579" cy="286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871800" y="5738328"/>
            <a:ext cx="6254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spc="100" dirty="0">
                <a:solidFill>
                  <a:srgbClr val="FFFFFF"/>
                </a:solidFill>
                <a:latin typeface="Calibri"/>
                <a:cs typeface="Calibri"/>
              </a:rPr>
              <a:t>21E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57131" y="3952223"/>
          <a:ext cx="6256655" cy="1817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5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827">
                <a:tc rowSpan="5">
                  <a:txBody>
                    <a:bodyPr/>
                    <a:lstStyle/>
                    <a:p>
                      <a:pPr marL="527685">
                        <a:lnSpc>
                          <a:spcPct val="100000"/>
                        </a:lnSpc>
                      </a:pPr>
                      <a:r>
                        <a:rPr sz="6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LIC</a:t>
                      </a:r>
                      <a:endParaRPr sz="6000">
                        <a:latin typeface="Calibri"/>
                        <a:cs typeface="Calibri"/>
                      </a:endParaRPr>
                    </a:p>
                    <a:p>
                      <a:pPr marL="5137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A0ADEE"/>
                      </a:solidFill>
                      <a:prstDash val="solid"/>
                    </a:lnL>
                    <a:lnR w="3175">
                      <a:solidFill>
                        <a:srgbClr val="A0ADEE"/>
                      </a:solidFill>
                      <a:prstDash val="solid"/>
                    </a:lnR>
                    <a:lnT w="3175">
                      <a:solidFill>
                        <a:srgbClr val="A0ADEE"/>
                      </a:solidFill>
                      <a:prstDash val="solid"/>
                    </a:lnT>
                    <a:lnB w="3175">
                      <a:solidFill>
                        <a:srgbClr val="A0ADEE"/>
                      </a:solidFill>
                      <a:prstDash val="solid"/>
                    </a:lnB>
                    <a:solidFill>
                      <a:srgbClr val="A0ADEE"/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ea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A0ADE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232220"/>
                      </a:solidFill>
                      <a:prstDash val="solid"/>
                    </a:lnT>
                    <a:lnB w="3175">
                      <a:solidFill>
                        <a:srgbClr val="2322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A0ADEE"/>
                      </a:solidFill>
                      <a:prstDash val="solid"/>
                    </a:lnL>
                    <a:lnR w="3175">
                      <a:solidFill>
                        <a:srgbClr val="A0ADEE"/>
                      </a:solidFill>
                      <a:prstDash val="solid"/>
                    </a:lnR>
                    <a:lnT w="3175">
                      <a:solidFill>
                        <a:srgbClr val="A0ADEE"/>
                      </a:solidFill>
                      <a:prstDash val="solid"/>
                    </a:lnT>
                    <a:lnB w="3175">
                      <a:solidFill>
                        <a:srgbClr val="A0ADEE"/>
                      </a:solidFill>
                      <a:prstDash val="solid"/>
                    </a:lnB>
                    <a:solidFill>
                      <a:srgbClr val="A0ADEE"/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ea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A0ADE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232220"/>
                      </a:solidFill>
                      <a:prstDash val="solid"/>
                    </a:lnT>
                    <a:lnB w="3175">
                      <a:solidFill>
                        <a:srgbClr val="2322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8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A0ADEE"/>
                      </a:solidFill>
                      <a:prstDash val="solid"/>
                    </a:lnL>
                    <a:lnR w="3175">
                      <a:solidFill>
                        <a:srgbClr val="A0ADEE"/>
                      </a:solidFill>
                      <a:prstDash val="solid"/>
                    </a:lnR>
                    <a:lnT w="3175">
                      <a:solidFill>
                        <a:srgbClr val="A0ADEE"/>
                      </a:solidFill>
                      <a:prstDash val="solid"/>
                    </a:lnT>
                    <a:lnB w="3175">
                      <a:solidFill>
                        <a:srgbClr val="A0ADEE"/>
                      </a:solidFill>
                      <a:prstDash val="solid"/>
                    </a:lnB>
                    <a:solidFill>
                      <a:srgbClr val="A0ADEE"/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ea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A0ADE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232220"/>
                      </a:solidFill>
                      <a:prstDash val="solid"/>
                    </a:lnT>
                    <a:lnB w="3175">
                      <a:solidFill>
                        <a:srgbClr val="2322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8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A0ADEE"/>
                      </a:solidFill>
                      <a:prstDash val="solid"/>
                    </a:lnL>
                    <a:lnR w="3175">
                      <a:solidFill>
                        <a:srgbClr val="A0ADEE"/>
                      </a:solidFill>
                      <a:prstDash val="solid"/>
                    </a:lnR>
                    <a:lnT w="3175">
                      <a:solidFill>
                        <a:srgbClr val="A0ADEE"/>
                      </a:solidFill>
                      <a:prstDash val="solid"/>
                    </a:lnT>
                    <a:lnB w="3175">
                      <a:solidFill>
                        <a:srgbClr val="A0ADEE"/>
                      </a:solidFill>
                      <a:prstDash val="solid"/>
                    </a:lnB>
                    <a:solidFill>
                      <a:srgbClr val="A0ADEE"/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-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ea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A0ADE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232220"/>
                      </a:solidFill>
                      <a:prstDash val="solid"/>
                    </a:lnT>
                    <a:lnB w="3175">
                      <a:solidFill>
                        <a:srgbClr val="2322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8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A0ADEE"/>
                      </a:solidFill>
                      <a:prstDash val="solid"/>
                    </a:lnL>
                    <a:lnR w="3175">
                      <a:solidFill>
                        <a:srgbClr val="A0ADEE"/>
                      </a:solidFill>
                      <a:prstDash val="solid"/>
                    </a:lnR>
                    <a:lnT w="3175">
                      <a:solidFill>
                        <a:srgbClr val="A0ADEE"/>
                      </a:solidFill>
                      <a:prstDash val="solid"/>
                    </a:lnT>
                    <a:lnB w="3175">
                      <a:solidFill>
                        <a:srgbClr val="A0ADEE"/>
                      </a:solidFill>
                      <a:prstDash val="solid"/>
                    </a:lnB>
                    <a:solidFill>
                      <a:srgbClr val="A0ADEE"/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0 </a:t>
                      </a:r>
                      <a:r>
                        <a:rPr sz="1400" spc="-1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ea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A0ADE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232220"/>
                      </a:solidFill>
                      <a:prstDash val="solid"/>
                    </a:lnT>
                    <a:lnB w="3175">
                      <a:solidFill>
                        <a:srgbClr val="2322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57131" y="1878730"/>
          <a:ext cx="6256655" cy="1729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5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916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HW</a:t>
                      </a:r>
                      <a:endParaRPr sz="6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2642CD"/>
                      </a:solidFill>
                      <a:prstDash val="solid"/>
                    </a:lnL>
                    <a:lnR w="3175">
                      <a:solidFill>
                        <a:srgbClr val="2642CD"/>
                      </a:solidFill>
                      <a:prstDash val="solid"/>
                    </a:lnR>
                    <a:lnT w="3175">
                      <a:solidFill>
                        <a:srgbClr val="2642CD"/>
                      </a:solidFill>
                      <a:prstDash val="solid"/>
                    </a:lnT>
                    <a:lnB w="3175">
                      <a:solidFill>
                        <a:srgbClr val="2642CD"/>
                      </a:solidFill>
                      <a:prstDash val="solid"/>
                    </a:lnB>
                    <a:solidFill>
                      <a:srgbClr val="2642CD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MG</a:t>
                      </a:r>
                      <a:r>
                        <a:rPr sz="14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sz="14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ll</a:t>
                      </a:r>
                      <a:r>
                        <a:rPr sz="1400" spc="-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lar</a:t>
                      </a:r>
                      <a:r>
                        <a:rPr sz="1400" spc="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1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ate</a:t>
                      </a:r>
                      <a:r>
                        <a:rPr sz="1400" spc="-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400" spc="-2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1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ri</a:t>
                      </a:r>
                      <a:r>
                        <a:rPr sz="1400" spc="-2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1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6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orl</a:t>
                      </a:r>
                      <a:r>
                        <a:rPr sz="1400" spc="-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wi</a:t>
                      </a:r>
                      <a:r>
                        <a:rPr sz="1400" spc="-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2642C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232220"/>
                      </a:solidFill>
                      <a:prstDash val="solid"/>
                    </a:lnT>
                    <a:lnB w="3175">
                      <a:solidFill>
                        <a:srgbClr val="2322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6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2642CD"/>
                      </a:solidFill>
                      <a:prstDash val="solid"/>
                    </a:lnL>
                    <a:lnR w="3175">
                      <a:solidFill>
                        <a:srgbClr val="2642CD"/>
                      </a:solidFill>
                      <a:prstDash val="solid"/>
                    </a:lnR>
                    <a:lnT w="3175">
                      <a:solidFill>
                        <a:srgbClr val="2642CD"/>
                      </a:solidFill>
                      <a:prstDash val="solid"/>
                    </a:lnT>
                    <a:lnB w="3175">
                      <a:solidFill>
                        <a:srgbClr val="2642CD"/>
                      </a:solidFill>
                      <a:prstDash val="solid"/>
                    </a:lnB>
                    <a:solidFill>
                      <a:srgbClr val="2642CD"/>
                    </a:solidFill>
                  </a:tcPr>
                </a:tc>
                <a:tc>
                  <a:txBody>
                    <a:bodyPr/>
                    <a:lstStyle/>
                    <a:p>
                      <a:pPr marL="1372870" marR="107950" indent="-11811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MG</a:t>
                      </a:r>
                      <a:r>
                        <a:rPr sz="14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ll</a:t>
                      </a:r>
                      <a:r>
                        <a:rPr sz="1400" spc="-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lar</a:t>
                      </a:r>
                      <a:r>
                        <a:rPr sz="1400" spc="2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1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ate</a:t>
                      </a:r>
                      <a:r>
                        <a:rPr sz="1400" spc="-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400" spc="-2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E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00" spc="-1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spc="2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1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nn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2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N A</a:t>
                      </a:r>
                      <a:r>
                        <a:rPr sz="1400" spc="-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ri</a:t>
                      </a:r>
                      <a:r>
                        <a:rPr sz="1400" spc="-2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1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65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orl</a:t>
                      </a:r>
                      <a:r>
                        <a:rPr sz="1400" spc="-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wi</a:t>
                      </a:r>
                      <a:r>
                        <a:rPr sz="1400" spc="-10" dirty="0">
                          <a:solidFill>
                            <a:srgbClr val="46434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2642C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232220"/>
                      </a:solidFill>
                      <a:prstDash val="solid"/>
                    </a:lnT>
                    <a:lnB w="3175">
                      <a:solidFill>
                        <a:srgbClr val="2322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" y="6356603"/>
            <a:ext cx="1322831" cy="256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0589" y="3859784"/>
            <a:ext cx="4257675" cy="661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229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50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50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" y="6356603"/>
            <a:ext cx="1322831" cy="256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0589" y="3867403"/>
            <a:ext cx="3150235" cy="661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5000" spc="-10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5000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5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1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5" dirty="0">
                <a:solidFill>
                  <a:srgbClr val="FFFFFF"/>
                </a:solidFill>
                <a:latin typeface="Calibri"/>
                <a:cs typeface="Calibri"/>
              </a:rPr>
              <a:t>aki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8335">
              <a:lnSpc>
                <a:spcPct val="100000"/>
              </a:lnSpc>
            </a:pPr>
            <a:r>
              <a:rPr spc="-235" dirty="0"/>
              <a:t>T</a:t>
            </a:r>
            <a:r>
              <a:rPr spc="5" dirty="0"/>
              <a:t>r</a:t>
            </a:r>
            <a:r>
              <a:rPr dirty="0"/>
              <a:t>u</a:t>
            </a:r>
            <a:r>
              <a:rPr spc="-20" dirty="0"/>
              <a:t>e</a:t>
            </a:r>
            <a:r>
              <a:rPr spc="-25" dirty="0"/>
              <a:t> </a:t>
            </a:r>
            <a:r>
              <a:rPr spc="-70" dirty="0"/>
              <a:t>Z</a:t>
            </a:r>
            <a:r>
              <a:rPr spc="-25" dirty="0"/>
              <a:t>e</a:t>
            </a:r>
            <a:r>
              <a:rPr spc="-75" dirty="0"/>
              <a:t>r</a:t>
            </a:r>
            <a:r>
              <a:rPr dirty="0"/>
              <a:t>o</a:t>
            </a:r>
            <a:r>
              <a:rPr spc="10" dirty="0"/>
              <a:t> </a:t>
            </a:r>
            <a:r>
              <a:rPr spc="-330" dirty="0"/>
              <a:t>T</a:t>
            </a:r>
            <a:r>
              <a:rPr spc="-5" dirty="0"/>
              <a:t>o</a:t>
            </a:r>
            <a:r>
              <a:rPr dirty="0"/>
              <a:t>u</a:t>
            </a:r>
            <a:r>
              <a:rPr spc="-20" dirty="0"/>
              <a:t>c</a:t>
            </a:r>
            <a:r>
              <a:rPr dirty="0"/>
              <a:t>h</a:t>
            </a:r>
            <a:r>
              <a:rPr spc="-5" dirty="0"/>
              <a:t> </a:t>
            </a:r>
            <a:r>
              <a:rPr spc="-20" dirty="0"/>
              <a:t>P</a:t>
            </a:r>
            <a:r>
              <a:rPr spc="-70" dirty="0"/>
              <a:t>r</a:t>
            </a:r>
            <a:r>
              <a:rPr spc="-15" dirty="0"/>
              <a:t>o</a:t>
            </a:r>
            <a:r>
              <a:rPr dirty="0"/>
              <a:t>vi</a:t>
            </a:r>
            <a:r>
              <a:rPr spc="-10" dirty="0"/>
              <a:t>s</a:t>
            </a:r>
            <a:r>
              <a:rPr dirty="0"/>
              <a:t>i</a:t>
            </a:r>
            <a:r>
              <a:rPr spc="-5" dirty="0"/>
              <a:t>o</a:t>
            </a:r>
            <a:r>
              <a:rPr dirty="0"/>
              <a:t>nin</a:t>
            </a:r>
            <a:r>
              <a:rPr spc="-20" dirty="0"/>
              <a:t>g</a:t>
            </a:r>
          </a:p>
        </p:txBody>
      </p:sp>
      <p:sp>
        <p:nvSpPr>
          <p:cNvPr id="3" name="object 3"/>
          <p:cNvSpPr/>
          <p:nvPr/>
        </p:nvSpPr>
        <p:spPr>
          <a:xfrm>
            <a:off x="3441191" y="2982467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3300" y="0"/>
                </a:lnTo>
              </a:path>
            </a:pathLst>
          </a:custGeom>
          <a:ln w="12700">
            <a:solidFill>
              <a:srgbClr val="3E9F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31794" y="2918972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3E9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26894" y="2918974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7000" y="0"/>
                </a:moveTo>
                <a:lnTo>
                  <a:pt x="0" y="63500"/>
                </a:lnTo>
                <a:lnTo>
                  <a:pt x="127000" y="127000"/>
                </a:lnTo>
                <a:lnTo>
                  <a:pt x="127000" y="0"/>
                </a:lnTo>
                <a:close/>
              </a:path>
            </a:pathLst>
          </a:custGeom>
          <a:solidFill>
            <a:srgbClr val="3E9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6492" y="2982467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3300" y="0"/>
                </a:lnTo>
              </a:path>
            </a:pathLst>
          </a:custGeom>
          <a:ln w="12700">
            <a:solidFill>
              <a:srgbClr val="3E9F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37094" y="2918972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3E9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32194" y="2918974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7000" y="0"/>
                </a:moveTo>
                <a:lnTo>
                  <a:pt x="0" y="63500"/>
                </a:lnTo>
                <a:lnTo>
                  <a:pt x="127000" y="127000"/>
                </a:lnTo>
                <a:lnTo>
                  <a:pt x="127000" y="0"/>
                </a:lnTo>
                <a:close/>
              </a:path>
            </a:pathLst>
          </a:custGeom>
          <a:solidFill>
            <a:srgbClr val="3E9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5199" y="4113529"/>
            <a:ext cx="2270125" cy="135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1800" spc="-5" dirty="0">
                <a:solidFill>
                  <a:srgbClr val="4B4D4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-</a:t>
            </a:r>
            <a:r>
              <a:rPr sz="1800" spc="-15" dirty="0">
                <a:solidFill>
                  <a:srgbClr val="4B4D4F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B4D4F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4B4D4F"/>
                </a:solidFill>
                <a:latin typeface="Calibri"/>
                <a:cs typeface="Calibri"/>
              </a:rPr>
              <a:t>me</a:t>
            </a:r>
            <a:r>
              <a:rPr sz="1800" spc="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4B4D4F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4B4D4F"/>
                </a:solidFill>
                <a:latin typeface="Calibri"/>
                <a:cs typeface="Calibri"/>
              </a:rPr>
              <a:t>em</a:t>
            </a:r>
            <a:r>
              <a:rPr sz="1800" spc="-5" dirty="0">
                <a:solidFill>
                  <a:srgbClr val="4B4D4F"/>
                </a:solidFill>
                <a:latin typeface="Calibri"/>
                <a:cs typeface="Calibri"/>
              </a:rPr>
              <a:t>o</a:t>
            </a:r>
            <a:r>
              <a:rPr sz="1800" spc="-40" dirty="0">
                <a:solidFill>
                  <a:srgbClr val="4B4D4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e,</a:t>
            </a:r>
            <a:r>
              <a:rPr sz="1800" spc="2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4B4D4F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eb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- bas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d </a:t>
            </a:r>
            <a:r>
              <a:rPr sz="1800" spc="-30" dirty="0">
                <a:solidFill>
                  <a:srgbClr val="4B4D4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4B4D4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4B4D4F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u</a:t>
            </a:r>
            <a:r>
              <a:rPr sz="1800" spc="-50" dirty="0">
                <a:solidFill>
                  <a:srgbClr val="4B4D4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4B4D4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B4D4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n C</a:t>
            </a:r>
            <a:r>
              <a:rPr sz="1800" spc="-5" dirty="0">
                <a:solidFill>
                  <a:srgbClr val="4B4D4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4B4D4F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u</a:t>
            </a:r>
            <a:r>
              <a:rPr sz="1800" spc="-50" dirty="0">
                <a:solidFill>
                  <a:srgbClr val="4B4D4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4B4D4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B4D4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n</a:t>
            </a:r>
            <a:r>
              <a:rPr sz="1800" spc="1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4B4D4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mp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rgbClr val="4B4D4F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4B4D4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s s</a:t>
            </a:r>
            <a:r>
              <a:rPr sz="1800" spc="-5" dirty="0">
                <a:solidFill>
                  <a:srgbClr val="4B4D4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mp</a:t>
            </a:r>
            <a:r>
              <a:rPr sz="1800" spc="-5" dirty="0">
                <a:solidFill>
                  <a:srgbClr val="4B4D4F"/>
                </a:solidFill>
                <a:latin typeface="Calibri"/>
                <a:cs typeface="Calibri"/>
              </a:rPr>
              <a:t>li</a:t>
            </a:r>
            <a:r>
              <a:rPr sz="1800" spc="10" dirty="0">
                <a:solidFill>
                  <a:srgbClr val="4B4D4F"/>
                </a:solidFill>
                <a:latin typeface="Calibri"/>
                <a:cs typeface="Calibri"/>
              </a:rPr>
              <a:t>f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la</a:t>
            </a:r>
            <a:r>
              <a:rPr sz="1800" spc="-40" dirty="0">
                <a:solidFill>
                  <a:srgbClr val="4B4D4F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4B4D4F"/>
                </a:solidFill>
                <a:latin typeface="Calibri"/>
                <a:cs typeface="Calibri"/>
              </a:rPr>
              <a:t>g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mu</a:t>
            </a:r>
            <a:r>
              <a:rPr sz="1800" spc="-5" dirty="0">
                <a:solidFill>
                  <a:srgbClr val="4B4D4F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rgbClr val="4B4D4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-s</a:t>
            </a:r>
            <a:r>
              <a:rPr sz="1800" spc="-5" dirty="0">
                <a:solidFill>
                  <a:srgbClr val="4B4D4F"/>
                </a:solidFill>
                <a:latin typeface="Calibri"/>
                <a:cs typeface="Calibri"/>
              </a:rPr>
              <a:t>i</a:t>
            </a:r>
            <a:r>
              <a:rPr sz="1800" spc="-40" dirty="0">
                <a:solidFill>
                  <a:srgbClr val="4B4D4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4B4D4F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rgbClr val="4B4D4F"/>
                </a:solidFill>
                <a:latin typeface="Calibri"/>
                <a:cs typeface="Calibri"/>
              </a:rPr>
              <a:t>oyme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4B4D4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5987" y="2191511"/>
            <a:ext cx="2249423" cy="1580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93875" y="4113529"/>
            <a:ext cx="220472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15" dirty="0">
                <a:solidFill>
                  <a:srgbClr val="00B0F0"/>
                </a:solidFill>
                <a:latin typeface="Calibri"/>
                <a:cs typeface="Calibri"/>
              </a:rPr>
              <a:t>No p</a:t>
            </a:r>
            <a:r>
              <a:rPr sz="1800" spc="-40" dirty="0">
                <a:solidFill>
                  <a:srgbClr val="00B0F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B0F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0B0F0"/>
                </a:solidFill>
                <a:latin typeface="Calibri"/>
                <a:cs typeface="Calibri"/>
              </a:rPr>
              <a:t>-</a:t>
            </a:r>
            <a:r>
              <a:rPr sz="1800" spc="-20" dirty="0">
                <a:solidFill>
                  <a:srgbClr val="00B0F0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00B0F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B0F0"/>
                </a:solidFill>
                <a:latin typeface="Calibri"/>
                <a:cs typeface="Calibri"/>
              </a:rPr>
              <a:t>ag</a:t>
            </a:r>
            <a:r>
              <a:rPr sz="1800" spc="-5" dirty="0">
                <a:solidFill>
                  <a:srgbClr val="00B0F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0B0F0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00B0F0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5" dirty="0">
                <a:solidFill>
                  <a:srgbClr val="00B0F0"/>
                </a:solidFill>
                <a:latin typeface="Calibri"/>
                <a:cs typeface="Calibri"/>
              </a:rPr>
              <a:t>No </a:t>
            </a:r>
            <a:r>
              <a:rPr sz="1800" spc="-5" dirty="0">
                <a:solidFill>
                  <a:srgbClr val="00B0F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0B0F0"/>
                </a:solidFill>
                <a:latin typeface="Calibri"/>
                <a:cs typeface="Calibri"/>
              </a:rPr>
              <a:t>ns</a:t>
            </a:r>
            <a:r>
              <a:rPr sz="1800" spc="-5" dirty="0">
                <a:solidFill>
                  <a:srgbClr val="00B0F0"/>
                </a:solidFill>
                <a:latin typeface="Calibri"/>
                <a:cs typeface="Calibri"/>
              </a:rPr>
              <a:t>i</a:t>
            </a:r>
            <a:r>
              <a:rPr sz="1800" spc="-40" dirty="0">
                <a:solidFill>
                  <a:srgbClr val="00B0F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B0F0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0B0F0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00B0F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00B0F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0B0F0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00B0F0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00B0F0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00B0F0"/>
                </a:solidFill>
                <a:latin typeface="Calibri"/>
                <a:cs typeface="Calibri"/>
              </a:rPr>
              <a:t>u</a:t>
            </a:r>
            <a:r>
              <a:rPr sz="1800" spc="-50" dirty="0">
                <a:solidFill>
                  <a:srgbClr val="00B0F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00B0F0"/>
                </a:solidFill>
                <a:latin typeface="Calibri"/>
                <a:cs typeface="Calibri"/>
              </a:rPr>
              <a:t>at</a:t>
            </a:r>
            <a:r>
              <a:rPr sz="1800" spc="-10" dirty="0">
                <a:solidFill>
                  <a:srgbClr val="00B0F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B0F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0B0F0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46547" y="2449067"/>
            <a:ext cx="1898903" cy="1065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353929" y="4113529"/>
            <a:ext cx="209359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sz="1800" spc="-20" dirty="0">
                <a:solidFill>
                  <a:srgbClr val="4B4D4F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nb</a:t>
            </a:r>
            <a:r>
              <a:rPr sz="1800" spc="-40" dirty="0">
                <a:solidFill>
                  <a:srgbClr val="4B4D4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x and</a:t>
            </a:r>
            <a:r>
              <a:rPr sz="1800" spc="1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u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g</a:t>
            </a:r>
            <a:r>
              <a:rPr sz="1800" spc="1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B4D4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n</a:t>
            </a:r>
            <a:r>
              <a:rPr sz="1800" spc="1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B4D4F"/>
                </a:solidFill>
                <a:latin typeface="Calibri"/>
                <a:cs typeface="Calibri"/>
              </a:rPr>
              <a:t>M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X app</a:t>
            </a:r>
            <a:r>
              <a:rPr sz="1800" spc="-5" dirty="0">
                <a:solidFill>
                  <a:srgbClr val="4B4D4F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an</a:t>
            </a:r>
            <a:r>
              <a:rPr sz="1800" spc="-20" dirty="0">
                <a:solidFill>
                  <a:srgbClr val="4B4D4F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s</a:t>
            </a:r>
            <a:r>
              <a:rPr sz="1800" spc="1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B4D4F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4B4D4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qu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i</a:t>
            </a:r>
            <a:r>
              <a:rPr sz="1800" spc="-40" dirty="0">
                <a:solidFill>
                  <a:srgbClr val="4B4D4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d </a:t>
            </a:r>
            <a:r>
              <a:rPr sz="1800" spc="-5" dirty="0">
                <a:solidFill>
                  <a:srgbClr val="4B4D4F"/>
                </a:solidFill>
                <a:latin typeface="Calibri"/>
                <a:cs typeface="Calibri"/>
              </a:rPr>
              <a:t>lo</a:t>
            </a:r>
            <a:r>
              <a:rPr sz="1800" spc="-30" dirty="0">
                <a:solidFill>
                  <a:srgbClr val="4B4D4F"/>
                </a:solidFill>
                <a:latin typeface="Calibri"/>
                <a:cs typeface="Calibri"/>
              </a:rPr>
              <a:t>c</a:t>
            </a:r>
            <a:r>
              <a:rPr sz="1800" spc="-15" dirty="0">
                <a:solidFill>
                  <a:srgbClr val="4B4D4F"/>
                </a:solidFill>
                <a:latin typeface="Calibri"/>
                <a:cs typeface="Calibri"/>
              </a:rPr>
              <a:t>at</a:t>
            </a:r>
            <a:r>
              <a:rPr sz="1800" spc="-10" dirty="0">
                <a:solidFill>
                  <a:srgbClr val="4B4D4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B4D4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4B4D4F"/>
                </a:solidFill>
                <a:latin typeface="Calibri"/>
                <a:cs typeface="Calibri"/>
              </a:rPr>
              <a:t>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10700" y="2287523"/>
            <a:ext cx="775715" cy="3627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47604" y="2046744"/>
            <a:ext cx="844295" cy="8442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55072" y="1923500"/>
            <a:ext cx="1089025" cy="389890"/>
          </a:xfrm>
          <a:custGeom>
            <a:avLst/>
            <a:gdLst/>
            <a:ahLst/>
            <a:cxnLst/>
            <a:rect l="l" t="t" r="r" b="b"/>
            <a:pathLst>
              <a:path w="1089025" h="389889">
                <a:moveTo>
                  <a:pt x="0" y="336509"/>
                </a:moveTo>
                <a:lnTo>
                  <a:pt x="20516" y="297158"/>
                </a:lnTo>
                <a:lnTo>
                  <a:pt x="43652" y="259896"/>
                </a:lnTo>
                <a:lnTo>
                  <a:pt x="69248" y="224796"/>
                </a:lnTo>
                <a:lnTo>
                  <a:pt x="97148" y="191937"/>
                </a:lnTo>
                <a:lnTo>
                  <a:pt x="127194" y="161393"/>
                </a:lnTo>
                <a:lnTo>
                  <a:pt x="159227" y="133241"/>
                </a:lnTo>
                <a:lnTo>
                  <a:pt x="193090" y="107556"/>
                </a:lnTo>
                <a:lnTo>
                  <a:pt x="228626" y="84416"/>
                </a:lnTo>
                <a:lnTo>
                  <a:pt x="265676" y="63895"/>
                </a:lnTo>
                <a:lnTo>
                  <a:pt x="304084" y="46071"/>
                </a:lnTo>
                <a:lnTo>
                  <a:pt x="343690" y="31019"/>
                </a:lnTo>
                <a:lnTo>
                  <a:pt x="384337" y="18814"/>
                </a:lnTo>
                <a:lnTo>
                  <a:pt x="425869" y="9534"/>
                </a:lnTo>
                <a:lnTo>
                  <a:pt x="468126" y="3254"/>
                </a:lnTo>
                <a:lnTo>
                  <a:pt x="510951" y="51"/>
                </a:lnTo>
                <a:lnTo>
                  <a:pt x="554186" y="0"/>
                </a:lnTo>
                <a:lnTo>
                  <a:pt x="597675" y="3177"/>
                </a:lnTo>
                <a:lnTo>
                  <a:pt x="641258" y="9658"/>
                </a:lnTo>
                <a:lnTo>
                  <a:pt x="684778" y="19520"/>
                </a:lnTo>
                <a:lnTo>
                  <a:pt x="728078" y="32839"/>
                </a:lnTo>
                <a:lnTo>
                  <a:pt x="777334" y="52573"/>
                </a:lnTo>
                <a:lnTo>
                  <a:pt x="824248" y="76439"/>
                </a:lnTo>
                <a:lnTo>
                  <a:pt x="868600" y="104219"/>
                </a:lnTo>
                <a:lnTo>
                  <a:pt x="910169" y="135694"/>
                </a:lnTo>
                <a:lnTo>
                  <a:pt x="948734" y="170645"/>
                </a:lnTo>
                <a:lnTo>
                  <a:pt x="984074" y="208855"/>
                </a:lnTo>
                <a:lnTo>
                  <a:pt x="1015969" y="250104"/>
                </a:lnTo>
                <a:lnTo>
                  <a:pt x="1044197" y="294173"/>
                </a:lnTo>
                <a:lnTo>
                  <a:pt x="1068538" y="340845"/>
                </a:lnTo>
                <a:lnTo>
                  <a:pt x="1079181" y="365088"/>
                </a:lnTo>
                <a:lnTo>
                  <a:pt x="1088771" y="389900"/>
                </a:lnTo>
              </a:path>
            </a:pathLst>
          </a:custGeom>
          <a:ln w="12700">
            <a:solidFill>
              <a:srgbClr val="3E9F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24525" y="2234072"/>
            <a:ext cx="71120" cy="85090"/>
          </a:xfrm>
          <a:custGeom>
            <a:avLst/>
            <a:gdLst/>
            <a:ahLst/>
            <a:cxnLst/>
            <a:rect l="l" t="t" r="r" b="b"/>
            <a:pathLst>
              <a:path w="71120" h="85089">
                <a:moveTo>
                  <a:pt x="0" y="0"/>
                </a:moveTo>
                <a:lnTo>
                  <a:pt x="6324" y="84963"/>
                </a:lnTo>
                <a:lnTo>
                  <a:pt x="70497" y="28930"/>
                </a:lnTo>
                <a:lnTo>
                  <a:pt x="0" y="0"/>
                </a:lnTo>
                <a:close/>
              </a:path>
            </a:pathLst>
          </a:custGeom>
          <a:solidFill>
            <a:srgbClr val="3E9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99904" y="2740152"/>
            <a:ext cx="1097278" cy="1095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2820">
              <a:lnSpc>
                <a:spcPct val="100000"/>
              </a:lnSpc>
            </a:pPr>
            <a:r>
              <a:rPr dirty="0"/>
              <a:t>C</a:t>
            </a:r>
            <a:r>
              <a:rPr spc="-25" dirty="0"/>
              <a:t>e</a:t>
            </a:r>
            <a:r>
              <a:rPr spc="-35" dirty="0"/>
              <a:t>n</a:t>
            </a:r>
            <a:r>
              <a:rPr spc="-25" dirty="0"/>
              <a:t>t</a:t>
            </a:r>
            <a:r>
              <a:rPr spc="-85" dirty="0"/>
              <a:t>r</a:t>
            </a:r>
            <a:r>
              <a:rPr dirty="0"/>
              <a:t>ali</a:t>
            </a:r>
            <a:r>
              <a:rPr spc="-85" dirty="0"/>
              <a:t>z</a:t>
            </a:r>
            <a:r>
              <a:rPr spc="-25" dirty="0"/>
              <a:t>e</a:t>
            </a:r>
            <a:r>
              <a:rPr dirty="0"/>
              <a:t>d</a:t>
            </a:r>
            <a:r>
              <a:rPr spc="-30" dirty="0"/>
              <a:t> M</a:t>
            </a:r>
            <a:r>
              <a:rPr dirty="0"/>
              <a:t>an</a:t>
            </a:r>
            <a:r>
              <a:rPr spc="-20" dirty="0"/>
              <a:t>a</a:t>
            </a:r>
            <a:r>
              <a:rPr spc="-50" dirty="0"/>
              <a:t>g</a:t>
            </a:r>
            <a:r>
              <a:rPr spc="-25" dirty="0"/>
              <a:t>e</a:t>
            </a:r>
            <a:r>
              <a:rPr spc="-30" dirty="0"/>
              <a:t>m</a:t>
            </a:r>
            <a:r>
              <a:rPr spc="-25" dirty="0"/>
              <a:t>e</a:t>
            </a:r>
            <a:r>
              <a:rPr spc="-35" dirty="0"/>
              <a:t>n</a:t>
            </a:r>
            <a:r>
              <a:rPr spc="-15"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74670" y="2152762"/>
            <a:ext cx="1883410" cy="161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120" dirty="0">
                <a:solidFill>
                  <a:srgbClr val="00B0F0"/>
                </a:solidFill>
                <a:latin typeface="Calibri"/>
                <a:cs typeface="Calibri"/>
              </a:rPr>
              <a:t>MA</a:t>
            </a:r>
            <a:r>
              <a:rPr sz="1900" spc="125" dirty="0">
                <a:solidFill>
                  <a:srgbClr val="00B0F0"/>
                </a:solidFill>
                <a:latin typeface="Calibri"/>
                <a:cs typeface="Calibri"/>
              </a:rPr>
              <a:t>N</a:t>
            </a:r>
            <a:r>
              <a:rPr sz="1900" spc="110" dirty="0">
                <a:solidFill>
                  <a:srgbClr val="00B0F0"/>
                </a:solidFill>
                <a:latin typeface="Calibri"/>
                <a:cs typeface="Calibri"/>
              </a:rPr>
              <a:t>A</a:t>
            </a:r>
            <a:r>
              <a:rPr sz="1900" spc="125" dirty="0">
                <a:solidFill>
                  <a:srgbClr val="00B0F0"/>
                </a:solidFill>
                <a:latin typeface="Calibri"/>
                <a:cs typeface="Calibri"/>
              </a:rPr>
              <a:t>G</a:t>
            </a:r>
            <a:r>
              <a:rPr sz="1900" spc="120" dirty="0">
                <a:solidFill>
                  <a:srgbClr val="00B0F0"/>
                </a:solidFill>
                <a:latin typeface="Calibri"/>
                <a:cs typeface="Calibri"/>
              </a:rPr>
              <a:t>E</a:t>
            </a:r>
            <a:r>
              <a:rPr sz="1900" spc="135" dirty="0">
                <a:solidFill>
                  <a:srgbClr val="00B0F0"/>
                </a:solidFill>
                <a:latin typeface="Calibri"/>
                <a:cs typeface="Calibri"/>
              </a:rPr>
              <a:t>A</a:t>
            </a:r>
            <a:r>
              <a:rPr sz="1900" spc="125" dirty="0">
                <a:solidFill>
                  <a:srgbClr val="00B0F0"/>
                </a:solidFill>
                <a:latin typeface="Calibri"/>
                <a:cs typeface="Calibri"/>
              </a:rPr>
              <a:t>B</a:t>
            </a:r>
            <a:r>
              <a:rPr sz="1900" spc="150" dirty="0">
                <a:solidFill>
                  <a:srgbClr val="00B0F0"/>
                </a:solidFill>
                <a:latin typeface="Calibri"/>
                <a:cs typeface="Calibri"/>
              </a:rPr>
              <a:t>I</a:t>
            </a:r>
            <a:r>
              <a:rPr sz="1900" spc="140" dirty="0">
                <a:solidFill>
                  <a:srgbClr val="00B0F0"/>
                </a:solidFill>
                <a:latin typeface="Calibri"/>
                <a:cs typeface="Calibri"/>
              </a:rPr>
              <a:t>L</a:t>
            </a:r>
            <a:r>
              <a:rPr sz="1900" spc="135" dirty="0">
                <a:solidFill>
                  <a:srgbClr val="00B0F0"/>
                </a:solidFill>
                <a:latin typeface="Calibri"/>
                <a:cs typeface="Calibri"/>
              </a:rPr>
              <a:t>I</a:t>
            </a:r>
            <a:r>
              <a:rPr sz="1900" spc="145" dirty="0">
                <a:solidFill>
                  <a:srgbClr val="00B0F0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00B0F0"/>
                </a:solidFill>
                <a:latin typeface="Calibri"/>
                <a:cs typeface="Calibri"/>
              </a:rPr>
              <a:t>Y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130" dirty="0">
                <a:solidFill>
                  <a:srgbClr val="00B0F0"/>
                </a:solidFill>
                <a:latin typeface="Calibri"/>
                <a:cs typeface="Calibri"/>
              </a:rPr>
              <a:t>S</a:t>
            </a:r>
            <a:r>
              <a:rPr sz="1900" spc="125" dirty="0">
                <a:solidFill>
                  <a:srgbClr val="00B0F0"/>
                </a:solidFill>
                <a:latin typeface="Calibri"/>
                <a:cs typeface="Calibri"/>
              </a:rPr>
              <a:t>CAL</a:t>
            </a:r>
            <a:r>
              <a:rPr sz="1900" spc="135" dirty="0">
                <a:solidFill>
                  <a:srgbClr val="00B0F0"/>
                </a:solidFill>
                <a:latin typeface="Calibri"/>
                <a:cs typeface="Calibri"/>
              </a:rPr>
              <a:t>A</a:t>
            </a:r>
            <a:r>
              <a:rPr sz="1900" spc="125" dirty="0">
                <a:solidFill>
                  <a:srgbClr val="00B0F0"/>
                </a:solidFill>
                <a:latin typeface="Calibri"/>
                <a:cs typeface="Calibri"/>
              </a:rPr>
              <a:t>B</a:t>
            </a:r>
            <a:r>
              <a:rPr sz="1900" spc="150" dirty="0">
                <a:solidFill>
                  <a:srgbClr val="00B0F0"/>
                </a:solidFill>
                <a:latin typeface="Calibri"/>
                <a:cs typeface="Calibri"/>
              </a:rPr>
              <a:t>I</a:t>
            </a:r>
            <a:r>
              <a:rPr sz="1900" spc="125" dirty="0">
                <a:solidFill>
                  <a:srgbClr val="00B0F0"/>
                </a:solidFill>
                <a:latin typeface="Calibri"/>
                <a:cs typeface="Calibri"/>
              </a:rPr>
              <a:t>L</a:t>
            </a:r>
            <a:r>
              <a:rPr sz="1900" spc="150" dirty="0">
                <a:solidFill>
                  <a:srgbClr val="00B0F0"/>
                </a:solidFill>
                <a:latin typeface="Calibri"/>
                <a:cs typeface="Calibri"/>
              </a:rPr>
              <a:t>I</a:t>
            </a:r>
            <a:r>
              <a:rPr sz="1900" spc="125" dirty="0">
                <a:solidFill>
                  <a:srgbClr val="00B0F0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00B0F0"/>
                </a:solidFill>
                <a:latin typeface="Calibri"/>
                <a:cs typeface="Calibri"/>
              </a:rPr>
              <a:t>Y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110" dirty="0">
                <a:solidFill>
                  <a:srgbClr val="00B0F0"/>
                </a:solidFill>
                <a:latin typeface="Calibri"/>
                <a:cs typeface="Calibri"/>
              </a:rPr>
              <a:t>C</a:t>
            </a:r>
            <a:r>
              <a:rPr sz="1900" spc="125" dirty="0">
                <a:solidFill>
                  <a:srgbClr val="00B0F0"/>
                </a:solidFill>
                <a:latin typeface="Calibri"/>
                <a:cs typeface="Calibri"/>
              </a:rPr>
              <a:t>OS</a:t>
            </a:r>
            <a:r>
              <a:rPr sz="1900" spc="-10" dirty="0">
                <a:solidFill>
                  <a:srgbClr val="00B0F0"/>
                </a:solidFill>
                <a:latin typeface="Calibri"/>
                <a:cs typeface="Calibri"/>
              </a:rPr>
              <a:t>T</a:t>
            </a:r>
            <a:r>
              <a:rPr sz="190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900" spc="-12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900" spc="125" dirty="0">
                <a:solidFill>
                  <a:srgbClr val="00B0F0"/>
                </a:solidFill>
                <a:latin typeface="Calibri"/>
                <a:cs typeface="Calibri"/>
              </a:rPr>
              <a:t>S</a:t>
            </a:r>
            <a:r>
              <a:rPr sz="1900" spc="40" dirty="0">
                <a:solidFill>
                  <a:srgbClr val="00B0F0"/>
                </a:solidFill>
                <a:latin typeface="Calibri"/>
                <a:cs typeface="Calibri"/>
              </a:rPr>
              <a:t>A</a:t>
            </a:r>
            <a:r>
              <a:rPr sz="1900" spc="130" dirty="0">
                <a:solidFill>
                  <a:srgbClr val="00B0F0"/>
                </a:solidFill>
                <a:latin typeface="Calibri"/>
                <a:cs typeface="Calibri"/>
              </a:rPr>
              <a:t>VI</a:t>
            </a:r>
            <a:r>
              <a:rPr sz="1900" spc="125" dirty="0">
                <a:solidFill>
                  <a:srgbClr val="00B0F0"/>
                </a:solidFill>
                <a:latin typeface="Calibri"/>
                <a:cs typeface="Calibri"/>
              </a:rPr>
              <a:t>NGS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93507" y="205587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175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93507" y="2729483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175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93507" y="340156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175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72442" y="4625569"/>
            <a:ext cx="4423410" cy="150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7230">
              <a:lnSpc>
                <a:spcPct val="142600"/>
              </a:lnSpc>
            </a:pPr>
            <a:r>
              <a:rPr sz="1900" spc="-13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urn</a:t>
            </a:r>
            <a:r>
              <a:rPr sz="1900" spc="-70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st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ll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io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2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9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3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25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 I</a:t>
            </a:r>
            <a:r>
              <a:rPr sz="19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,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al</a:t>
            </a:r>
            <a:r>
              <a:rPr sz="1900" spc="-4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900" spc="-4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9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6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es</a:t>
            </a:r>
            <a:endParaRPr sz="1900">
              <a:latin typeface="Calibri"/>
              <a:cs typeface="Calibri"/>
            </a:endParaRPr>
          </a:p>
          <a:p>
            <a:pPr marL="12700" marR="5080">
              <a:lnSpc>
                <a:spcPct val="142600"/>
              </a:lnSpc>
            </a:pP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es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9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-25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es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 l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3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3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or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uces</a:t>
            </a:r>
            <a:r>
              <a:rPr sz="19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op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900" spc="-5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9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on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9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9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9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900" spc="-3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900" spc="-10" dirty="0">
                <a:solidFill>
                  <a:srgbClr val="646669"/>
                </a:solidFill>
                <a:latin typeface="Calibri"/>
                <a:cs typeface="Calibri"/>
              </a:rPr>
              <a:t>ts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0872" y="1690116"/>
            <a:ext cx="4009643" cy="2569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37944" y="2135123"/>
            <a:ext cx="2487295" cy="196850"/>
          </a:xfrm>
          <a:custGeom>
            <a:avLst/>
            <a:gdLst/>
            <a:ahLst/>
            <a:cxnLst/>
            <a:rect l="l" t="t" r="r" b="b"/>
            <a:pathLst>
              <a:path w="2487295" h="196850">
                <a:moveTo>
                  <a:pt x="0" y="0"/>
                </a:moveTo>
                <a:lnTo>
                  <a:pt x="2487168" y="0"/>
                </a:lnTo>
                <a:lnTo>
                  <a:pt x="2487168" y="196596"/>
                </a:lnTo>
                <a:lnTo>
                  <a:pt x="0" y="1965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59991" y="2135124"/>
            <a:ext cx="408431" cy="1597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86711" y="2165604"/>
            <a:ext cx="2421635" cy="140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59323" y="2331720"/>
            <a:ext cx="1673351" cy="9387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79" y="1813560"/>
            <a:ext cx="12085320" cy="4597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386" rIns="0" bIns="0" rtlCol="0">
            <a:spAutoFit/>
          </a:bodyPr>
          <a:lstStyle/>
          <a:p>
            <a:pPr marL="389255">
              <a:lnSpc>
                <a:spcPct val="100000"/>
              </a:lnSpc>
            </a:pPr>
            <a:r>
              <a:rPr sz="3200" dirty="0"/>
              <a:t>A </a:t>
            </a:r>
            <a:r>
              <a:rPr sz="3200" spc="-5" dirty="0"/>
              <a:t>C</a:t>
            </a:r>
            <a:r>
              <a:rPr sz="3200" dirty="0"/>
              <a:t>o</a:t>
            </a:r>
            <a:r>
              <a:rPr sz="3200" spc="-5" dirty="0"/>
              <a:t>mpl</a:t>
            </a:r>
            <a:r>
              <a:rPr sz="3200" spc="-15" dirty="0"/>
              <a:t>e</a:t>
            </a:r>
            <a:r>
              <a:rPr sz="3200" spc="-45" dirty="0"/>
              <a:t>t</a:t>
            </a:r>
            <a:r>
              <a:rPr sz="3200" dirty="0"/>
              <a:t>e</a:t>
            </a:r>
            <a:r>
              <a:rPr sz="3200" spc="10" dirty="0"/>
              <a:t> </a:t>
            </a:r>
            <a:r>
              <a:rPr sz="3200" spc="-5" dirty="0"/>
              <a:t>I</a:t>
            </a:r>
            <a:r>
              <a:rPr sz="3200" dirty="0"/>
              <a:t>T</a:t>
            </a:r>
            <a:r>
              <a:rPr sz="3200" spc="5" dirty="0"/>
              <a:t> </a:t>
            </a:r>
            <a:r>
              <a:rPr sz="3200" spc="-60" dirty="0"/>
              <a:t>P</a:t>
            </a:r>
            <a:r>
              <a:rPr sz="3200" dirty="0"/>
              <a:t>o</a:t>
            </a:r>
            <a:r>
              <a:rPr sz="3200" spc="-5" dirty="0"/>
              <a:t>rt</a:t>
            </a:r>
            <a:r>
              <a:rPr sz="3200" spc="-80" dirty="0"/>
              <a:t>f</a:t>
            </a:r>
            <a:r>
              <a:rPr sz="3200" dirty="0"/>
              <a:t>o</a:t>
            </a:r>
            <a:r>
              <a:rPr sz="3200" spc="-5" dirty="0"/>
              <a:t>li</a:t>
            </a:r>
            <a:r>
              <a:rPr sz="3200" dirty="0"/>
              <a:t>o</a:t>
            </a:r>
            <a:r>
              <a:rPr sz="3200" spc="10" dirty="0"/>
              <a:t> </a:t>
            </a:r>
            <a:r>
              <a:rPr sz="3200" spc="-10" dirty="0"/>
              <a:t>f</a:t>
            </a:r>
            <a:r>
              <a:rPr sz="3200" spc="-50" dirty="0"/>
              <a:t>r</a:t>
            </a:r>
            <a:r>
              <a:rPr sz="3200" dirty="0"/>
              <a:t>om</a:t>
            </a:r>
            <a:r>
              <a:rPr sz="3200" spc="-5" dirty="0"/>
              <a:t> </a:t>
            </a:r>
            <a:r>
              <a:rPr sz="3200" dirty="0"/>
              <a:t>a</a:t>
            </a:r>
            <a:r>
              <a:rPr sz="3200" spc="-5" dirty="0"/>
              <a:t> </a:t>
            </a:r>
            <a:r>
              <a:rPr sz="3200" dirty="0"/>
              <a:t>S</a:t>
            </a:r>
            <a:r>
              <a:rPr sz="3200" spc="-5" dirty="0"/>
              <a:t>in</a:t>
            </a:r>
            <a:r>
              <a:rPr sz="3200" dirty="0"/>
              <a:t>g</a:t>
            </a:r>
            <a:r>
              <a:rPr sz="3200" spc="-5" dirty="0"/>
              <a:t>l</a:t>
            </a:r>
            <a:r>
              <a:rPr sz="3200" dirty="0"/>
              <a:t>e</a:t>
            </a:r>
            <a:r>
              <a:rPr sz="3200" spc="20" dirty="0"/>
              <a:t> </a:t>
            </a:r>
            <a:r>
              <a:rPr sz="3200" spc="-75" dirty="0"/>
              <a:t>P</a:t>
            </a:r>
            <a:r>
              <a:rPr sz="3200" dirty="0"/>
              <a:t>a</a:t>
            </a:r>
            <a:r>
              <a:rPr sz="3200" spc="-5" dirty="0"/>
              <a:t>n</a:t>
            </a:r>
            <a:r>
              <a:rPr sz="3200" dirty="0"/>
              <a:t>e</a:t>
            </a:r>
            <a:r>
              <a:rPr sz="3200" spc="-5" dirty="0"/>
              <a:t> </a:t>
            </a:r>
            <a:r>
              <a:rPr sz="3200" dirty="0"/>
              <a:t>of</a:t>
            </a:r>
            <a:r>
              <a:rPr sz="3200" spc="-10" dirty="0"/>
              <a:t> G</a:t>
            </a:r>
            <a:r>
              <a:rPr sz="3200" spc="-5" dirty="0"/>
              <a:t>l</a:t>
            </a:r>
            <a:r>
              <a:rPr sz="3200" dirty="0"/>
              <a:t>a</a:t>
            </a:r>
            <a:r>
              <a:rPr sz="3200" spc="-10" dirty="0"/>
              <a:t>s</a:t>
            </a:r>
            <a:r>
              <a:rPr sz="3200" dirty="0"/>
              <a:t>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6935">
              <a:lnSpc>
                <a:spcPct val="100000"/>
              </a:lnSpc>
            </a:pPr>
            <a:r>
              <a:rPr spc="-5" dirty="0"/>
              <a:t>T</a:t>
            </a:r>
            <a:r>
              <a:rPr dirty="0"/>
              <a:t>h</a:t>
            </a:r>
            <a:r>
              <a:rPr spc="-20" dirty="0"/>
              <a:t>e</a:t>
            </a:r>
            <a:r>
              <a:rPr spc="-15" dirty="0"/>
              <a:t> </a:t>
            </a:r>
            <a:r>
              <a:rPr dirty="0"/>
              <a:t>Ci</a:t>
            </a:r>
            <a:r>
              <a:rPr spc="-20" dirty="0"/>
              <a:t>s</a:t>
            </a:r>
            <a:r>
              <a:rPr spc="-45" dirty="0"/>
              <a:t>c</a:t>
            </a:r>
            <a:r>
              <a:rPr dirty="0"/>
              <a:t>o </a:t>
            </a:r>
            <a:r>
              <a:rPr spc="-30" dirty="0"/>
              <a:t>M</a:t>
            </a:r>
            <a:r>
              <a:rPr spc="-25" dirty="0"/>
              <a:t>e</a:t>
            </a:r>
            <a:r>
              <a:rPr spc="-85" dirty="0"/>
              <a:t>r</a:t>
            </a:r>
            <a:r>
              <a:rPr dirty="0"/>
              <a:t>a</a:t>
            </a:r>
            <a:r>
              <a:rPr spc="-25" dirty="0"/>
              <a:t>k</a:t>
            </a:r>
            <a:r>
              <a:rPr dirty="0"/>
              <a:t>i</a:t>
            </a:r>
            <a:r>
              <a:rPr spc="-20" dirty="0"/>
              <a:t> P</a:t>
            </a:r>
            <a:r>
              <a:rPr dirty="0"/>
              <a:t>l</a:t>
            </a:r>
            <a:r>
              <a:rPr spc="-35" dirty="0"/>
              <a:t>a</a:t>
            </a:r>
            <a:r>
              <a:rPr spc="-25" dirty="0"/>
              <a:t>t</a:t>
            </a:r>
            <a:r>
              <a:rPr spc="-70" dirty="0"/>
              <a:t>f</a:t>
            </a:r>
            <a:r>
              <a:rPr spc="-5" dirty="0"/>
              <a:t>o</a:t>
            </a:r>
            <a:r>
              <a:rPr spc="-25" dirty="0"/>
              <a:t>rm</a:t>
            </a:r>
          </a:p>
        </p:txBody>
      </p:sp>
      <p:sp>
        <p:nvSpPr>
          <p:cNvPr id="3" name="object 3"/>
          <p:cNvSpPr/>
          <p:nvPr/>
        </p:nvSpPr>
        <p:spPr>
          <a:xfrm>
            <a:off x="7203947" y="3239261"/>
            <a:ext cx="687070" cy="0"/>
          </a:xfrm>
          <a:custGeom>
            <a:avLst/>
            <a:gdLst/>
            <a:ahLst/>
            <a:cxnLst/>
            <a:rect l="l" t="t" r="r" b="b"/>
            <a:pathLst>
              <a:path w="687070">
                <a:moveTo>
                  <a:pt x="0" y="0"/>
                </a:moveTo>
                <a:lnTo>
                  <a:pt x="687006" y="0"/>
                </a:lnTo>
              </a:path>
            </a:pathLst>
          </a:custGeom>
          <a:ln w="38100">
            <a:solidFill>
              <a:srgbClr val="67B34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27197" y="3239261"/>
            <a:ext cx="3405504" cy="0"/>
          </a:xfrm>
          <a:custGeom>
            <a:avLst/>
            <a:gdLst/>
            <a:ahLst/>
            <a:cxnLst/>
            <a:rect l="l" t="t" r="r" b="b"/>
            <a:pathLst>
              <a:path w="3405504">
                <a:moveTo>
                  <a:pt x="0" y="0"/>
                </a:moveTo>
                <a:lnTo>
                  <a:pt x="3405378" y="0"/>
                </a:lnTo>
              </a:path>
            </a:pathLst>
          </a:custGeom>
          <a:ln w="38100">
            <a:solidFill>
              <a:srgbClr val="67B34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0670" y="3021329"/>
            <a:ext cx="0" cy="1977389"/>
          </a:xfrm>
          <a:custGeom>
            <a:avLst/>
            <a:gdLst/>
            <a:ahLst/>
            <a:cxnLst/>
            <a:rect l="l" t="t" r="r" b="b"/>
            <a:pathLst>
              <a:path h="1977389">
                <a:moveTo>
                  <a:pt x="0" y="0"/>
                </a:moveTo>
                <a:lnTo>
                  <a:pt x="0" y="1977326"/>
                </a:lnTo>
              </a:path>
            </a:pathLst>
          </a:custGeom>
          <a:ln w="38100">
            <a:solidFill>
              <a:srgbClr val="67B34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26273" y="2070351"/>
            <a:ext cx="3954779" cy="2336800"/>
          </a:xfrm>
          <a:custGeom>
            <a:avLst/>
            <a:gdLst/>
            <a:ahLst/>
            <a:cxnLst/>
            <a:rect l="l" t="t" r="r" b="b"/>
            <a:pathLst>
              <a:path w="3954779" h="2336800">
                <a:moveTo>
                  <a:pt x="3591344" y="0"/>
                </a:moveTo>
                <a:lnTo>
                  <a:pt x="363435" y="0"/>
                </a:lnTo>
                <a:lnTo>
                  <a:pt x="333628" y="1204"/>
                </a:lnTo>
                <a:lnTo>
                  <a:pt x="276096" y="10562"/>
                </a:lnTo>
                <a:lnTo>
                  <a:pt x="221968" y="28560"/>
                </a:lnTo>
                <a:lnTo>
                  <a:pt x="171991" y="54450"/>
                </a:lnTo>
                <a:lnTo>
                  <a:pt x="126914" y="87484"/>
                </a:lnTo>
                <a:lnTo>
                  <a:pt x="87484" y="126914"/>
                </a:lnTo>
                <a:lnTo>
                  <a:pt x="54450" y="171991"/>
                </a:lnTo>
                <a:lnTo>
                  <a:pt x="28560" y="221968"/>
                </a:lnTo>
                <a:lnTo>
                  <a:pt x="10562" y="276096"/>
                </a:lnTo>
                <a:lnTo>
                  <a:pt x="1204" y="333628"/>
                </a:lnTo>
                <a:lnTo>
                  <a:pt x="0" y="363435"/>
                </a:lnTo>
                <a:lnTo>
                  <a:pt x="0" y="1972856"/>
                </a:lnTo>
                <a:lnTo>
                  <a:pt x="4756" y="2031808"/>
                </a:lnTo>
                <a:lnTo>
                  <a:pt x="18527" y="2087731"/>
                </a:lnTo>
                <a:lnTo>
                  <a:pt x="40565" y="2139877"/>
                </a:lnTo>
                <a:lnTo>
                  <a:pt x="70121" y="2187498"/>
                </a:lnTo>
                <a:lnTo>
                  <a:pt x="106446" y="2229845"/>
                </a:lnTo>
                <a:lnTo>
                  <a:pt x="148793" y="2266170"/>
                </a:lnTo>
                <a:lnTo>
                  <a:pt x="196414" y="2295726"/>
                </a:lnTo>
                <a:lnTo>
                  <a:pt x="248560" y="2317764"/>
                </a:lnTo>
                <a:lnTo>
                  <a:pt x="304483" y="2331535"/>
                </a:lnTo>
                <a:lnTo>
                  <a:pt x="363435" y="2336292"/>
                </a:lnTo>
                <a:lnTo>
                  <a:pt x="3591344" y="2336292"/>
                </a:lnTo>
                <a:lnTo>
                  <a:pt x="3650296" y="2331535"/>
                </a:lnTo>
                <a:lnTo>
                  <a:pt x="3706219" y="2317764"/>
                </a:lnTo>
                <a:lnTo>
                  <a:pt x="3758365" y="2295726"/>
                </a:lnTo>
                <a:lnTo>
                  <a:pt x="3805986" y="2266170"/>
                </a:lnTo>
                <a:lnTo>
                  <a:pt x="3848333" y="2229845"/>
                </a:lnTo>
                <a:lnTo>
                  <a:pt x="3884658" y="2187498"/>
                </a:lnTo>
                <a:lnTo>
                  <a:pt x="3914214" y="2139877"/>
                </a:lnTo>
                <a:lnTo>
                  <a:pt x="3936252" y="2087731"/>
                </a:lnTo>
                <a:lnTo>
                  <a:pt x="3950023" y="2031808"/>
                </a:lnTo>
                <a:lnTo>
                  <a:pt x="3954779" y="1972856"/>
                </a:lnTo>
                <a:lnTo>
                  <a:pt x="3954779" y="363435"/>
                </a:lnTo>
                <a:lnTo>
                  <a:pt x="3950023" y="304483"/>
                </a:lnTo>
                <a:lnTo>
                  <a:pt x="3936252" y="248560"/>
                </a:lnTo>
                <a:lnTo>
                  <a:pt x="3914214" y="196414"/>
                </a:lnTo>
                <a:lnTo>
                  <a:pt x="3884658" y="148793"/>
                </a:lnTo>
                <a:lnTo>
                  <a:pt x="3848333" y="106446"/>
                </a:lnTo>
                <a:lnTo>
                  <a:pt x="3805986" y="70121"/>
                </a:lnTo>
                <a:lnTo>
                  <a:pt x="3758365" y="40565"/>
                </a:lnTo>
                <a:lnTo>
                  <a:pt x="3706219" y="18527"/>
                </a:lnTo>
                <a:lnTo>
                  <a:pt x="3650296" y="4756"/>
                </a:lnTo>
                <a:lnTo>
                  <a:pt x="3591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26273" y="2070351"/>
            <a:ext cx="3954779" cy="2336800"/>
          </a:xfrm>
          <a:custGeom>
            <a:avLst/>
            <a:gdLst/>
            <a:ahLst/>
            <a:cxnLst/>
            <a:rect l="l" t="t" r="r" b="b"/>
            <a:pathLst>
              <a:path w="3954779" h="2336800">
                <a:moveTo>
                  <a:pt x="0" y="363435"/>
                </a:moveTo>
                <a:lnTo>
                  <a:pt x="4756" y="304483"/>
                </a:lnTo>
                <a:lnTo>
                  <a:pt x="18527" y="248560"/>
                </a:lnTo>
                <a:lnTo>
                  <a:pt x="40565" y="196414"/>
                </a:lnTo>
                <a:lnTo>
                  <a:pt x="70121" y="148793"/>
                </a:lnTo>
                <a:lnTo>
                  <a:pt x="106446" y="106446"/>
                </a:lnTo>
                <a:lnTo>
                  <a:pt x="148793" y="70121"/>
                </a:lnTo>
                <a:lnTo>
                  <a:pt x="196414" y="40565"/>
                </a:lnTo>
                <a:lnTo>
                  <a:pt x="248560" y="18527"/>
                </a:lnTo>
                <a:lnTo>
                  <a:pt x="304483" y="4756"/>
                </a:lnTo>
                <a:lnTo>
                  <a:pt x="363435" y="0"/>
                </a:lnTo>
                <a:lnTo>
                  <a:pt x="3591344" y="0"/>
                </a:lnTo>
                <a:lnTo>
                  <a:pt x="3650296" y="4756"/>
                </a:lnTo>
                <a:lnTo>
                  <a:pt x="3706219" y="18527"/>
                </a:lnTo>
                <a:lnTo>
                  <a:pt x="3758365" y="40565"/>
                </a:lnTo>
                <a:lnTo>
                  <a:pt x="3805986" y="70121"/>
                </a:lnTo>
                <a:lnTo>
                  <a:pt x="3848333" y="106446"/>
                </a:lnTo>
                <a:lnTo>
                  <a:pt x="3884658" y="148793"/>
                </a:lnTo>
                <a:lnTo>
                  <a:pt x="3914214" y="196414"/>
                </a:lnTo>
                <a:lnTo>
                  <a:pt x="3936252" y="248560"/>
                </a:lnTo>
                <a:lnTo>
                  <a:pt x="3950023" y="304483"/>
                </a:lnTo>
                <a:lnTo>
                  <a:pt x="3954779" y="363435"/>
                </a:lnTo>
                <a:lnTo>
                  <a:pt x="3954779" y="1972856"/>
                </a:lnTo>
                <a:lnTo>
                  <a:pt x="3950023" y="2031808"/>
                </a:lnTo>
                <a:lnTo>
                  <a:pt x="3936252" y="2087731"/>
                </a:lnTo>
                <a:lnTo>
                  <a:pt x="3914214" y="2139877"/>
                </a:lnTo>
                <a:lnTo>
                  <a:pt x="3884658" y="2187498"/>
                </a:lnTo>
                <a:lnTo>
                  <a:pt x="3848333" y="2229845"/>
                </a:lnTo>
                <a:lnTo>
                  <a:pt x="3805986" y="2266170"/>
                </a:lnTo>
                <a:lnTo>
                  <a:pt x="3758365" y="2295726"/>
                </a:lnTo>
                <a:lnTo>
                  <a:pt x="3706219" y="2317764"/>
                </a:lnTo>
                <a:lnTo>
                  <a:pt x="3650296" y="2331535"/>
                </a:lnTo>
                <a:lnTo>
                  <a:pt x="3591344" y="2336292"/>
                </a:lnTo>
                <a:lnTo>
                  <a:pt x="363435" y="2336292"/>
                </a:lnTo>
                <a:lnTo>
                  <a:pt x="304483" y="2331535"/>
                </a:lnTo>
                <a:lnTo>
                  <a:pt x="248560" y="2317764"/>
                </a:lnTo>
                <a:lnTo>
                  <a:pt x="196414" y="2295726"/>
                </a:lnTo>
                <a:lnTo>
                  <a:pt x="148793" y="2266170"/>
                </a:lnTo>
                <a:lnTo>
                  <a:pt x="106446" y="2229845"/>
                </a:lnTo>
                <a:lnTo>
                  <a:pt x="70121" y="2187498"/>
                </a:lnTo>
                <a:lnTo>
                  <a:pt x="40565" y="2139877"/>
                </a:lnTo>
                <a:lnTo>
                  <a:pt x="18527" y="2087731"/>
                </a:lnTo>
                <a:lnTo>
                  <a:pt x="4756" y="2031808"/>
                </a:lnTo>
                <a:lnTo>
                  <a:pt x="0" y="1972856"/>
                </a:lnTo>
                <a:lnTo>
                  <a:pt x="0" y="363435"/>
                </a:lnTo>
                <a:close/>
              </a:path>
            </a:pathLst>
          </a:custGeom>
          <a:ln w="38100">
            <a:solidFill>
              <a:srgbClr val="37AD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60564" y="2107692"/>
            <a:ext cx="3884929" cy="2261870"/>
          </a:xfrm>
          <a:custGeom>
            <a:avLst/>
            <a:gdLst/>
            <a:ahLst/>
            <a:cxnLst/>
            <a:rect l="l" t="t" r="r" b="b"/>
            <a:pathLst>
              <a:path w="3884929" h="2261870">
                <a:moveTo>
                  <a:pt x="3556152" y="0"/>
                </a:moveTo>
                <a:lnTo>
                  <a:pt x="328523" y="0"/>
                </a:lnTo>
                <a:lnTo>
                  <a:pt x="301578" y="1089"/>
                </a:lnTo>
                <a:lnTo>
                  <a:pt x="249573" y="9547"/>
                </a:lnTo>
                <a:lnTo>
                  <a:pt x="200644" y="25816"/>
                </a:lnTo>
                <a:lnTo>
                  <a:pt x="155468" y="49218"/>
                </a:lnTo>
                <a:lnTo>
                  <a:pt x="114721" y="79079"/>
                </a:lnTo>
                <a:lnTo>
                  <a:pt x="79079" y="114721"/>
                </a:lnTo>
                <a:lnTo>
                  <a:pt x="49218" y="155468"/>
                </a:lnTo>
                <a:lnTo>
                  <a:pt x="25816" y="200644"/>
                </a:lnTo>
                <a:lnTo>
                  <a:pt x="9547" y="249573"/>
                </a:lnTo>
                <a:lnTo>
                  <a:pt x="1089" y="301578"/>
                </a:lnTo>
                <a:lnTo>
                  <a:pt x="0" y="328523"/>
                </a:lnTo>
                <a:lnTo>
                  <a:pt x="0" y="1933092"/>
                </a:lnTo>
                <a:lnTo>
                  <a:pt x="4299" y="1986379"/>
                </a:lnTo>
                <a:lnTo>
                  <a:pt x="16747" y="2036928"/>
                </a:lnTo>
                <a:lnTo>
                  <a:pt x="36668" y="2084065"/>
                </a:lnTo>
                <a:lnTo>
                  <a:pt x="63384" y="2127111"/>
                </a:lnTo>
                <a:lnTo>
                  <a:pt x="96219" y="2165391"/>
                </a:lnTo>
                <a:lnTo>
                  <a:pt x="134499" y="2198228"/>
                </a:lnTo>
                <a:lnTo>
                  <a:pt x="177545" y="2224945"/>
                </a:lnTo>
                <a:lnTo>
                  <a:pt x="224682" y="2244867"/>
                </a:lnTo>
                <a:lnTo>
                  <a:pt x="275233" y="2257316"/>
                </a:lnTo>
                <a:lnTo>
                  <a:pt x="328523" y="2261616"/>
                </a:lnTo>
                <a:lnTo>
                  <a:pt x="3556152" y="2261616"/>
                </a:lnTo>
                <a:lnTo>
                  <a:pt x="3609442" y="2257316"/>
                </a:lnTo>
                <a:lnTo>
                  <a:pt x="3659993" y="2244867"/>
                </a:lnTo>
                <a:lnTo>
                  <a:pt x="3707130" y="2224945"/>
                </a:lnTo>
                <a:lnTo>
                  <a:pt x="3750176" y="2198228"/>
                </a:lnTo>
                <a:lnTo>
                  <a:pt x="3788456" y="2165391"/>
                </a:lnTo>
                <a:lnTo>
                  <a:pt x="3821291" y="2127111"/>
                </a:lnTo>
                <a:lnTo>
                  <a:pt x="3848007" y="2084065"/>
                </a:lnTo>
                <a:lnTo>
                  <a:pt x="3867928" y="2036928"/>
                </a:lnTo>
                <a:lnTo>
                  <a:pt x="3880376" y="1986379"/>
                </a:lnTo>
                <a:lnTo>
                  <a:pt x="3884676" y="1933092"/>
                </a:lnTo>
                <a:lnTo>
                  <a:pt x="3884676" y="328523"/>
                </a:lnTo>
                <a:lnTo>
                  <a:pt x="3880376" y="275233"/>
                </a:lnTo>
                <a:lnTo>
                  <a:pt x="3867928" y="224682"/>
                </a:lnTo>
                <a:lnTo>
                  <a:pt x="3848007" y="177545"/>
                </a:lnTo>
                <a:lnTo>
                  <a:pt x="3821291" y="134499"/>
                </a:lnTo>
                <a:lnTo>
                  <a:pt x="3788456" y="96219"/>
                </a:lnTo>
                <a:lnTo>
                  <a:pt x="3750176" y="63384"/>
                </a:lnTo>
                <a:lnTo>
                  <a:pt x="3707130" y="36668"/>
                </a:lnTo>
                <a:lnTo>
                  <a:pt x="3659993" y="16747"/>
                </a:lnTo>
                <a:lnTo>
                  <a:pt x="3609442" y="4299"/>
                </a:lnTo>
                <a:lnTo>
                  <a:pt x="3556152" y="0"/>
                </a:lnTo>
                <a:close/>
              </a:path>
            </a:pathLst>
          </a:custGeom>
          <a:solidFill>
            <a:srgbClr val="67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042915"/>
            <a:ext cx="12192000" cy="1010919"/>
          </a:xfrm>
          <a:custGeom>
            <a:avLst/>
            <a:gdLst/>
            <a:ahLst/>
            <a:cxnLst/>
            <a:rect l="l" t="t" r="r" b="b"/>
            <a:pathLst>
              <a:path w="12192000" h="1010920">
                <a:moveTo>
                  <a:pt x="0" y="1010412"/>
                </a:moveTo>
                <a:lnTo>
                  <a:pt x="12192000" y="1010412"/>
                </a:lnTo>
                <a:lnTo>
                  <a:pt x="12192000" y="0"/>
                </a:lnTo>
                <a:lnTo>
                  <a:pt x="0" y="0"/>
                </a:lnTo>
                <a:lnTo>
                  <a:pt x="0" y="1010412"/>
                </a:lnTo>
                <a:close/>
              </a:path>
            </a:pathLst>
          </a:custGeom>
          <a:solidFill>
            <a:srgbClr val="67B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08803" y="2787395"/>
            <a:ext cx="902207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89164" y="2382011"/>
            <a:ext cx="3427475" cy="1808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38652" y="1657540"/>
            <a:ext cx="1306195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000" spc="-5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17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000" spc="-5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17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0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000" spc="-5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000" spc="-5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000" dirty="0">
                <a:solidFill>
                  <a:srgbClr val="646669"/>
                </a:solidFill>
                <a:latin typeface="Calibri"/>
                <a:cs typeface="Calibri"/>
              </a:rPr>
              <a:t>  </a:t>
            </a:r>
            <a:r>
              <a:rPr sz="1000" spc="-9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000" spc="-5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000" spc="-5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000" spc="-5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17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000" spc="-4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000" spc="-4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000" spc="-5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  <a:p>
            <a:pPr marL="16510">
              <a:lnSpc>
                <a:spcPct val="100000"/>
              </a:lnSpc>
              <a:spcBef>
                <a:spcPts val="350"/>
              </a:spcBef>
            </a:pPr>
            <a:r>
              <a:rPr sz="800" dirty="0">
                <a:solidFill>
                  <a:srgbClr val="646669"/>
                </a:solidFill>
                <a:latin typeface="Calibri"/>
                <a:cs typeface="Calibri"/>
              </a:rPr>
              <a:t>P O</a:t>
            </a:r>
            <a:r>
              <a:rPr sz="800" spc="-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646669"/>
                </a:solidFill>
                <a:latin typeface="Calibri"/>
                <a:cs typeface="Calibri"/>
              </a:rPr>
              <a:t>W E R</a:t>
            </a:r>
            <a:r>
              <a:rPr sz="800" spc="-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646669"/>
                </a:solidFill>
                <a:latin typeface="Calibri"/>
                <a:cs typeface="Calibri"/>
              </a:rPr>
              <a:t>E D  </a:t>
            </a:r>
            <a:r>
              <a:rPr sz="800" spc="-4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800" spc="-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646669"/>
                </a:solidFill>
                <a:latin typeface="Calibri"/>
                <a:cs typeface="Calibri"/>
              </a:rPr>
              <a:t>Y  </a:t>
            </a:r>
            <a:r>
              <a:rPr sz="8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8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646669"/>
                </a:solidFill>
                <a:latin typeface="Calibri"/>
                <a:cs typeface="Calibri"/>
              </a:rPr>
              <a:t>E R</a:t>
            </a:r>
            <a:r>
              <a:rPr sz="800" spc="-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646669"/>
                </a:solidFill>
                <a:latin typeface="Calibri"/>
                <a:cs typeface="Calibri"/>
              </a:rPr>
              <a:t>A K I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1" y="4999482"/>
            <a:ext cx="12191365" cy="0"/>
          </a:xfrm>
          <a:custGeom>
            <a:avLst/>
            <a:gdLst/>
            <a:ahLst/>
            <a:cxnLst/>
            <a:rect l="l" t="t" r="r" b="b"/>
            <a:pathLst>
              <a:path w="12191365">
                <a:moveTo>
                  <a:pt x="0" y="0"/>
                </a:moveTo>
                <a:lnTo>
                  <a:pt x="12191238" y="0"/>
                </a:lnTo>
              </a:path>
            </a:pathLst>
          </a:custGeom>
          <a:ln w="38100">
            <a:solidFill>
              <a:srgbClr val="37AD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16362" y="3166558"/>
            <a:ext cx="88582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B0F0"/>
                </a:solidFill>
                <a:latin typeface="Courier New"/>
                <a:cs typeface="Courier New"/>
              </a:rPr>
              <a:t>{</a:t>
            </a:r>
            <a:r>
              <a:rPr sz="1400" spc="295" dirty="0">
                <a:solidFill>
                  <a:srgbClr val="00B0F0"/>
                </a:solidFill>
                <a:latin typeface="Courier New"/>
                <a:cs typeface="Courier New"/>
              </a:rPr>
              <a:t> </a:t>
            </a:r>
            <a:r>
              <a:rPr sz="1400" spc="140" dirty="0">
                <a:solidFill>
                  <a:srgbClr val="00B0F0"/>
                </a:solidFill>
                <a:latin typeface="Courier New"/>
                <a:cs typeface="Courier New"/>
              </a:rPr>
              <a:t>AP</a:t>
            </a:r>
            <a:r>
              <a:rPr sz="1400" dirty="0">
                <a:solidFill>
                  <a:srgbClr val="00B0F0"/>
                </a:solidFill>
                <a:latin typeface="Courier New"/>
                <a:cs typeface="Courier New"/>
              </a:rPr>
              <a:t>I</a:t>
            </a:r>
            <a:r>
              <a:rPr sz="1400" spc="295" dirty="0">
                <a:solidFill>
                  <a:srgbClr val="00B0F0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0B0F0"/>
                </a:solidFill>
                <a:latin typeface="Courier New"/>
                <a:cs typeface="Courier New"/>
              </a:rPr>
              <a:t>}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0484" y="1715575"/>
            <a:ext cx="200406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000" spc="-5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000" spc="-5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000" spc="-5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46669"/>
                </a:solidFill>
                <a:latin typeface="Calibri"/>
                <a:cs typeface="Calibri"/>
              </a:rPr>
              <a:t>-</a:t>
            </a:r>
            <a:r>
              <a:rPr sz="1000" spc="-5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17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000" spc="-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000" spc="-5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46669"/>
                </a:solidFill>
                <a:latin typeface="Calibri"/>
                <a:cs typeface="Calibri"/>
              </a:rPr>
              <a:t>-</a:t>
            </a:r>
            <a:r>
              <a:rPr sz="1000" spc="-5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000" spc="-5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000" spc="-4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000" spc="-4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46669"/>
                </a:solidFill>
                <a:latin typeface="Calibri"/>
                <a:cs typeface="Calibri"/>
              </a:rPr>
              <a:t>-</a:t>
            </a:r>
            <a:r>
              <a:rPr sz="1000" spc="-5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165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000" spc="-5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000" spc="-5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000" spc="-5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000" spc="-4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000" spc="-5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000" spc="-5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000" spc="-4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000" spc="-5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000" spc="-4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000" spc="-4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646669"/>
                </a:solidFill>
                <a:latin typeface="Calibri"/>
                <a:cs typeface="Calibri"/>
              </a:rPr>
              <a:t>  </a:t>
            </a:r>
            <a:r>
              <a:rPr sz="1000" spc="-9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&amp;</a:t>
            </a:r>
            <a:r>
              <a:rPr sz="1000" dirty="0">
                <a:solidFill>
                  <a:srgbClr val="646669"/>
                </a:solidFill>
                <a:latin typeface="Calibri"/>
                <a:cs typeface="Calibri"/>
              </a:rPr>
              <a:t>  </a:t>
            </a:r>
            <a:r>
              <a:rPr sz="1000" spc="-9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000" spc="-5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000" spc="-4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000" spc="-5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000" spc="-4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000" spc="-5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000" spc="-5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000" spc="-4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000" spc="-5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2291" y="2305811"/>
            <a:ext cx="2383535" cy="1865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1" y="6098285"/>
            <a:ext cx="12191365" cy="0"/>
          </a:xfrm>
          <a:custGeom>
            <a:avLst/>
            <a:gdLst/>
            <a:ahLst/>
            <a:cxnLst/>
            <a:rect l="l" t="t" r="r" b="b"/>
            <a:pathLst>
              <a:path w="12191365">
                <a:moveTo>
                  <a:pt x="0" y="0"/>
                </a:moveTo>
                <a:lnTo>
                  <a:pt x="12191238" y="0"/>
                </a:lnTo>
              </a:path>
            </a:pathLst>
          </a:custGeom>
          <a:ln w="38100">
            <a:solidFill>
              <a:srgbClr val="37AD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76372" y="5469394"/>
            <a:ext cx="24130" cy="24765"/>
          </a:xfrm>
          <a:custGeom>
            <a:avLst/>
            <a:gdLst/>
            <a:ahLst/>
            <a:cxnLst/>
            <a:rect l="l" t="t" r="r" b="b"/>
            <a:pathLst>
              <a:path w="24129" h="24764">
                <a:moveTo>
                  <a:pt x="0" y="12332"/>
                </a:moveTo>
                <a:lnTo>
                  <a:pt x="23791" y="12332"/>
                </a:lnTo>
              </a:path>
            </a:pathLst>
          </a:custGeom>
          <a:ln w="25935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97693" y="5469394"/>
            <a:ext cx="24130" cy="24765"/>
          </a:xfrm>
          <a:custGeom>
            <a:avLst/>
            <a:gdLst/>
            <a:ahLst/>
            <a:cxnLst/>
            <a:rect l="l" t="t" r="r" b="b"/>
            <a:pathLst>
              <a:path w="24129" h="24764">
                <a:moveTo>
                  <a:pt x="0" y="12332"/>
                </a:moveTo>
                <a:lnTo>
                  <a:pt x="23791" y="12332"/>
                </a:lnTo>
              </a:path>
            </a:pathLst>
          </a:custGeom>
          <a:ln w="25935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65862" y="5222735"/>
            <a:ext cx="45085" cy="257810"/>
          </a:xfrm>
          <a:custGeom>
            <a:avLst/>
            <a:gdLst/>
            <a:ahLst/>
            <a:cxnLst/>
            <a:rect l="l" t="t" r="r" b="b"/>
            <a:pathLst>
              <a:path w="45084" h="257810">
                <a:moveTo>
                  <a:pt x="41497" y="257310"/>
                </a:moveTo>
                <a:lnTo>
                  <a:pt x="2766" y="257310"/>
                </a:lnTo>
                <a:lnTo>
                  <a:pt x="0" y="254507"/>
                </a:lnTo>
                <a:lnTo>
                  <a:pt x="0" y="250583"/>
                </a:lnTo>
                <a:lnTo>
                  <a:pt x="2766" y="1692"/>
                </a:lnTo>
                <a:lnTo>
                  <a:pt x="2766" y="0"/>
                </a:lnTo>
                <a:lnTo>
                  <a:pt x="38731" y="0"/>
                </a:lnTo>
                <a:lnTo>
                  <a:pt x="38731" y="1692"/>
                </a:lnTo>
                <a:lnTo>
                  <a:pt x="44817" y="250583"/>
                </a:lnTo>
                <a:lnTo>
                  <a:pt x="44817" y="254507"/>
                </a:lnTo>
                <a:lnTo>
                  <a:pt x="41497" y="257310"/>
                </a:lnTo>
                <a:close/>
              </a:path>
            </a:pathLst>
          </a:custGeom>
          <a:solidFill>
            <a:srgbClr val="EC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87183" y="5222735"/>
            <a:ext cx="45085" cy="257810"/>
          </a:xfrm>
          <a:custGeom>
            <a:avLst/>
            <a:gdLst/>
            <a:ahLst/>
            <a:cxnLst/>
            <a:rect l="l" t="t" r="r" b="b"/>
            <a:pathLst>
              <a:path w="45084" h="257810">
                <a:moveTo>
                  <a:pt x="41497" y="257309"/>
                </a:moveTo>
                <a:lnTo>
                  <a:pt x="2766" y="257309"/>
                </a:lnTo>
                <a:lnTo>
                  <a:pt x="0" y="254507"/>
                </a:lnTo>
                <a:lnTo>
                  <a:pt x="0" y="250583"/>
                </a:lnTo>
                <a:lnTo>
                  <a:pt x="2766" y="1692"/>
                </a:lnTo>
                <a:lnTo>
                  <a:pt x="2766" y="0"/>
                </a:lnTo>
                <a:lnTo>
                  <a:pt x="38731" y="0"/>
                </a:lnTo>
                <a:lnTo>
                  <a:pt x="38731" y="1692"/>
                </a:lnTo>
                <a:lnTo>
                  <a:pt x="44817" y="250583"/>
                </a:lnTo>
                <a:lnTo>
                  <a:pt x="44817" y="254507"/>
                </a:lnTo>
                <a:lnTo>
                  <a:pt x="41497" y="257309"/>
                </a:lnTo>
                <a:close/>
              </a:path>
            </a:pathLst>
          </a:custGeom>
          <a:solidFill>
            <a:srgbClr val="EC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10532" y="5491256"/>
            <a:ext cx="377190" cy="382270"/>
          </a:xfrm>
          <a:custGeom>
            <a:avLst/>
            <a:gdLst/>
            <a:ahLst/>
            <a:cxnLst/>
            <a:rect l="l" t="t" r="r" b="b"/>
            <a:pathLst>
              <a:path w="377190" h="382270">
                <a:moveTo>
                  <a:pt x="317595" y="381744"/>
                </a:moveTo>
                <a:lnTo>
                  <a:pt x="58650" y="381744"/>
                </a:lnTo>
                <a:lnTo>
                  <a:pt x="44281" y="379984"/>
                </a:lnTo>
                <a:lnTo>
                  <a:pt x="10797" y="356901"/>
                </a:lnTo>
                <a:lnTo>
                  <a:pt x="0" y="59980"/>
                </a:lnTo>
                <a:lnTo>
                  <a:pt x="1720" y="45455"/>
                </a:lnTo>
                <a:lnTo>
                  <a:pt x="24308" y="11286"/>
                </a:lnTo>
                <a:lnTo>
                  <a:pt x="317595" y="0"/>
                </a:lnTo>
                <a:lnTo>
                  <a:pt x="331868" y="1762"/>
                </a:lnTo>
                <a:lnTo>
                  <a:pt x="365509" y="24786"/>
                </a:lnTo>
                <a:lnTo>
                  <a:pt x="376798" y="322324"/>
                </a:lnTo>
                <a:lnTo>
                  <a:pt x="375043" y="336816"/>
                </a:lnTo>
                <a:lnTo>
                  <a:pt x="352122" y="370654"/>
                </a:lnTo>
                <a:lnTo>
                  <a:pt x="317595" y="381744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39858" y="5515016"/>
            <a:ext cx="347980" cy="358775"/>
          </a:xfrm>
          <a:custGeom>
            <a:avLst/>
            <a:gdLst/>
            <a:ahLst/>
            <a:cxnLst/>
            <a:rect l="l" t="t" r="r" b="b"/>
            <a:pathLst>
              <a:path w="347979" h="358775">
                <a:moveTo>
                  <a:pt x="288270" y="358543"/>
                </a:moveTo>
                <a:lnTo>
                  <a:pt x="24094" y="358269"/>
                </a:lnTo>
                <a:lnTo>
                  <a:pt x="11591" y="355440"/>
                </a:lnTo>
                <a:lnTo>
                  <a:pt x="0" y="350135"/>
                </a:lnTo>
                <a:lnTo>
                  <a:pt x="3250" y="323004"/>
                </a:lnTo>
                <a:lnTo>
                  <a:pt x="15120" y="270627"/>
                </a:lnTo>
                <a:lnTo>
                  <a:pt x="33716" y="221217"/>
                </a:lnTo>
                <a:lnTo>
                  <a:pt x="58519" y="175317"/>
                </a:lnTo>
                <a:lnTo>
                  <a:pt x="89011" y="133469"/>
                </a:lnTo>
                <a:lnTo>
                  <a:pt x="124674" y="96217"/>
                </a:lnTo>
                <a:lnTo>
                  <a:pt x="164991" y="64102"/>
                </a:lnTo>
                <a:lnTo>
                  <a:pt x="209442" y="37668"/>
                </a:lnTo>
                <a:lnTo>
                  <a:pt x="257510" y="17458"/>
                </a:lnTo>
                <a:lnTo>
                  <a:pt x="308677" y="4014"/>
                </a:lnTo>
                <a:lnTo>
                  <a:pt x="335260" y="0"/>
                </a:lnTo>
                <a:lnTo>
                  <a:pt x="341830" y="10823"/>
                </a:lnTo>
                <a:lnTo>
                  <a:pt x="346009" y="23077"/>
                </a:lnTo>
                <a:lnTo>
                  <a:pt x="347473" y="36219"/>
                </a:lnTo>
                <a:lnTo>
                  <a:pt x="346759" y="307884"/>
                </a:lnTo>
                <a:lnTo>
                  <a:pt x="326921" y="343962"/>
                </a:lnTo>
                <a:lnTo>
                  <a:pt x="288270" y="35854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82058" y="5788915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6726"/>
                </a:moveTo>
                <a:lnTo>
                  <a:pt x="3319" y="6726"/>
                </a:lnTo>
              </a:path>
            </a:pathLst>
          </a:custGeom>
          <a:ln w="1472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02531" y="5788915"/>
            <a:ext cx="10160" cy="14604"/>
          </a:xfrm>
          <a:custGeom>
            <a:avLst/>
            <a:gdLst/>
            <a:ahLst/>
            <a:cxnLst/>
            <a:rect l="l" t="t" r="r" b="b"/>
            <a:pathLst>
              <a:path w="10159" h="14604">
                <a:moveTo>
                  <a:pt x="8299" y="14014"/>
                </a:moveTo>
                <a:lnTo>
                  <a:pt x="3319" y="14014"/>
                </a:lnTo>
                <a:lnTo>
                  <a:pt x="0" y="11211"/>
                </a:lnTo>
                <a:lnTo>
                  <a:pt x="0" y="2802"/>
                </a:lnTo>
                <a:lnTo>
                  <a:pt x="2766" y="0"/>
                </a:lnTo>
                <a:lnTo>
                  <a:pt x="9959" y="0"/>
                </a:lnTo>
                <a:lnTo>
                  <a:pt x="9959" y="3363"/>
                </a:lnTo>
                <a:lnTo>
                  <a:pt x="4979" y="3363"/>
                </a:lnTo>
                <a:lnTo>
                  <a:pt x="3319" y="5045"/>
                </a:lnTo>
                <a:lnTo>
                  <a:pt x="3319" y="8969"/>
                </a:lnTo>
                <a:lnTo>
                  <a:pt x="4979" y="10650"/>
                </a:lnTo>
                <a:lnTo>
                  <a:pt x="9959" y="10650"/>
                </a:lnTo>
                <a:lnTo>
                  <a:pt x="9959" y="13453"/>
                </a:lnTo>
                <a:lnTo>
                  <a:pt x="8299" y="14014"/>
                </a:lnTo>
                <a:close/>
              </a:path>
              <a:path w="10159" h="14604">
                <a:moveTo>
                  <a:pt x="9959" y="3923"/>
                </a:moveTo>
                <a:lnTo>
                  <a:pt x="8852" y="3363"/>
                </a:lnTo>
                <a:lnTo>
                  <a:pt x="9959" y="3363"/>
                </a:lnTo>
                <a:lnTo>
                  <a:pt x="9959" y="3923"/>
                </a:lnTo>
                <a:close/>
              </a:path>
              <a:path w="10159" h="14604">
                <a:moveTo>
                  <a:pt x="9959" y="10650"/>
                </a:moveTo>
                <a:lnTo>
                  <a:pt x="8852" y="10650"/>
                </a:lnTo>
                <a:lnTo>
                  <a:pt x="9959" y="10090"/>
                </a:lnTo>
                <a:lnTo>
                  <a:pt x="9959" y="1065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67120" y="5788914"/>
            <a:ext cx="10160" cy="14604"/>
          </a:xfrm>
          <a:custGeom>
            <a:avLst/>
            <a:gdLst/>
            <a:ahLst/>
            <a:cxnLst/>
            <a:rect l="l" t="t" r="r" b="b"/>
            <a:pathLst>
              <a:path w="10159" h="14604">
                <a:moveTo>
                  <a:pt x="8852" y="14014"/>
                </a:moveTo>
                <a:lnTo>
                  <a:pt x="3319" y="14014"/>
                </a:lnTo>
                <a:lnTo>
                  <a:pt x="0" y="11211"/>
                </a:lnTo>
                <a:lnTo>
                  <a:pt x="0" y="2802"/>
                </a:lnTo>
                <a:lnTo>
                  <a:pt x="2766" y="0"/>
                </a:lnTo>
                <a:lnTo>
                  <a:pt x="9959" y="0"/>
                </a:lnTo>
                <a:lnTo>
                  <a:pt x="9959" y="3363"/>
                </a:lnTo>
                <a:lnTo>
                  <a:pt x="4979" y="3363"/>
                </a:lnTo>
                <a:lnTo>
                  <a:pt x="3873" y="5045"/>
                </a:lnTo>
                <a:lnTo>
                  <a:pt x="3873" y="8969"/>
                </a:lnTo>
                <a:lnTo>
                  <a:pt x="4979" y="10650"/>
                </a:lnTo>
                <a:lnTo>
                  <a:pt x="9959" y="10650"/>
                </a:lnTo>
                <a:lnTo>
                  <a:pt x="9959" y="13453"/>
                </a:lnTo>
                <a:lnTo>
                  <a:pt x="8852" y="14014"/>
                </a:lnTo>
                <a:close/>
              </a:path>
              <a:path w="10159" h="14604">
                <a:moveTo>
                  <a:pt x="9959" y="3923"/>
                </a:moveTo>
                <a:lnTo>
                  <a:pt x="8852" y="3363"/>
                </a:lnTo>
                <a:lnTo>
                  <a:pt x="9959" y="3363"/>
                </a:lnTo>
                <a:lnTo>
                  <a:pt x="9959" y="3923"/>
                </a:lnTo>
                <a:close/>
              </a:path>
              <a:path w="10159" h="14604">
                <a:moveTo>
                  <a:pt x="9959" y="10650"/>
                </a:moveTo>
                <a:lnTo>
                  <a:pt x="8852" y="10650"/>
                </a:lnTo>
                <a:lnTo>
                  <a:pt x="9959" y="10090"/>
                </a:lnTo>
                <a:lnTo>
                  <a:pt x="9959" y="1065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16365" y="5788914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70" h="14604">
                <a:moveTo>
                  <a:pt x="11066" y="14014"/>
                </a:moveTo>
                <a:lnTo>
                  <a:pt x="2766" y="14014"/>
                </a:lnTo>
                <a:lnTo>
                  <a:pt x="0" y="10650"/>
                </a:lnTo>
                <a:lnTo>
                  <a:pt x="0" y="2802"/>
                </a:lnTo>
                <a:lnTo>
                  <a:pt x="2766" y="0"/>
                </a:lnTo>
                <a:lnTo>
                  <a:pt x="11066" y="0"/>
                </a:lnTo>
                <a:lnTo>
                  <a:pt x="13832" y="2802"/>
                </a:lnTo>
                <a:lnTo>
                  <a:pt x="13832" y="3363"/>
                </a:lnTo>
                <a:lnTo>
                  <a:pt x="4979" y="3363"/>
                </a:lnTo>
                <a:lnTo>
                  <a:pt x="3319" y="5045"/>
                </a:lnTo>
                <a:lnTo>
                  <a:pt x="3319" y="8969"/>
                </a:lnTo>
                <a:lnTo>
                  <a:pt x="4979" y="10650"/>
                </a:lnTo>
                <a:lnTo>
                  <a:pt x="13832" y="10650"/>
                </a:lnTo>
                <a:lnTo>
                  <a:pt x="11066" y="14014"/>
                </a:lnTo>
                <a:close/>
              </a:path>
              <a:path w="13970" h="14604">
                <a:moveTo>
                  <a:pt x="13832" y="10650"/>
                </a:moveTo>
                <a:lnTo>
                  <a:pt x="8852" y="10650"/>
                </a:lnTo>
                <a:lnTo>
                  <a:pt x="10512" y="8969"/>
                </a:lnTo>
                <a:lnTo>
                  <a:pt x="10512" y="5045"/>
                </a:lnTo>
                <a:lnTo>
                  <a:pt x="8852" y="3363"/>
                </a:lnTo>
                <a:lnTo>
                  <a:pt x="13832" y="3363"/>
                </a:lnTo>
                <a:lnTo>
                  <a:pt x="13832" y="1065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89807" y="5788914"/>
            <a:ext cx="9525" cy="14604"/>
          </a:xfrm>
          <a:custGeom>
            <a:avLst/>
            <a:gdLst/>
            <a:ahLst/>
            <a:cxnLst/>
            <a:rect l="l" t="t" r="r" b="b"/>
            <a:pathLst>
              <a:path w="9525" h="14604">
                <a:moveTo>
                  <a:pt x="6639" y="14014"/>
                </a:moveTo>
                <a:lnTo>
                  <a:pt x="2213" y="14014"/>
                </a:lnTo>
                <a:lnTo>
                  <a:pt x="553" y="13453"/>
                </a:lnTo>
                <a:lnTo>
                  <a:pt x="0" y="13453"/>
                </a:lnTo>
                <a:lnTo>
                  <a:pt x="0" y="10650"/>
                </a:lnTo>
                <a:lnTo>
                  <a:pt x="5533" y="10650"/>
                </a:lnTo>
                <a:lnTo>
                  <a:pt x="5533" y="8969"/>
                </a:lnTo>
                <a:lnTo>
                  <a:pt x="4979" y="8408"/>
                </a:lnTo>
                <a:lnTo>
                  <a:pt x="3873" y="8408"/>
                </a:lnTo>
                <a:lnTo>
                  <a:pt x="3319" y="7847"/>
                </a:lnTo>
                <a:lnTo>
                  <a:pt x="1659" y="7287"/>
                </a:lnTo>
                <a:lnTo>
                  <a:pt x="0" y="6166"/>
                </a:lnTo>
                <a:lnTo>
                  <a:pt x="0" y="1681"/>
                </a:lnTo>
                <a:lnTo>
                  <a:pt x="2213" y="0"/>
                </a:lnTo>
                <a:lnTo>
                  <a:pt x="8299" y="0"/>
                </a:lnTo>
                <a:lnTo>
                  <a:pt x="8299" y="2802"/>
                </a:lnTo>
                <a:lnTo>
                  <a:pt x="4426" y="2802"/>
                </a:lnTo>
                <a:lnTo>
                  <a:pt x="3873" y="3363"/>
                </a:lnTo>
                <a:lnTo>
                  <a:pt x="3873" y="4484"/>
                </a:lnTo>
                <a:lnTo>
                  <a:pt x="4426" y="5045"/>
                </a:lnTo>
                <a:lnTo>
                  <a:pt x="4979" y="5045"/>
                </a:lnTo>
                <a:lnTo>
                  <a:pt x="6086" y="5605"/>
                </a:lnTo>
                <a:lnTo>
                  <a:pt x="8299" y="6166"/>
                </a:lnTo>
                <a:lnTo>
                  <a:pt x="9406" y="7847"/>
                </a:lnTo>
                <a:lnTo>
                  <a:pt x="9406" y="12892"/>
                </a:lnTo>
                <a:lnTo>
                  <a:pt x="6639" y="14014"/>
                </a:lnTo>
                <a:close/>
              </a:path>
              <a:path w="9525" h="14604">
                <a:moveTo>
                  <a:pt x="8299" y="3363"/>
                </a:moveTo>
                <a:lnTo>
                  <a:pt x="7192" y="2802"/>
                </a:lnTo>
                <a:lnTo>
                  <a:pt x="8299" y="2802"/>
                </a:lnTo>
                <a:lnTo>
                  <a:pt x="8299" y="3363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59929" y="5772658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2766" y="6726"/>
                </a:moveTo>
                <a:lnTo>
                  <a:pt x="1106" y="6726"/>
                </a:lnTo>
                <a:lnTo>
                  <a:pt x="0" y="6166"/>
                </a:lnTo>
                <a:lnTo>
                  <a:pt x="0" y="560"/>
                </a:lnTo>
                <a:lnTo>
                  <a:pt x="1106" y="0"/>
                </a:lnTo>
                <a:lnTo>
                  <a:pt x="2766" y="0"/>
                </a:lnTo>
                <a:lnTo>
                  <a:pt x="3319" y="560"/>
                </a:lnTo>
                <a:lnTo>
                  <a:pt x="3319" y="6166"/>
                </a:lnTo>
                <a:lnTo>
                  <a:pt x="2766" y="6726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69337" y="5768173"/>
            <a:ext cx="3810" cy="11430"/>
          </a:xfrm>
          <a:custGeom>
            <a:avLst/>
            <a:gdLst/>
            <a:ahLst/>
            <a:cxnLst/>
            <a:rect l="l" t="t" r="r" b="b"/>
            <a:pathLst>
              <a:path w="3809" h="11429">
                <a:moveTo>
                  <a:pt x="2766" y="11211"/>
                </a:moveTo>
                <a:lnTo>
                  <a:pt x="553" y="11211"/>
                </a:lnTo>
                <a:lnTo>
                  <a:pt x="0" y="10650"/>
                </a:lnTo>
                <a:lnTo>
                  <a:pt x="0" y="560"/>
                </a:lnTo>
                <a:lnTo>
                  <a:pt x="553" y="0"/>
                </a:lnTo>
                <a:lnTo>
                  <a:pt x="2766" y="0"/>
                </a:lnTo>
                <a:lnTo>
                  <a:pt x="3319" y="560"/>
                </a:lnTo>
                <a:lnTo>
                  <a:pt x="3319" y="10650"/>
                </a:lnTo>
                <a:lnTo>
                  <a:pt x="2766" y="11211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78744" y="5761446"/>
            <a:ext cx="3810" cy="22225"/>
          </a:xfrm>
          <a:custGeom>
            <a:avLst/>
            <a:gdLst/>
            <a:ahLst/>
            <a:cxnLst/>
            <a:rect l="l" t="t" r="r" b="b"/>
            <a:pathLst>
              <a:path w="3809" h="22225">
                <a:moveTo>
                  <a:pt x="2213" y="21861"/>
                </a:moveTo>
                <a:lnTo>
                  <a:pt x="553" y="21861"/>
                </a:lnTo>
                <a:lnTo>
                  <a:pt x="0" y="20740"/>
                </a:lnTo>
                <a:lnTo>
                  <a:pt x="0" y="1121"/>
                </a:lnTo>
                <a:lnTo>
                  <a:pt x="553" y="0"/>
                </a:lnTo>
                <a:lnTo>
                  <a:pt x="2213" y="0"/>
                </a:lnTo>
                <a:lnTo>
                  <a:pt x="3319" y="1121"/>
                </a:lnTo>
                <a:lnTo>
                  <a:pt x="3319" y="20740"/>
                </a:lnTo>
                <a:lnTo>
                  <a:pt x="2213" y="21861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87597" y="5768173"/>
            <a:ext cx="4445" cy="11430"/>
          </a:xfrm>
          <a:custGeom>
            <a:avLst/>
            <a:gdLst/>
            <a:ahLst/>
            <a:cxnLst/>
            <a:rect l="l" t="t" r="r" b="b"/>
            <a:pathLst>
              <a:path w="4445" h="11429">
                <a:moveTo>
                  <a:pt x="2766" y="11211"/>
                </a:moveTo>
                <a:lnTo>
                  <a:pt x="1106" y="11211"/>
                </a:lnTo>
                <a:lnTo>
                  <a:pt x="0" y="10650"/>
                </a:lnTo>
                <a:lnTo>
                  <a:pt x="0" y="560"/>
                </a:lnTo>
                <a:lnTo>
                  <a:pt x="1106" y="0"/>
                </a:lnTo>
                <a:lnTo>
                  <a:pt x="2766" y="0"/>
                </a:lnTo>
                <a:lnTo>
                  <a:pt x="3873" y="560"/>
                </a:lnTo>
                <a:lnTo>
                  <a:pt x="3873" y="10650"/>
                </a:lnTo>
                <a:lnTo>
                  <a:pt x="2766" y="11211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97004" y="5772657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2766" y="6726"/>
                </a:moveTo>
                <a:lnTo>
                  <a:pt x="1106" y="6726"/>
                </a:lnTo>
                <a:lnTo>
                  <a:pt x="0" y="6166"/>
                </a:lnTo>
                <a:lnTo>
                  <a:pt x="0" y="560"/>
                </a:lnTo>
                <a:lnTo>
                  <a:pt x="1106" y="0"/>
                </a:lnTo>
                <a:lnTo>
                  <a:pt x="2766" y="0"/>
                </a:lnTo>
                <a:lnTo>
                  <a:pt x="3319" y="560"/>
                </a:lnTo>
                <a:lnTo>
                  <a:pt x="3319" y="6166"/>
                </a:lnTo>
                <a:lnTo>
                  <a:pt x="2766" y="6726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06411" y="5768172"/>
            <a:ext cx="3810" cy="11430"/>
          </a:xfrm>
          <a:custGeom>
            <a:avLst/>
            <a:gdLst/>
            <a:ahLst/>
            <a:cxnLst/>
            <a:rect l="l" t="t" r="r" b="b"/>
            <a:pathLst>
              <a:path w="3809" h="11429">
                <a:moveTo>
                  <a:pt x="2766" y="11211"/>
                </a:moveTo>
                <a:lnTo>
                  <a:pt x="553" y="11211"/>
                </a:lnTo>
                <a:lnTo>
                  <a:pt x="0" y="10650"/>
                </a:lnTo>
                <a:lnTo>
                  <a:pt x="0" y="560"/>
                </a:lnTo>
                <a:lnTo>
                  <a:pt x="553" y="0"/>
                </a:lnTo>
                <a:lnTo>
                  <a:pt x="2766" y="0"/>
                </a:lnTo>
                <a:lnTo>
                  <a:pt x="3319" y="560"/>
                </a:lnTo>
                <a:lnTo>
                  <a:pt x="3319" y="10650"/>
                </a:lnTo>
                <a:lnTo>
                  <a:pt x="2766" y="11211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15817" y="5761445"/>
            <a:ext cx="3810" cy="22225"/>
          </a:xfrm>
          <a:custGeom>
            <a:avLst/>
            <a:gdLst/>
            <a:ahLst/>
            <a:cxnLst/>
            <a:rect l="l" t="t" r="r" b="b"/>
            <a:pathLst>
              <a:path w="3809" h="22225">
                <a:moveTo>
                  <a:pt x="2213" y="21861"/>
                </a:moveTo>
                <a:lnTo>
                  <a:pt x="553" y="21861"/>
                </a:lnTo>
                <a:lnTo>
                  <a:pt x="0" y="20740"/>
                </a:lnTo>
                <a:lnTo>
                  <a:pt x="0" y="1121"/>
                </a:lnTo>
                <a:lnTo>
                  <a:pt x="553" y="0"/>
                </a:lnTo>
                <a:lnTo>
                  <a:pt x="2213" y="0"/>
                </a:lnTo>
                <a:lnTo>
                  <a:pt x="3319" y="1121"/>
                </a:lnTo>
                <a:lnTo>
                  <a:pt x="3319" y="20740"/>
                </a:lnTo>
                <a:lnTo>
                  <a:pt x="2213" y="21861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24671" y="5768172"/>
            <a:ext cx="3810" cy="11430"/>
          </a:xfrm>
          <a:custGeom>
            <a:avLst/>
            <a:gdLst/>
            <a:ahLst/>
            <a:cxnLst/>
            <a:rect l="l" t="t" r="r" b="b"/>
            <a:pathLst>
              <a:path w="3809" h="11429">
                <a:moveTo>
                  <a:pt x="2766" y="11211"/>
                </a:moveTo>
                <a:lnTo>
                  <a:pt x="1106" y="11211"/>
                </a:lnTo>
                <a:lnTo>
                  <a:pt x="0" y="10650"/>
                </a:lnTo>
                <a:lnTo>
                  <a:pt x="0" y="560"/>
                </a:lnTo>
                <a:lnTo>
                  <a:pt x="1106" y="0"/>
                </a:lnTo>
                <a:lnTo>
                  <a:pt x="2766" y="0"/>
                </a:lnTo>
                <a:lnTo>
                  <a:pt x="3319" y="560"/>
                </a:lnTo>
                <a:lnTo>
                  <a:pt x="3319" y="10650"/>
                </a:lnTo>
                <a:lnTo>
                  <a:pt x="2766" y="11211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34078" y="5772656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2766" y="6726"/>
                </a:moveTo>
                <a:lnTo>
                  <a:pt x="553" y="6726"/>
                </a:lnTo>
                <a:lnTo>
                  <a:pt x="0" y="6166"/>
                </a:lnTo>
                <a:lnTo>
                  <a:pt x="0" y="560"/>
                </a:lnTo>
                <a:lnTo>
                  <a:pt x="553" y="0"/>
                </a:lnTo>
                <a:lnTo>
                  <a:pt x="2766" y="0"/>
                </a:lnTo>
                <a:lnTo>
                  <a:pt x="3319" y="560"/>
                </a:lnTo>
                <a:lnTo>
                  <a:pt x="3319" y="6166"/>
                </a:lnTo>
                <a:lnTo>
                  <a:pt x="2766" y="6726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04944" y="5273039"/>
            <a:ext cx="969263" cy="548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58567" y="5411723"/>
            <a:ext cx="1210055" cy="2727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23276" y="5222747"/>
            <a:ext cx="608075" cy="6507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212068" y="5222747"/>
            <a:ext cx="608075" cy="6507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67671" y="5222747"/>
            <a:ext cx="608075" cy="6507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0331" y="5369052"/>
            <a:ext cx="853439" cy="3581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41932" y="5379720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286"/>
                </a:lnTo>
              </a:path>
            </a:pathLst>
          </a:custGeom>
          <a:ln w="3175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86784" y="5379720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286"/>
                </a:lnTo>
              </a:path>
            </a:pathLst>
          </a:custGeom>
          <a:ln w="3175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92367" y="5379720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286"/>
                </a:lnTo>
              </a:path>
            </a:pathLst>
          </a:custGeom>
          <a:ln w="3175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05116" y="5379720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286"/>
                </a:lnTo>
              </a:path>
            </a:pathLst>
          </a:custGeom>
          <a:ln w="3175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049511" y="5379720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286"/>
                </a:lnTo>
              </a:path>
            </a:pathLst>
          </a:custGeom>
          <a:ln w="3175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693907" y="5379720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286"/>
                </a:lnTo>
              </a:path>
            </a:pathLst>
          </a:custGeom>
          <a:ln w="3175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81790" y="3178860"/>
            <a:ext cx="194056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han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4494" y="3170026"/>
            <a:ext cx="178816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20"/>
              </a:lnSpc>
            </a:pPr>
            <a:r>
              <a:rPr sz="4800" spc="-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4800" spc="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4800" spc="-8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48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800" spc="-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48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09004" y="3448811"/>
            <a:ext cx="58419" cy="220979"/>
          </a:xfrm>
          <a:custGeom>
            <a:avLst/>
            <a:gdLst/>
            <a:ahLst/>
            <a:cxnLst/>
            <a:rect l="l" t="t" r="r" b="b"/>
            <a:pathLst>
              <a:path w="58420" h="220979">
                <a:moveTo>
                  <a:pt x="0" y="0"/>
                </a:moveTo>
                <a:lnTo>
                  <a:pt x="57911" y="0"/>
                </a:lnTo>
                <a:lnTo>
                  <a:pt x="57911" y="220980"/>
                </a:lnTo>
                <a:lnTo>
                  <a:pt x="0" y="2209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48874" y="3442780"/>
            <a:ext cx="169545" cy="232410"/>
          </a:xfrm>
          <a:custGeom>
            <a:avLst/>
            <a:gdLst/>
            <a:ahLst/>
            <a:cxnLst/>
            <a:rect l="l" t="t" r="r" b="b"/>
            <a:pathLst>
              <a:path w="169545" h="232410">
                <a:moveTo>
                  <a:pt x="115219" y="0"/>
                </a:moveTo>
                <a:lnTo>
                  <a:pt x="71859" y="8562"/>
                </a:lnTo>
                <a:lnTo>
                  <a:pt x="37059" y="30006"/>
                </a:lnTo>
                <a:lnTo>
                  <a:pt x="12692" y="62338"/>
                </a:lnTo>
                <a:lnTo>
                  <a:pt x="827" y="103473"/>
                </a:lnTo>
                <a:lnTo>
                  <a:pt x="0" y="118784"/>
                </a:lnTo>
                <a:lnTo>
                  <a:pt x="1058" y="133664"/>
                </a:lnTo>
                <a:lnTo>
                  <a:pt x="13502" y="172700"/>
                </a:lnTo>
                <a:lnTo>
                  <a:pt x="38500" y="202646"/>
                </a:lnTo>
                <a:lnTo>
                  <a:pt x="74317" y="222617"/>
                </a:lnTo>
                <a:lnTo>
                  <a:pt x="119219" y="231728"/>
                </a:lnTo>
                <a:lnTo>
                  <a:pt x="135905" y="232198"/>
                </a:lnTo>
                <a:lnTo>
                  <a:pt x="150681" y="229877"/>
                </a:lnTo>
                <a:lnTo>
                  <a:pt x="162136" y="226982"/>
                </a:lnTo>
                <a:lnTo>
                  <a:pt x="169146" y="224357"/>
                </a:lnTo>
                <a:lnTo>
                  <a:pt x="165065" y="174773"/>
                </a:lnTo>
                <a:lnTo>
                  <a:pt x="119907" y="174773"/>
                </a:lnTo>
                <a:lnTo>
                  <a:pt x="105199" y="172789"/>
                </a:lnTo>
                <a:lnTo>
                  <a:pt x="72973" y="150573"/>
                </a:lnTo>
                <a:lnTo>
                  <a:pt x="61778" y="108041"/>
                </a:lnTo>
                <a:lnTo>
                  <a:pt x="64826" y="95778"/>
                </a:lnTo>
                <a:lnTo>
                  <a:pt x="103317" y="63222"/>
                </a:lnTo>
                <a:lnTo>
                  <a:pt x="137959" y="59231"/>
                </a:lnTo>
                <a:lnTo>
                  <a:pt x="168902" y="59231"/>
                </a:lnTo>
                <a:lnTo>
                  <a:pt x="167742" y="8562"/>
                </a:lnTo>
                <a:lnTo>
                  <a:pt x="160603" y="6767"/>
                </a:lnTo>
                <a:lnTo>
                  <a:pt x="149541" y="3860"/>
                </a:lnTo>
                <a:lnTo>
                  <a:pt x="134449" y="1163"/>
                </a:lnTo>
                <a:lnTo>
                  <a:pt x="115219" y="0"/>
                </a:lnTo>
                <a:close/>
              </a:path>
              <a:path w="169545" h="232410">
                <a:moveTo>
                  <a:pt x="164357" y="166167"/>
                </a:moveTo>
                <a:lnTo>
                  <a:pt x="154332" y="170046"/>
                </a:lnTo>
                <a:lnTo>
                  <a:pt x="139412" y="173376"/>
                </a:lnTo>
                <a:lnTo>
                  <a:pt x="119907" y="174773"/>
                </a:lnTo>
                <a:lnTo>
                  <a:pt x="165065" y="174773"/>
                </a:lnTo>
                <a:lnTo>
                  <a:pt x="164357" y="166167"/>
                </a:lnTo>
                <a:close/>
              </a:path>
              <a:path w="169545" h="232410">
                <a:moveTo>
                  <a:pt x="168902" y="59231"/>
                </a:moveTo>
                <a:lnTo>
                  <a:pt x="137959" y="59231"/>
                </a:lnTo>
                <a:lnTo>
                  <a:pt x="154209" y="62540"/>
                </a:lnTo>
                <a:lnTo>
                  <a:pt x="165142" y="66630"/>
                </a:lnTo>
                <a:lnTo>
                  <a:pt x="169146" y="69887"/>
                </a:lnTo>
                <a:lnTo>
                  <a:pt x="168902" y="59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65197" y="3442738"/>
            <a:ext cx="169545" cy="233679"/>
          </a:xfrm>
          <a:custGeom>
            <a:avLst/>
            <a:gdLst/>
            <a:ahLst/>
            <a:cxnLst/>
            <a:rect l="l" t="t" r="r" b="b"/>
            <a:pathLst>
              <a:path w="169545" h="233679">
                <a:moveTo>
                  <a:pt x="114156" y="0"/>
                </a:moveTo>
                <a:lnTo>
                  <a:pt x="71755" y="8154"/>
                </a:lnTo>
                <a:lnTo>
                  <a:pt x="37214" y="29584"/>
                </a:lnTo>
                <a:lnTo>
                  <a:pt x="12814" y="62233"/>
                </a:lnTo>
                <a:lnTo>
                  <a:pt x="837" y="104044"/>
                </a:lnTo>
                <a:lnTo>
                  <a:pt x="0" y="119662"/>
                </a:lnTo>
                <a:lnTo>
                  <a:pt x="1281" y="135536"/>
                </a:lnTo>
                <a:lnTo>
                  <a:pt x="15256" y="176699"/>
                </a:lnTo>
                <a:lnTo>
                  <a:pt x="41897" y="207369"/>
                </a:lnTo>
                <a:lnTo>
                  <a:pt x="77955" y="226518"/>
                </a:lnTo>
                <a:lnTo>
                  <a:pt x="120180" y="233113"/>
                </a:lnTo>
                <a:lnTo>
                  <a:pt x="137395" y="231937"/>
                </a:lnTo>
                <a:lnTo>
                  <a:pt x="151767" y="229618"/>
                </a:lnTo>
                <a:lnTo>
                  <a:pt x="162584" y="226868"/>
                </a:lnTo>
                <a:lnTo>
                  <a:pt x="169130" y="224399"/>
                </a:lnTo>
                <a:lnTo>
                  <a:pt x="165154" y="174823"/>
                </a:lnTo>
                <a:lnTo>
                  <a:pt x="120155" y="174823"/>
                </a:lnTo>
                <a:lnTo>
                  <a:pt x="105382" y="172881"/>
                </a:lnTo>
                <a:lnTo>
                  <a:pt x="72995" y="150738"/>
                </a:lnTo>
                <a:lnTo>
                  <a:pt x="61680" y="108305"/>
                </a:lnTo>
                <a:lnTo>
                  <a:pt x="64432" y="95989"/>
                </a:lnTo>
                <a:lnTo>
                  <a:pt x="101857" y="63284"/>
                </a:lnTo>
                <a:lnTo>
                  <a:pt x="137643" y="59273"/>
                </a:lnTo>
                <a:lnTo>
                  <a:pt x="168807" y="59273"/>
                </a:lnTo>
                <a:lnTo>
                  <a:pt x="167270" y="8538"/>
                </a:lnTo>
                <a:lnTo>
                  <a:pt x="147690" y="3783"/>
                </a:lnTo>
                <a:lnTo>
                  <a:pt x="132443" y="1146"/>
                </a:lnTo>
                <a:lnTo>
                  <a:pt x="114156" y="0"/>
                </a:lnTo>
                <a:close/>
              </a:path>
              <a:path w="169545" h="233679">
                <a:moveTo>
                  <a:pt x="164459" y="166152"/>
                </a:moveTo>
                <a:lnTo>
                  <a:pt x="154476" y="170050"/>
                </a:lnTo>
                <a:lnTo>
                  <a:pt x="139595" y="173408"/>
                </a:lnTo>
                <a:lnTo>
                  <a:pt x="120155" y="174823"/>
                </a:lnTo>
                <a:lnTo>
                  <a:pt x="165154" y="174823"/>
                </a:lnTo>
                <a:lnTo>
                  <a:pt x="164459" y="166152"/>
                </a:lnTo>
                <a:close/>
              </a:path>
              <a:path w="169545" h="233679">
                <a:moveTo>
                  <a:pt x="168807" y="59273"/>
                </a:moveTo>
                <a:lnTo>
                  <a:pt x="137643" y="59273"/>
                </a:lnTo>
                <a:lnTo>
                  <a:pt x="153163" y="62582"/>
                </a:lnTo>
                <a:lnTo>
                  <a:pt x="163874" y="66671"/>
                </a:lnTo>
                <a:lnTo>
                  <a:pt x="169130" y="69929"/>
                </a:lnTo>
                <a:lnTo>
                  <a:pt x="168807" y="592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79475" y="3443035"/>
            <a:ext cx="231140" cy="232410"/>
          </a:xfrm>
          <a:custGeom>
            <a:avLst/>
            <a:gdLst/>
            <a:ahLst/>
            <a:cxnLst/>
            <a:rect l="l" t="t" r="r" b="b"/>
            <a:pathLst>
              <a:path w="231140" h="232410">
                <a:moveTo>
                  <a:pt x="106033" y="0"/>
                </a:moveTo>
                <a:lnTo>
                  <a:pt x="65301" y="10231"/>
                </a:lnTo>
                <a:lnTo>
                  <a:pt x="33145" y="33466"/>
                </a:lnTo>
                <a:lnTo>
                  <a:pt x="11085" y="67816"/>
                </a:lnTo>
                <a:lnTo>
                  <a:pt x="639" y="111392"/>
                </a:lnTo>
                <a:lnTo>
                  <a:pt x="0" y="127642"/>
                </a:lnTo>
                <a:lnTo>
                  <a:pt x="1912" y="140981"/>
                </a:lnTo>
                <a:lnTo>
                  <a:pt x="16087" y="177390"/>
                </a:lnTo>
                <a:lnTo>
                  <a:pt x="42519" y="206403"/>
                </a:lnTo>
                <a:lnTo>
                  <a:pt x="80695" y="225468"/>
                </a:lnTo>
                <a:lnTo>
                  <a:pt x="130099" y="232036"/>
                </a:lnTo>
                <a:lnTo>
                  <a:pt x="144945" y="229451"/>
                </a:lnTo>
                <a:lnTo>
                  <a:pt x="183502" y="212183"/>
                </a:lnTo>
                <a:lnTo>
                  <a:pt x="211737" y="183019"/>
                </a:lnTo>
                <a:lnTo>
                  <a:pt x="217345" y="173283"/>
                </a:lnTo>
                <a:lnTo>
                  <a:pt x="103356" y="173283"/>
                </a:lnTo>
                <a:lnTo>
                  <a:pt x="90878" y="168931"/>
                </a:lnTo>
                <a:lnTo>
                  <a:pt x="63658" y="139765"/>
                </a:lnTo>
                <a:lnTo>
                  <a:pt x="57821" y="109377"/>
                </a:lnTo>
                <a:lnTo>
                  <a:pt x="61214" y="95551"/>
                </a:lnTo>
                <a:lnTo>
                  <a:pt x="88049" y="64888"/>
                </a:lnTo>
                <a:lnTo>
                  <a:pt x="115328" y="57973"/>
                </a:lnTo>
                <a:lnTo>
                  <a:pt x="216437" y="57973"/>
                </a:lnTo>
                <a:lnTo>
                  <a:pt x="216295" y="57682"/>
                </a:lnTo>
                <a:lnTo>
                  <a:pt x="190711" y="27306"/>
                </a:lnTo>
                <a:lnTo>
                  <a:pt x="153651" y="7172"/>
                </a:lnTo>
                <a:lnTo>
                  <a:pt x="123022" y="783"/>
                </a:lnTo>
                <a:lnTo>
                  <a:pt x="106033" y="0"/>
                </a:lnTo>
                <a:close/>
              </a:path>
              <a:path w="231140" h="232410">
                <a:moveTo>
                  <a:pt x="216437" y="57973"/>
                </a:moveTo>
                <a:lnTo>
                  <a:pt x="115328" y="57973"/>
                </a:lnTo>
                <a:lnTo>
                  <a:pt x="124442" y="58701"/>
                </a:lnTo>
                <a:lnTo>
                  <a:pt x="137626" y="62538"/>
                </a:lnTo>
                <a:lnTo>
                  <a:pt x="166686" y="90502"/>
                </a:lnTo>
                <a:lnTo>
                  <a:pt x="173161" y="119313"/>
                </a:lnTo>
                <a:lnTo>
                  <a:pt x="171016" y="132023"/>
                </a:lnTo>
                <a:lnTo>
                  <a:pt x="135469" y="168487"/>
                </a:lnTo>
                <a:lnTo>
                  <a:pt x="103356" y="173283"/>
                </a:lnTo>
                <a:lnTo>
                  <a:pt x="217345" y="173283"/>
                </a:lnTo>
                <a:lnTo>
                  <a:pt x="230332" y="130904"/>
                </a:lnTo>
                <a:lnTo>
                  <a:pt x="231152" y="116266"/>
                </a:lnTo>
                <a:lnTo>
                  <a:pt x="230969" y="109377"/>
                </a:lnTo>
                <a:lnTo>
                  <a:pt x="229481" y="95551"/>
                </a:lnTo>
                <a:lnTo>
                  <a:pt x="226524" y="82281"/>
                </a:lnTo>
                <a:lnTo>
                  <a:pt x="222115" y="69614"/>
                </a:lnTo>
                <a:lnTo>
                  <a:pt x="216437" y="57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43112" y="3442752"/>
            <a:ext cx="151130" cy="233045"/>
          </a:xfrm>
          <a:custGeom>
            <a:avLst/>
            <a:gdLst/>
            <a:ahLst/>
            <a:cxnLst/>
            <a:rect l="l" t="t" r="r" b="b"/>
            <a:pathLst>
              <a:path w="151129" h="233045">
                <a:moveTo>
                  <a:pt x="0" y="174848"/>
                </a:moveTo>
                <a:lnTo>
                  <a:pt x="1181" y="225162"/>
                </a:lnTo>
                <a:lnTo>
                  <a:pt x="48226" y="232462"/>
                </a:lnTo>
                <a:lnTo>
                  <a:pt x="68601" y="232887"/>
                </a:lnTo>
                <a:lnTo>
                  <a:pt x="81665" y="231338"/>
                </a:lnTo>
                <a:lnTo>
                  <a:pt x="118886" y="216807"/>
                </a:lnTo>
                <a:lnTo>
                  <a:pt x="144838" y="184485"/>
                </a:lnTo>
                <a:lnTo>
                  <a:pt x="145101" y="183543"/>
                </a:lnTo>
                <a:lnTo>
                  <a:pt x="49394" y="183543"/>
                </a:lnTo>
                <a:lnTo>
                  <a:pt x="33076" y="181908"/>
                </a:lnTo>
                <a:lnTo>
                  <a:pt x="18444" y="178950"/>
                </a:lnTo>
                <a:lnTo>
                  <a:pt x="6938" y="176114"/>
                </a:lnTo>
                <a:lnTo>
                  <a:pt x="0" y="174848"/>
                </a:lnTo>
                <a:close/>
              </a:path>
              <a:path w="151129" h="233045">
                <a:moveTo>
                  <a:pt x="77795" y="0"/>
                </a:moveTo>
                <a:lnTo>
                  <a:pt x="35428" y="10368"/>
                </a:lnTo>
                <a:lnTo>
                  <a:pt x="9391" y="38317"/>
                </a:lnTo>
                <a:lnTo>
                  <a:pt x="1125" y="82905"/>
                </a:lnTo>
                <a:lnTo>
                  <a:pt x="5195" y="96296"/>
                </a:lnTo>
                <a:lnTo>
                  <a:pt x="30983" y="124854"/>
                </a:lnTo>
                <a:lnTo>
                  <a:pt x="55130" y="136951"/>
                </a:lnTo>
                <a:lnTo>
                  <a:pt x="60934" y="136951"/>
                </a:lnTo>
                <a:lnTo>
                  <a:pt x="63842" y="139860"/>
                </a:lnTo>
                <a:lnTo>
                  <a:pt x="69681" y="140545"/>
                </a:lnTo>
                <a:lnTo>
                  <a:pt x="81425" y="145903"/>
                </a:lnTo>
                <a:lnTo>
                  <a:pt x="89241" y="155483"/>
                </a:lnTo>
                <a:lnTo>
                  <a:pt x="91285" y="169986"/>
                </a:lnTo>
                <a:lnTo>
                  <a:pt x="84217" y="177108"/>
                </a:lnTo>
                <a:lnTo>
                  <a:pt x="70572" y="181843"/>
                </a:lnTo>
                <a:lnTo>
                  <a:pt x="49394" y="183543"/>
                </a:lnTo>
                <a:lnTo>
                  <a:pt x="145101" y="183543"/>
                </a:lnTo>
                <a:lnTo>
                  <a:pt x="149138" y="169100"/>
                </a:lnTo>
                <a:lnTo>
                  <a:pt x="150602" y="151174"/>
                </a:lnTo>
                <a:lnTo>
                  <a:pt x="148420" y="139263"/>
                </a:lnTo>
                <a:lnTo>
                  <a:pt x="127088" y="107669"/>
                </a:lnTo>
                <a:lnTo>
                  <a:pt x="74391" y="84225"/>
                </a:lnTo>
                <a:lnTo>
                  <a:pt x="63405" y="77106"/>
                </a:lnTo>
                <a:lnTo>
                  <a:pt x="58775" y="62333"/>
                </a:lnTo>
                <a:lnTo>
                  <a:pt x="64929" y="55211"/>
                </a:lnTo>
                <a:lnTo>
                  <a:pt x="78036" y="50941"/>
                </a:lnTo>
                <a:lnTo>
                  <a:pt x="98948" y="49525"/>
                </a:lnTo>
                <a:lnTo>
                  <a:pt x="136052" y="49525"/>
                </a:lnTo>
                <a:lnTo>
                  <a:pt x="133780" y="8225"/>
                </a:lnTo>
                <a:lnTo>
                  <a:pt x="125301" y="6162"/>
                </a:lnTo>
                <a:lnTo>
                  <a:pt x="112364" y="3412"/>
                </a:lnTo>
                <a:lnTo>
                  <a:pt x="96138" y="1012"/>
                </a:lnTo>
                <a:lnTo>
                  <a:pt x="77795" y="0"/>
                </a:lnTo>
                <a:close/>
              </a:path>
              <a:path w="151129" h="233045">
                <a:moveTo>
                  <a:pt x="136052" y="49525"/>
                </a:moveTo>
                <a:lnTo>
                  <a:pt x="98948" y="49525"/>
                </a:lnTo>
                <a:lnTo>
                  <a:pt x="108847" y="49948"/>
                </a:lnTo>
                <a:lnTo>
                  <a:pt x="119216" y="51605"/>
                </a:lnTo>
                <a:lnTo>
                  <a:pt x="136372" y="55341"/>
                </a:lnTo>
                <a:lnTo>
                  <a:pt x="136052" y="495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49340" y="3134890"/>
            <a:ext cx="55244" cy="114300"/>
          </a:xfrm>
          <a:custGeom>
            <a:avLst/>
            <a:gdLst/>
            <a:ahLst/>
            <a:cxnLst/>
            <a:rect l="l" t="t" r="r" b="b"/>
            <a:pathLst>
              <a:path w="55245" h="114300">
                <a:moveTo>
                  <a:pt x="30057" y="0"/>
                </a:moveTo>
                <a:lnTo>
                  <a:pt x="15301" y="3036"/>
                </a:lnTo>
                <a:lnTo>
                  <a:pt x="5128" y="11541"/>
                </a:lnTo>
                <a:lnTo>
                  <a:pt x="295" y="24540"/>
                </a:lnTo>
                <a:lnTo>
                  <a:pt x="0" y="87895"/>
                </a:lnTo>
                <a:lnTo>
                  <a:pt x="3454" y="100943"/>
                </a:lnTo>
                <a:lnTo>
                  <a:pt x="13029" y="110329"/>
                </a:lnTo>
                <a:lnTo>
                  <a:pt x="27544" y="114250"/>
                </a:lnTo>
                <a:lnTo>
                  <a:pt x="41673" y="110665"/>
                </a:lnTo>
                <a:lnTo>
                  <a:pt x="51325" y="101180"/>
                </a:lnTo>
                <a:lnTo>
                  <a:pt x="54863" y="29285"/>
                </a:lnTo>
                <a:lnTo>
                  <a:pt x="51518" y="14226"/>
                </a:lnTo>
                <a:lnTo>
                  <a:pt x="42659" y="4065"/>
                </a:lnTo>
                <a:lnTo>
                  <a:pt x="300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3274" y="3058690"/>
            <a:ext cx="55244" cy="187325"/>
          </a:xfrm>
          <a:custGeom>
            <a:avLst/>
            <a:gdLst/>
            <a:ahLst/>
            <a:cxnLst/>
            <a:rect l="l" t="t" r="r" b="b"/>
            <a:pathLst>
              <a:path w="55245" h="187325">
                <a:moveTo>
                  <a:pt x="27095" y="0"/>
                </a:moveTo>
                <a:lnTo>
                  <a:pt x="13068" y="3612"/>
                </a:lnTo>
                <a:lnTo>
                  <a:pt x="3464" y="13165"/>
                </a:lnTo>
                <a:lnTo>
                  <a:pt x="0" y="164136"/>
                </a:lnTo>
                <a:lnTo>
                  <a:pt x="3715" y="177789"/>
                </a:lnTo>
                <a:lnTo>
                  <a:pt x="13495" y="187281"/>
                </a:lnTo>
                <a:lnTo>
                  <a:pt x="31300" y="187070"/>
                </a:lnTo>
                <a:lnTo>
                  <a:pt x="44251" y="182395"/>
                </a:lnTo>
                <a:lnTo>
                  <a:pt x="52163" y="174377"/>
                </a:lnTo>
                <a:lnTo>
                  <a:pt x="54853" y="164136"/>
                </a:lnTo>
                <a:lnTo>
                  <a:pt x="54853" y="26354"/>
                </a:lnTo>
                <a:lnTo>
                  <a:pt x="50780" y="13307"/>
                </a:lnTo>
                <a:lnTo>
                  <a:pt x="40539" y="3920"/>
                </a:lnTo>
                <a:lnTo>
                  <a:pt x="27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54140" y="2956673"/>
            <a:ext cx="55244" cy="347345"/>
          </a:xfrm>
          <a:custGeom>
            <a:avLst/>
            <a:gdLst/>
            <a:ahLst/>
            <a:cxnLst/>
            <a:rect l="l" t="t" r="r" b="b"/>
            <a:pathLst>
              <a:path w="55245" h="347345">
                <a:moveTo>
                  <a:pt x="41316" y="0"/>
                </a:moveTo>
                <a:lnTo>
                  <a:pt x="23503" y="228"/>
                </a:lnTo>
                <a:lnTo>
                  <a:pt x="10554" y="4916"/>
                </a:lnTo>
                <a:lnTo>
                  <a:pt x="2656" y="12940"/>
                </a:lnTo>
                <a:lnTo>
                  <a:pt x="0" y="321068"/>
                </a:lnTo>
                <a:lnTo>
                  <a:pt x="4084" y="334089"/>
                </a:lnTo>
                <a:lnTo>
                  <a:pt x="14352" y="343448"/>
                </a:lnTo>
                <a:lnTo>
                  <a:pt x="27822" y="347337"/>
                </a:lnTo>
                <a:lnTo>
                  <a:pt x="41839" y="343714"/>
                </a:lnTo>
                <a:lnTo>
                  <a:pt x="51430" y="334144"/>
                </a:lnTo>
                <a:lnTo>
                  <a:pt x="54863" y="23126"/>
                </a:lnTo>
                <a:lnTo>
                  <a:pt x="51126" y="9462"/>
                </a:lnTo>
                <a:lnTo>
                  <a:pt x="413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08074" y="3058690"/>
            <a:ext cx="55244" cy="187325"/>
          </a:xfrm>
          <a:custGeom>
            <a:avLst/>
            <a:gdLst/>
            <a:ahLst/>
            <a:cxnLst/>
            <a:rect l="l" t="t" r="r" b="b"/>
            <a:pathLst>
              <a:path w="55245" h="187325">
                <a:moveTo>
                  <a:pt x="27309" y="0"/>
                </a:moveTo>
                <a:lnTo>
                  <a:pt x="13180" y="3584"/>
                </a:lnTo>
                <a:lnTo>
                  <a:pt x="3527" y="13069"/>
                </a:lnTo>
                <a:lnTo>
                  <a:pt x="0" y="164136"/>
                </a:lnTo>
                <a:lnTo>
                  <a:pt x="3715" y="177789"/>
                </a:lnTo>
                <a:lnTo>
                  <a:pt x="13495" y="187281"/>
                </a:lnTo>
                <a:lnTo>
                  <a:pt x="32521" y="187070"/>
                </a:lnTo>
                <a:lnTo>
                  <a:pt x="45337" y="182395"/>
                </a:lnTo>
                <a:lnTo>
                  <a:pt x="52572" y="174377"/>
                </a:lnTo>
                <a:lnTo>
                  <a:pt x="54853" y="164136"/>
                </a:lnTo>
                <a:lnTo>
                  <a:pt x="54853" y="26354"/>
                </a:lnTo>
                <a:lnTo>
                  <a:pt x="51399" y="13307"/>
                </a:lnTo>
                <a:lnTo>
                  <a:pt x="41823" y="3920"/>
                </a:lnTo>
                <a:lnTo>
                  <a:pt x="273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58940" y="3135060"/>
            <a:ext cx="58419" cy="114300"/>
          </a:xfrm>
          <a:custGeom>
            <a:avLst/>
            <a:gdLst/>
            <a:ahLst/>
            <a:cxnLst/>
            <a:rect l="l" t="t" r="r" b="b"/>
            <a:pathLst>
              <a:path w="58420" h="114300">
                <a:moveTo>
                  <a:pt x="32220" y="0"/>
                </a:moveTo>
                <a:lnTo>
                  <a:pt x="17851" y="2700"/>
                </a:lnTo>
                <a:lnTo>
                  <a:pt x="6789" y="10552"/>
                </a:lnTo>
                <a:lnTo>
                  <a:pt x="687" y="22663"/>
                </a:lnTo>
                <a:lnTo>
                  <a:pt x="0" y="87725"/>
                </a:lnTo>
                <a:lnTo>
                  <a:pt x="4072" y="100756"/>
                </a:lnTo>
                <a:lnTo>
                  <a:pt x="14316" y="110139"/>
                </a:lnTo>
                <a:lnTo>
                  <a:pt x="27770" y="114077"/>
                </a:lnTo>
                <a:lnTo>
                  <a:pt x="41883" y="110842"/>
                </a:lnTo>
                <a:lnTo>
                  <a:pt x="52742" y="102210"/>
                </a:lnTo>
                <a:lnTo>
                  <a:pt x="57808" y="89865"/>
                </a:lnTo>
                <a:lnTo>
                  <a:pt x="57911" y="29114"/>
                </a:lnTo>
                <a:lnTo>
                  <a:pt x="54209" y="14693"/>
                </a:lnTo>
                <a:lnTo>
                  <a:pt x="44797" y="4645"/>
                </a:lnTo>
                <a:lnTo>
                  <a:pt x="32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12864" y="3061862"/>
            <a:ext cx="55244" cy="187325"/>
          </a:xfrm>
          <a:custGeom>
            <a:avLst/>
            <a:gdLst/>
            <a:ahLst/>
            <a:cxnLst/>
            <a:rect l="l" t="t" r="r" b="b"/>
            <a:pathLst>
              <a:path w="55245" h="187325">
                <a:moveTo>
                  <a:pt x="41358" y="0"/>
                </a:moveTo>
                <a:lnTo>
                  <a:pt x="2281" y="12904"/>
                </a:lnTo>
                <a:lnTo>
                  <a:pt x="0" y="160926"/>
                </a:lnTo>
                <a:lnTo>
                  <a:pt x="3454" y="173974"/>
                </a:lnTo>
                <a:lnTo>
                  <a:pt x="13029" y="183360"/>
                </a:lnTo>
                <a:lnTo>
                  <a:pt x="27544" y="187281"/>
                </a:lnTo>
                <a:lnTo>
                  <a:pt x="41673" y="183696"/>
                </a:lnTo>
                <a:lnTo>
                  <a:pt x="51325" y="174211"/>
                </a:lnTo>
                <a:lnTo>
                  <a:pt x="54853" y="23144"/>
                </a:lnTo>
                <a:lnTo>
                  <a:pt x="51138" y="9491"/>
                </a:lnTo>
                <a:lnTo>
                  <a:pt x="413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66788" y="2953532"/>
            <a:ext cx="55244" cy="347345"/>
          </a:xfrm>
          <a:custGeom>
            <a:avLst/>
            <a:gdLst/>
            <a:ahLst/>
            <a:cxnLst/>
            <a:rect l="l" t="t" r="r" b="b"/>
            <a:pathLst>
              <a:path w="55245" h="347345">
                <a:moveTo>
                  <a:pt x="27243" y="0"/>
                </a:moveTo>
                <a:lnTo>
                  <a:pt x="13130" y="3596"/>
                </a:lnTo>
                <a:lnTo>
                  <a:pt x="3492" y="13102"/>
                </a:lnTo>
                <a:lnTo>
                  <a:pt x="0" y="324210"/>
                </a:lnTo>
                <a:lnTo>
                  <a:pt x="3737" y="337874"/>
                </a:lnTo>
                <a:lnTo>
                  <a:pt x="13547" y="347337"/>
                </a:lnTo>
                <a:lnTo>
                  <a:pt x="32582" y="347108"/>
                </a:lnTo>
                <a:lnTo>
                  <a:pt x="45394" y="342420"/>
                </a:lnTo>
                <a:lnTo>
                  <a:pt x="52611" y="334396"/>
                </a:lnTo>
                <a:lnTo>
                  <a:pt x="54864" y="26268"/>
                </a:lnTo>
                <a:lnTo>
                  <a:pt x="51399" y="13247"/>
                </a:lnTo>
                <a:lnTo>
                  <a:pt x="41796" y="3888"/>
                </a:lnTo>
                <a:lnTo>
                  <a:pt x="27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17664" y="3061862"/>
            <a:ext cx="55244" cy="187325"/>
          </a:xfrm>
          <a:custGeom>
            <a:avLst/>
            <a:gdLst/>
            <a:ahLst/>
            <a:cxnLst/>
            <a:rect l="l" t="t" r="r" b="b"/>
            <a:pathLst>
              <a:path w="55245" h="187325">
                <a:moveTo>
                  <a:pt x="41358" y="0"/>
                </a:moveTo>
                <a:lnTo>
                  <a:pt x="2690" y="12904"/>
                </a:lnTo>
                <a:lnTo>
                  <a:pt x="0" y="160926"/>
                </a:lnTo>
                <a:lnTo>
                  <a:pt x="4072" y="173974"/>
                </a:lnTo>
                <a:lnTo>
                  <a:pt x="14314" y="183360"/>
                </a:lnTo>
                <a:lnTo>
                  <a:pt x="27757" y="187281"/>
                </a:lnTo>
                <a:lnTo>
                  <a:pt x="41784" y="183668"/>
                </a:lnTo>
                <a:lnTo>
                  <a:pt x="51388" y="174116"/>
                </a:lnTo>
                <a:lnTo>
                  <a:pt x="54853" y="23144"/>
                </a:lnTo>
                <a:lnTo>
                  <a:pt x="51138" y="9491"/>
                </a:lnTo>
                <a:lnTo>
                  <a:pt x="413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71598" y="3135054"/>
            <a:ext cx="55244" cy="111125"/>
          </a:xfrm>
          <a:custGeom>
            <a:avLst/>
            <a:gdLst/>
            <a:ahLst/>
            <a:cxnLst/>
            <a:rect l="l" t="t" r="r" b="b"/>
            <a:pathLst>
              <a:path w="55245" h="111125">
                <a:moveTo>
                  <a:pt x="29729" y="0"/>
                </a:moveTo>
                <a:lnTo>
                  <a:pt x="15150" y="2942"/>
                </a:lnTo>
                <a:lnTo>
                  <a:pt x="5058" y="11444"/>
                </a:lnTo>
                <a:lnTo>
                  <a:pt x="269" y="24494"/>
                </a:lnTo>
                <a:lnTo>
                  <a:pt x="0" y="87769"/>
                </a:lnTo>
                <a:lnTo>
                  <a:pt x="3715" y="101422"/>
                </a:lnTo>
                <a:lnTo>
                  <a:pt x="13495" y="110914"/>
                </a:lnTo>
                <a:lnTo>
                  <a:pt x="32521" y="110703"/>
                </a:lnTo>
                <a:lnTo>
                  <a:pt x="45337" y="106028"/>
                </a:lnTo>
                <a:lnTo>
                  <a:pt x="52572" y="98010"/>
                </a:lnTo>
                <a:lnTo>
                  <a:pt x="54853" y="87769"/>
                </a:lnTo>
                <a:lnTo>
                  <a:pt x="54853" y="29120"/>
                </a:lnTo>
                <a:lnTo>
                  <a:pt x="51723" y="14683"/>
                </a:lnTo>
                <a:lnTo>
                  <a:pt x="43010" y="4632"/>
                </a:lnTo>
                <a:lnTo>
                  <a:pt x="29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8460">
              <a:lnSpc>
                <a:spcPct val="100000"/>
              </a:lnSpc>
            </a:pPr>
            <a:r>
              <a:rPr dirty="0"/>
              <a:t>In</a:t>
            </a:r>
            <a:r>
              <a:rPr spc="-20" dirty="0"/>
              <a:t>c</a:t>
            </a:r>
            <a:r>
              <a:rPr spc="-60" dirty="0"/>
              <a:t>r</a:t>
            </a:r>
            <a:r>
              <a:rPr spc="-25" dirty="0"/>
              <a:t>e</a:t>
            </a:r>
            <a:r>
              <a:rPr dirty="0"/>
              <a:t>a</a:t>
            </a:r>
            <a:r>
              <a:rPr spc="-5" dirty="0"/>
              <a:t>s</a:t>
            </a:r>
            <a:r>
              <a:rPr dirty="0"/>
              <a:t>in</a:t>
            </a:r>
            <a:r>
              <a:rPr spc="-20" dirty="0"/>
              <a:t>g</a:t>
            </a:r>
            <a:r>
              <a:rPr spc="-25" dirty="0"/>
              <a:t> B</a:t>
            </a:r>
            <a:r>
              <a:rPr dirty="0"/>
              <a:t>and</a:t>
            </a:r>
            <a:r>
              <a:rPr spc="-40" dirty="0"/>
              <a:t>w</a:t>
            </a:r>
            <a:r>
              <a:rPr dirty="0"/>
              <a:t>id</a:t>
            </a:r>
            <a:r>
              <a:rPr spc="-25" dirty="0"/>
              <a:t>t</a:t>
            </a:r>
            <a:r>
              <a:rPr dirty="0"/>
              <a:t>h</a:t>
            </a:r>
            <a:r>
              <a:rPr spc="-20" dirty="0"/>
              <a:t> </a:t>
            </a:r>
            <a:r>
              <a:rPr spc="5" dirty="0"/>
              <a:t>D</a:t>
            </a:r>
            <a:r>
              <a:rPr spc="-25" dirty="0"/>
              <a:t>e</a:t>
            </a:r>
            <a:r>
              <a:rPr dirty="0"/>
              <a:t>mands</a:t>
            </a:r>
          </a:p>
        </p:txBody>
      </p:sp>
      <p:sp>
        <p:nvSpPr>
          <p:cNvPr id="3" name="object 3"/>
          <p:cNvSpPr/>
          <p:nvPr/>
        </p:nvSpPr>
        <p:spPr>
          <a:xfrm>
            <a:off x="1466088" y="4139184"/>
            <a:ext cx="1303019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7216" y="3409188"/>
            <a:ext cx="1540763" cy="353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70020" y="3279647"/>
            <a:ext cx="899159" cy="6812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49979" y="4529328"/>
            <a:ext cx="1539239" cy="420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6127" y="2010157"/>
            <a:ext cx="2524125" cy="416559"/>
          </a:xfrm>
          <a:custGeom>
            <a:avLst/>
            <a:gdLst/>
            <a:ahLst/>
            <a:cxnLst/>
            <a:rect l="l" t="t" r="r" b="b"/>
            <a:pathLst>
              <a:path w="2524125" h="416560">
                <a:moveTo>
                  <a:pt x="2315718" y="0"/>
                </a:moveTo>
                <a:lnTo>
                  <a:pt x="208026" y="0"/>
                </a:lnTo>
                <a:lnTo>
                  <a:pt x="190965" y="689"/>
                </a:lnTo>
                <a:lnTo>
                  <a:pt x="142275" y="10605"/>
                </a:lnTo>
                <a:lnTo>
                  <a:pt x="98449" y="31168"/>
                </a:lnTo>
                <a:lnTo>
                  <a:pt x="60931" y="60931"/>
                </a:lnTo>
                <a:lnTo>
                  <a:pt x="31168" y="98449"/>
                </a:lnTo>
                <a:lnTo>
                  <a:pt x="10605" y="142275"/>
                </a:lnTo>
                <a:lnTo>
                  <a:pt x="689" y="190965"/>
                </a:lnTo>
                <a:lnTo>
                  <a:pt x="0" y="208025"/>
                </a:lnTo>
                <a:lnTo>
                  <a:pt x="689" y="225088"/>
                </a:lnTo>
                <a:lnTo>
                  <a:pt x="10607" y="273781"/>
                </a:lnTo>
                <a:lnTo>
                  <a:pt x="31172" y="317608"/>
                </a:lnTo>
                <a:lnTo>
                  <a:pt x="60936" y="355125"/>
                </a:lnTo>
                <a:lnTo>
                  <a:pt x="98454" y="384886"/>
                </a:lnTo>
                <a:lnTo>
                  <a:pt x="142279" y="405447"/>
                </a:lnTo>
                <a:lnTo>
                  <a:pt x="190967" y="415362"/>
                </a:lnTo>
                <a:lnTo>
                  <a:pt x="208026" y="416051"/>
                </a:lnTo>
                <a:lnTo>
                  <a:pt x="2315718" y="416051"/>
                </a:lnTo>
                <a:lnTo>
                  <a:pt x="2365709" y="410005"/>
                </a:lnTo>
                <a:lnTo>
                  <a:pt x="2411319" y="392831"/>
                </a:lnTo>
                <a:lnTo>
                  <a:pt x="2451101" y="365974"/>
                </a:lnTo>
                <a:lnTo>
                  <a:pt x="2483609" y="330881"/>
                </a:lnTo>
                <a:lnTo>
                  <a:pt x="2507397" y="288996"/>
                </a:lnTo>
                <a:lnTo>
                  <a:pt x="2521021" y="241767"/>
                </a:lnTo>
                <a:lnTo>
                  <a:pt x="2523744" y="208025"/>
                </a:lnTo>
                <a:lnTo>
                  <a:pt x="2523054" y="190965"/>
                </a:lnTo>
                <a:lnTo>
                  <a:pt x="2513139" y="142275"/>
                </a:lnTo>
                <a:lnTo>
                  <a:pt x="2492578" y="98449"/>
                </a:lnTo>
                <a:lnTo>
                  <a:pt x="2462817" y="60931"/>
                </a:lnTo>
                <a:lnTo>
                  <a:pt x="2425300" y="31168"/>
                </a:lnTo>
                <a:lnTo>
                  <a:pt x="2381473" y="10605"/>
                </a:lnTo>
                <a:lnTo>
                  <a:pt x="2332780" y="689"/>
                </a:lnTo>
                <a:lnTo>
                  <a:pt x="2315718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24341" y="2110282"/>
            <a:ext cx="16452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SaaS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82128" y="2010157"/>
            <a:ext cx="2524125" cy="416559"/>
          </a:xfrm>
          <a:custGeom>
            <a:avLst/>
            <a:gdLst/>
            <a:ahLst/>
            <a:cxnLst/>
            <a:rect l="l" t="t" r="r" b="b"/>
            <a:pathLst>
              <a:path w="2524125" h="416560">
                <a:moveTo>
                  <a:pt x="2315718" y="0"/>
                </a:moveTo>
                <a:lnTo>
                  <a:pt x="208026" y="0"/>
                </a:lnTo>
                <a:lnTo>
                  <a:pt x="190965" y="689"/>
                </a:lnTo>
                <a:lnTo>
                  <a:pt x="142275" y="10605"/>
                </a:lnTo>
                <a:lnTo>
                  <a:pt x="98449" y="31168"/>
                </a:lnTo>
                <a:lnTo>
                  <a:pt x="60931" y="60931"/>
                </a:lnTo>
                <a:lnTo>
                  <a:pt x="31168" y="98449"/>
                </a:lnTo>
                <a:lnTo>
                  <a:pt x="10605" y="142275"/>
                </a:lnTo>
                <a:lnTo>
                  <a:pt x="689" y="190965"/>
                </a:lnTo>
                <a:lnTo>
                  <a:pt x="0" y="208025"/>
                </a:lnTo>
                <a:lnTo>
                  <a:pt x="689" y="225088"/>
                </a:lnTo>
                <a:lnTo>
                  <a:pt x="10607" y="273781"/>
                </a:lnTo>
                <a:lnTo>
                  <a:pt x="31172" y="317608"/>
                </a:lnTo>
                <a:lnTo>
                  <a:pt x="60936" y="355125"/>
                </a:lnTo>
                <a:lnTo>
                  <a:pt x="98454" y="384886"/>
                </a:lnTo>
                <a:lnTo>
                  <a:pt x="142279" y="405447"/>
                </a:lnTo>
                <a:lnTo>
                  <a:pt x="190967" y="415362"/>
                </a:lnTo>
                <a:lnTo>
                  <a:pt x="208026" y="416051"/>
                </a:lnTo>
                <a:lnTo>
                  <a:pt x="2315718" y="416051"/>
                </a:lnTo>
                <a:lnTo>
                  <a:pt x="2365709" y="410005"/>
                </a:lnTo>
                <a:lnTo>
                  <a:pt x="2411319" y="392831"/>
                </a:lnTo>
                <a:lnTo>
                  <a:pt x="2451101" y="365974"/>
                </a:lnTo>
                <a:lnTo>
                  <a:pt x="2483609" y="330881"/>
                </a:lnTo>
                <a:lnTo>
                  <a:pt x="2507397" y="288996"/>
                </a:lnTo>
                <a:lnTo>
                  <a:pt x="2521021" y="241767"/>
                </a:lnTo>
                <a:lnTo>
                  <a:pt x="2523744" y="208025"/>
                </a:lnTo>
                <a:lnTo>
                  <a:pt x="2523054" y="190965"/>
                </a:lnTo>
                <a:lnTo>
                  <a:pt x="2513139" y="142275"/>
                </a:lnTo>
                <a:lnTo>
                  <a:pt x="2492578" y="98449"/>
                </a:lnTo>
                <a:lnTo>
                  <a:pt x="2462817" y="60931"/>
                </a:lnTo>
                <a:lnTo>
                  <a:pt x="2425300" y="31168"/>
                </a:lnTo>
                <a:lnTo>
                  <a:pt x="2381473" y="10605"/>
                </a:lnTo>
                <a:lnTo>
                  <a:pt x="2332780" y="689"/>
                </a:lnTo>
                <a:lnTo>
                  <a:pt x="2315718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56559" y="2110281"/>
            <a:ext cx="11741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39000" y="3009900"/>
            <a:ext cx="1629155" cy="16291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4000" y="3009900"/>
            <a:ext cx="1629155" cy="16291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0" y="2426207"/>
            <a:ext cx="0" cy="3086100"/>
          </a:xfrm>
          <a:custGeom>
            <a:avLst/>
            <a:gdLst/>
            <a:ahLst/>
            <a:cxnLst/>
            <a:rect l="l" t="t" r="r" b="b"/>
            <a:pathLst>
              <a:path h="3086100">
                <a:moveTo>
                  <a:pt x="0" y="0"/>
                </a:moveTo>
                <a:lnTo>
                  <a:pt x="0" y="3086087"/>
                </a:lnTo>
              </a:path>
            </a:pathLst>
          </a:custGeom>
          <a:ln w="6096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9" y="2901696"/>
            <a:ext cx="757427" cy="755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5120">
              <a:lnSpc>
                <a:spcPct val="100000"/>
              </a:lnSpc>
            </a:pPr>
            <a:r>
              <a:rPr spc="-5" dirty="0"/>
              <a:t>L</a:t>
            </a:r>
            <a:r>
              <a:rPr spc="-25" dirty="0"/>
              <a:t>e</a:t>
            </a:r>
            <a:r>
              <a:rPr spc="-95" dirty="0"/>
              <a:t>g</a:t>
            </a:r>
            <a:r>
              <a:rPr spc="-20" dirty="0"/>
              <a:t>acy</a:t>
            </a:r>
            <a:r>
              <a:rPr spc="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spc="-10" dirty="0"/>
              <a:t>E</a:t>
            </a:r>
            <a:r>
              <a:rPr spc="-30" dirty="0"/>
              <a:t>m</a:t>
            </a:r>
            <a:r>
              <a:rPr spc="-25" dirty="0"/>
              <a:t>e</a:t>
            </a:r>
            <a:r>
              <a:rPr spc="-60" dirty="0"/>
              <a:t>r</a:t>
            </a:r>
            <a:r>
              <a:rPr spc="-25" dirty="0"/>
              <a:t>g</a:t>
            </a:r>
            <a:r>
              <a:rPr dirty="0"/>
              <a:t>in</a:t>
            </a:r>
            <a:r>
              <a:rPr spc="-20" dirty="0"/>
              <a:t>g</a:t>
            </a:r>
            <a:r>
              <a:rPr dirty="0"/>
              <a:t> </a:t>
            </a:r>
            <a:r>
              <a:rPr spc="-204" dirty="0"/>
              <a:t>W</a:t>
            </a:r>
            <a:r>
              <a:rPr spc="-20" dirty="0"/>
              <a:t>A</a:t>
            </a:r>
            <a:r>
              <a:rPr spc="-25" dirty="0"/>
              <a:t>N</a:t>
            </a:r>
            <a:r>
              <a:rPr spc="-10" dirty="0"/>
              <a:t> </a:t>
            </a:r>
            <a:r>
              <a:rPr spc="-5" dirty="0"/>
              <a:t>L</a:t>
            </a:r>
            <a:r>
              <a:rPr dirty="0"/>
              <a:t>in</a:t>
            </a:r>
            <a:r>
              <a:rPr spc="-65" dirty="0"/>
              <a:t>k</a:t>
            </a:r>
            <a:r>
              <a:rPr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3339453" y="3222498"/>
            <a:ext cx="1666239" cy="269875"/>
          </a:xfrm>
          <a:custGeom>
            <a:avLst/>
            <a:gdLst/>
            <a:ahLst/>
            <a:cxnLst/>
            <a:rect l="l" t="t" r="r" b="b"/>
            <a:pathLst>
              <a:path w="1666239" h="269875">
                <a:moveTo>
                  <a:pt x="1593367" y="0"/>
                </a:moveTo>
                <a:lnTo>
                  <a:pt x="1508" y="28"/>
                </a:lnTo>
                <a:lnTo>
                  <a:pt x="11205" y="1590"/>
                </a:lnTo>
                <a:lnTo>
                  <a:pt x="20496" y="5433"/>
                </a:lnTo>
                <a:lnTo>
                  <a:pt x="51940" y="40588"/>
                </a:lnTo>
                <a:lnTo>
                  <a:pt x="67177" y="83511"/>
                </a:lnTo>
                <a:lnTo>
                  <a:pt x="72755" y="136108"/>
                </a:lnTo>
                <a:lnTo>
                  <a:pt x="72011" y="154265"/>
                </a:lnTo>
                <a:lnTo>
                  <a:pt x="62614" y="203607"/>
                </a:lnTo>
                <a:lnTo>
                  <a:pt x="44255" y="241935"/>
                </a:lnTo>
                <a:lnTo>
                  <a:pt x="9819" y="268530"/>
                </a:lnTo>
                <a:lnTo>
                  <a:pt x="0" y="269748"/>
                </a:lnTo>
                <a:lnTo>
                  <a:pt x="1594876" y="269719"/>
                </a:lnTo>
                <a:lnTo>
                  <a:pt x="1630897" y="250393"/>
                </a:lnTo>
                <a:lnTo>
                  <a:pt x="1651320" y="216177"/>
                </a:lnTo>
                <a:lnTo>
                  <a:pt x="1663588" y="169578"/>
                </a:lnTo>
                <a:lnTo>
                  <a:pt x="1666122" y="133639"/>
                </a:lnTo>
                <a:lnTo>
                  <a:pt x="1665379" y="115482"/>
                </a:lnTo>
                <a:lnTo>
                  <a:pt x="1655981" y="66140"/>
                </a:lnTo>
                <a:lnTo>
                  <a:pt x="1637623" y="27812"/>
                </a:lnTo>
                <a:lnTo>
                  <a:pt x="1603186" y="1217"/>
                </a:lnTo>
                <a:lnTo>
                  <a:pt x="1593367" y="0"/>
                </a:lnTo>
                <a:close/>
              </a:path>
            </a:pathLst>
          </a:custGeom>
          <a:solidFill>
            <a:srgbClr val="FF66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6698" y="3222526"/>
            <a:ext cx="146050" cy="269875"/>
          </a:xfrm>
          <a:custGeom>
            <a:avLst/>
            <a:gdLst/>
            <a:ahLst/>
            <a:cxnLst/>
            <a:rect l="l" t="t" r="r" b="b"/>
            <a:pathLst>
              <a:path w="146050" h="269875">
                <a:moveTo>
                  <a:pt x="71246" y="0"/>
                </a:moveTo>
                <a:lnTo>
                  <a:pt x="35225" y="19326"/>
                </a:lnTo>
                <a:lnTo>
                  <a:pt x="14801" y="53541"/>
                </a:lnTo>
                <a:lnTo>
                  <a:pt x="2534" y="100141"/>
                </a:lnTo>
                <a:lnTo>
                  <a:pt x="0" y="136079"/>
                </a:lnTo>
                <a:lnTo>
                  <a:pt x="743" y="154237"/>
                </a:lnTo>
                <a:lnTo>
                  <a:pt x="10141" y="203579"/>
                </a:lnTo>
                <a:lnTo>
                  <a:pt x="28499" y="241907"/>
                </a:lnTo>
                <a:lnTo>
                  <a:pt x="62936" y="268501"/>
                </a:lnTo>
                <a:lnTo>
                  <a:pt x="72755" y="269719"/>
                </a:lnTo>
                <a:lnTo>
                  <a:pt x="74989" y="269657"/>
                </a:lnTo>
                <a:lnTo>
                  <a:pt x="110672" y="249882"/>
                </a:lnTo>
                <a:lnTo>
                  <a:pt x="130877" y="215507"/>
                </a:lnTo>
                <a:lnTo>
                  <a:pt x="143002" y="168710"/>
                </a:lnTo>
                <a:lnTo>
                  <a:pt x="145503" y="132536"/>
                </a:lnTo>
                <a:lnTo>
                  <a:pt x="144690" y="114504"/>
                </a:lnTo>
                <a:lnTo>
                  <a:pt x="135124" y="65537"/>
                </a:lnTo>
                <a:lnTo>
                  <a:pt x="116526" y="27536"/>
                </a:lnTo>
                <a:lnTo>
                  <a:pt x="81362" y="1199"/>
                </a:lnTo>
                <a:lnTo>
                  <a:pt x="71246" y="0"/>
                </a:lnTo>
                <a:close/>
              </a:path>
            </a:pathLst>
          </a:custGeom>
          <a:solidFill>
            <a:srgbClr val="FF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6705" y="3222498"/>
            <a:ext cx="146050" cy="269875"/>
          </a:xfrm>
          <a:custGeom>
            <a:avLst/>
            <a:gdLst/>
            <a:ahLst/>
            <a:cxnLst/>
            <a:rect l="l" t="t" r="r" b="b"/>
            <a:pathLst>
              <a:path w="146050" h="269875">
                <a:moveTo>
                  <a:pt x="72747" y="0"/>
                </a:moveTo>
                <a:lnTo>
                  <a:pt x="109291" y="18221"/>
                </a:lnTo>
                <a:lnTo>
                  <a:pt x="130124" y="51929"/>
                </a:lnTo>
                <a:lnTo>
                  <a:pt x="142764" y="98074"/>
                </a:lnTo>
                <a:lnTo>
                  <a:pt x="145503" y="133639"/>
                </a:lnTo>
                <a:lnTo>
                  <a:pt x="144856" y="151995"/>
                </a:lnTo>
                <a:lnTo>
                  <a:pt x="135807" y="201819"/>
                </a:lnTo>
                <a:lnTo>
                  <a:pt x="117852" y="240615"/>
                </a:lnTo>
                <a:lnTo>
                  <a:pt x="83953" y="268157"/>
                </a:lnTo>
                <a:lnTo>
                  <a:pt x="74256" y="269719"/>
                </a:lnTo>
                <a:lnTo>
                  <a:pt x="64140" y="268519"/>
                </a:lnTo>
                <a:lnTo>
                  <a:pt x="28976" y="242183"/>
                </a:lnTo>
                <a:lnTo>
                  <a:pt x="10378" y="204181"/>
                </a:lnTo>
                <a:lnTo>
                  <a:pt x="812" y="155214"/>
                </a:lnTo>
                <a:lnTo>
                  <a:pt x="0" y="137182"/>
                </a:lnTo>
                <a:lnTo>
                  <a:pt x="637" y="118694"/>
                </a:lnTo>
                <a:lnTo>
                  <a:pt x="9576" y="68623"/>
                </a:lnTo>
                <a:lnTo>
                  <a:pt x="27334" y="29674"/>
                </a:lnTo>
                <a:lnTo>
                  <a:pt x="60902" y="1781"/>
                </a:lnTo>
                <a:lnTo>
                  <a:pt x="72747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39453" y="3222498"/>
            <a:ext cx="1666239" cy="269875"/>
          </a:xfrm>
          <a:custGeom>
            <a:avLst/>
            <a:gdLst/>
            <a:ahLst/>
            <a:cxnLst/>
            <a:rect l="l" t="t" r="r" b="b"/>
            <a:pathLst>
              <a:path w="1666239" h="269875">
                <a:moveTo>
                  <a:pt x="0" y="0"/>
                </a:moveTo>
                <a:lnTo>
                  <a:pt x="1593367" y="0"/>
                </a:lnTo>
                <a:lnTo>
                  <a:pt x="1603186" y="1217"/>
                </a:lnTo>
                <a:lnTo>
                  <a:pt x="1637623" y="27812"/>
                </a:lnTo>
                <a:lnTo>
                  <a:pt x="1655981" y="66140"/>
                </a:lnTo>
                <a:lnTo>
                  <a:pt x="1665379" y="115482"/>
                </a:lnTo>
                <a:lnTo>
                  <a:pt x="1666122" y="133639"/>
                </a:lnTo>
                <a:lnTo>
                  <a:pt x="1665475" y="151995"/>
                </a:lnTo>
                <a:lnTo>
                  <a:pt x="1656427" y="201819"/>
                </a:lnTo>
                <a:lnTo>
                  <a:pt x="1638472" y="240615"/>
                </a:lnTo>
                <a:lnTo>
                  <a:pt x="1604572" y="268157"/>
                </a:lnTo>
                <a:lnTo>
                  <a:pt x="1594876" y="269719"/>
                </a:lnTo>
                <a:lnTo>
                  <a:pt x="0" y="269748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29382" y="3296382"/>
            <a:ext cx="4349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7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6021" y="3579464"/>
            <a:ext cx="555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B</a:t>
            </a:r>
            <a:r>
              <a:rPr sz="1000" spc="-8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125" dirty="0">
                <a:solidFill>
                  <a:srgbClr val="4B4D4F"/>
                </a:solidFill>
                <a:latin typeface="Calibri"/>
                <a:cs typeface="Calibri"/>
              </a:rPr>
              <a:t>RA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N</a:t>
            </a:r>
            <a:r>
              <a:rPr sz="1000" spc="-8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C</a:t>
            </a:r>
            <a:r>
              <a:rPr sz="1000" spc="-8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07103" y="3579464"/>
            <a:ext cx="5746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H</a:t>
            </a:r>
            <a:r>
              <a:rPr sz="1000" spc="-8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Q</a:t>
            </a:r>
            <a:r>
              <a:rPr sz="100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8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B4D4F"/>
                </a:solidFill>
                <a:latin typeface="Calibri"/>
                <a:cs typeface="Calibri"/>
              </a:rPr>
              <a:t>/</a:t>
            </a:r>
            <a:r>
              <a:rPr sz="100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125" dirty="0">
                <a:solidFill>
                  <a:srgbClr val="4B4D4F"/>
                </a:solidFill>
                <a:latin typeface="Calibri"/>
                <a:cs typeface="Calibri"/>
              </a:rPr>
              <a:t>D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C</a:t>
            </a:r>
            <a:r>
              <a:rPr sz="1000" spc="-8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97023" y="2901695"/>
            <a:ext cx="5928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52872" y="3240023"/>
            <a:ext cx="461771" cy="263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9607" y="3310170"/>
            <a:ext cx="91440" cy="92710"/>
          </a:xfrm>
          <a:custGeom>
            <a:avLst/>
            <a:gdLst/>
            <a:ahLst/>
            <a:cxnLst/>
            <a:rect l="l" t="t" r="r" b="b"/>
            <a:pathLst>
              <a:path w="91439" h="92710">
                <a:moveTo>
                  <a:pt x="43756" y="0"/>
                </a:moveTo>
                <a:lnTo>
                  <a:pt x="8393" y="19595"/>
                </a:lnTo>
                <a:lnTo>
                  <a:pt x="0" y="46439"/>
                </a:lnTo>
                <a:lnTo>
                  <a:pt x="364" y="52320"/>
                </a:lnTo>
                <a:lnTo>
                  <a:pt x="21725" y="85158"/>
                </a:lnTo>
                <a:lnTo>
                  <a:pt x="50545" y="92664"/>
                </a:lnTo>
                <a:lnTo>
                  <a:pt x="63620" y="89164"/>
                </a:lnTo>
                <a:lnTo>
                  <a:pt x="74856" y="81948"/>
                </a:lnTo>
                <a:lnTo>
                  <a:pt x="83630" y="71501"/>
                </a:lnTo>
                <a:lnTo>
                  <a:pt x="89321" y="58312"/>
                </a:lnTo>
                <a:lnTo>
                  <a:pt x="91306" y="42867"/>
                </a:lnTo>
                <a:lnTo>
                  <a:pt x="88160" y="29190"/>
                </a:lnTo>
                <a:lnTo>
                  <a:pt x="81261" y="17399"/>
                </a:lnTo>
                <a:lnTo>
                  <a:pt x="71180" y="8160"/>
                </a:lnTo>
                <a:lnTo>
                  <a:pt x="58488" y="2138"/>
                </a:lnTo>
                <a:lnTo>
                  <a:pt x="43756" y="0"/>
                </a:lnTo>
                <a:close/>
              </a:path>
            </a:pathLst>
          </a:custGeom>
          <a:solidFill>
            <a:srgbClr val="FFC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9607" y="3310170"/>
            <a:ext cx="91440" cy="92710"/>
          </a:xfrm>
          <a:custGeom>
            <a:avLst/>
            <a:gdLst/>
            <a:ahLst/>
            <a:cxnLst/>
            <a:rect l="l" t="t" r="r" b="b"/>
            <a:pathLst>
              <a:path w="91439" h="92710">
                <a:moveTo>
                  <a:pt x="0" y="46439"/>
                </a:moveTo>
                <a:lnTo>
                  <a:pt x="17840" y="9599"/>
                </a:lnTo>
                <a:lnTo>
                  <a:pt x="43756" y="0"/>
                </a:lnTo>
                <a:lnTo>
                  <a:pt x="58488" y="2138"/>
                </a:lnTo>
                <a:lnTo>
                  <a:pt x="71180" y="8160"/>
                </a:lnTo>
                <a:lnTo>
                  <a:pt x="81261" y="17399"/>
                </a:lnTo>
                <a:lnTo>
                  <a:pt x="88160" y="29190"/>
                </a:lnTo>
                <a:lnTo>
                  <a:pt x="91306" y="42867"/>
                </a:lnTo>
                <a:lnTo>
                  <a:pt x="89321" y="58312"/>
                </a:lnTo>
                <a:lnTo>
                  <a:pt x="83630" y="71501"/>
                </a:lnTo>
                <a:lnTo>
                  <a:pt x="74856" y="81948"/>
                </a:lnTo>
                <a:lnTo>
                  <a:pt x="63620" y="89164"/>
                </a:lnTo>
                <a:lnTo>
                  <a:pt x="50545" y="92664"/>
                </a:lnTo>
                <a:lnTo>
                  <a:pt x="34950" y="90757"/>
                </a:lnTo>
                <a:lnTo>
                  <a:pt x="4023" y="65329"/>
                </a:lnTo>
                <a:lnTo>
                  <a:pt x="0" y="46439"/>
                </a:lnTo>
                <a:close/>
              </a:path>
            </a:pathLst>
          </a:custGeom>
          <a:ln w="12192">
            <a:solidFill>
              <a:srgbClr val="FFC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8648" y="3250014"/>
            <a:ext cx="213360" cy="213995"/>
          </a:xfrm>
          <a:custGeom>
            <a:avLst/>
            <a:gdLst/>
            <a:ahLst/>
            <a:cxnLst/>
            <a:rect l="l" t="t" r="r" b="b"/>
            <a:pathLst>
              <a:path w="213360" h="213995">
                <a:moveTo>
                  <a:pt x="93229" y="0"/>
                </a:moveTo>
                <a:lnTo>
                  <a:pt x="53460" y="13459"/>
                </a:lnTo>
                <a:lnTo>
                  <a:pt x="22503" y="40586"/>
                </a:lnTo>
                <a:lnTo>
                  <a:pt x="3859" y="77856"/>
                </a:lnTo>
                <a:lnTo>
                  <a:pt x="0" y="106596"/>
                </a:lnTo>
                <a:lnTo>
                  <a:pt x="115" y="111633"/>
                </a:lnTo>
                <a:lnTo>
                  <a:pt x="9966" y="151674"/>
                </a:lnTo>
                <a:lnTo>
                  <a:pt x="33915" y="184174"/>
                </a:lnTo>
                <a:lnTo>
                  <a:pt x="69448" y="205942"/>
                </a:lnTo>
                <a:lnTo>
                  <a:pt x="114052" y="213784"/>
                </a:lnTo>
                <a:lnTo>
                  <a:pt x="127659" y="211942"/>
                </a:lnTo>
                <a:lnTo>
                  <a:pt x="164432" y="196452"/>
                </a:lnTo>
                <a:lnTo>
                  <a:pt x="192757" y="167731"/>
                </a:lnTo>
                <a:lnTo>
                  <a:pt x="209575" y="127981"/>
                </a:lnTo>
                <a:lnTo>
                  <a:pt x="212887" y="96443"/>
                </a:lnTo>
                <a:lnTo>
                  <a:pt x="210759" y="83066"/>
                </a:lnTo>
                <a:lnTo>
                  <a:pt x="194741" y="47008"/>
                </a:lnTo>
                <a:lnTo>
                  <a:pt x="165687" y="19359"/>
                </a:lnTo>
                <a:lnTo>
                  <a:pt x="125414" y="3077"/>
                </a:lnTo>
                <a:lnTo>
                  <a:pt x="93229" y="0"/>
                </a:lnTo>
                <a:close/>
              </a:path>
            </a:pathLst>
          </a:custGeom>
          <a:solidFill>
            <a:srgbClr val="FFC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39453" y="4399026"/>
            <a:ext cx="1666239" cy="269875"/>
          </a:xfrm>
          <a:custGeom>
            <a:avLst/>
            <a:gdLst/>
            <a:ahLst/>
            <a:cxnLst/>
            <a:rect l="l" t="t" r="r" b="b"/>
            <a:pathLst>
              <a:path w="1666239" h="269875">
                <a:moveTo>
                  <a:pt x="1593367" y="0"/>
                </a:moveTo>
                <a:lnTo>
                  <a:pt x="1508" y="28"/>
                </a:lnTo>
                <a:lnTo>
                  <a:pt x="11205" y="1590"/>
                </a:lnTo>
                <a:lnTo>
                  <a:pt x="20496" y="5433"/>
                </a:lnTo>
                <a:lnTo>
                  <a:pt x="51940" y="40588"/>
                </a:lnTo>
                <a:lnTo>
                  <a:pt x="67177" y="83511"/>
                </a:lnTo>
                <a:lnTo>
                  <a:pt x="72755" y="136108"/>
                </a:lnTo>
                <a:lnTo>
                  <a:pt x="72011" y="154265"/>
                </a:lnTo>
                <a:lnTo>
                  <a:pt x="62614" y="203607"/>
                </a:lnTo>
                <a:lnTo>
                  <a:pt x="44255" y="241935"/>
                </a:lnTo>
                <a:lnTo>
                  <a:pt x="9819" y="268530"/>
                </a:lnTo>
                <a:lnTo>
                  <a:pt x="0" y="269748"/>
                </a:lnTo>
                <a:lnTo>
                  <a:pt x="1594876" y="269719"/>
                </a:lnTo>
                <a:lnTo>
                  <a:pt x="1630897" y="250393"/>
                </a:lnTo>
                <a:lnTo>
                  <a:pt x="1651320" y="216177"/>
                </a:lnTo>
                <a:lnTo>
                  <a:pt x="1663588" y="169578"/>
                </a:lnTo>
                <a:lnTo>
                  <a:pt x="1666122" y="133639"/>
                </a:lnTo>
                <a:lnTo>
                  <a:pt x="1665379" y="115482"/>
                </a:lnTo>
                <a:lnTo>
                  <a:pt x="1655981" y="66140"/>
                </a:lnTo>
                <a:lnTo>
                  <a:pt x="1637623" y="27812"/>
                </a:lnTo>
                <a:lnTo>
                  <a:pt x="1603186" y="1217"/>
                </a:lnTo>
                <a:lnTo>
                  <a:pt x="1593367" y="0"/>
                </a:lnTo>
                <a:close/>
              </a:path>
            </a:pathLst>
          </a:custGeom>
          <a:solidFill>
            <a:srgbClr val="FF66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66698" y="4399054"/>
            <a:ext cx="146050" cy="269875"/>
          </a:xfrm>
          <a:custGeom>
            <a:avLst/>
            <a:gdLst/>
            <a:ahLst/>
            <a:cxnLst/>
            <a:rect l="l" t="t" r="r" b="b"/>
            <a:pathLst>
              <a:path w="146050" h="269875">
                <a:moveTo>
                  <a:pt x="71246" y="0"/>
                </a:moveTo>
                <a:lnTo>
                  <a:pt x="35225" y="19326"/>
                </a:lnTo>
                <a:lnTo>
                  <a:pt x="14801" y="53541"/>
                </a:lnTo>
                <a:lnTo>
                  <a:pt x="2534" y="100141"/>
                </a:lnTo>
                <a:lnTo>
                  <a:pt x="0" y="136079"/>
                </a:lnTo>
                <a:lnTo>
                  <a:pt x="743" y="154237"/>
                </a:lnTo>
                <a:lnTo>
                  <a:pt x="10141" y="203579"/>
                </a:lnTo>
                <a:lnTo>
                  <a:pt x="28499" y="241907"/>
                </a:lnTo>
                <a:lnTo>
                  <a:pt x="62936" y="268501"/>
                </a:lnTo>
                <a:lnTo>
                  <a:pt x="72755" y="269719"/>
                </a:lnTo>
                <a:lnTo>
                  <a:pt x="74989" y="269657"/>
                </a:lnTo>
                <a:lnTo>
                  <a:pt x="110672" y="249882"/>
                </a:lnTo>
                <a:lnTo>
                  <a:pt x="130877" y="215507"/>
                </a:lnTo>
                <a:lnTo>
                  <a:pt x="143002" y="168710"/>
                </a:lnTo>
                <a:lnTo>
                  <a:pt x="145503" y="132536"/>
                </a:lnTo>
                <a:lnTo>
                  <a:pt x="144690" y="114504"/>
                </a:lnTo>
                <a:lnTo>
                  <a:pt x="135124" y="65537"/>
                </a:lnTo>
                <a:lnTo>
                  <a:pt x="116526" y="27536"/>
                </a:lnTo>
                <a:lnTo>
                  <a:pt x="81362" y="1199"/>
                </a:lnTo>
                <a:lnTo>
                  <a:pt x="71246" y="0"/>
                </a:lnTo>
                <a:close/>
              </a:path>
            </a:pathLst>
          </a:custGeom>
          <a:solidFill>
            <a:srgbClr val="FF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705" y="4399026"/>
            <a:ext cx="146050" cy="269875"/>
          </a:xfrm>
          <a:custGeom>
            <a:avLst/>
            <a:gdLst/>
            <a:ahLst/>
            <a:cxnLst/>
            <a:rect l="l" t="t" r="r" b="b"/>
            <a:pathLst>
              <a:path w="146050" h="269875">
                <a:moveTo>
                  <a:pt x="72747" y="0"/>
                </a:moveTo>
                <a:lnTo>
                  <a:pt x="109291" y="18221"/>
                </a:lnTo>
                <a:lnTo>
                  <a:pt x="130124" y="51929"/>
                </a:lnTo>
                <a:lnTo>
                  <a:pt x="142764" y="98074"/>
                </a:lnTo>
                <a:lnTo>
                  <a:pt x="145503" y="133639"/>
                </a:lnTo>
                <a:lnTo>
                  <a:pt x="144856" y="151995"/>
                </a:lnTo>
                <a:lnTo>
                  <a:pt x="135807" y="201819"/>
                </a:lnTo>
                <a:lnTo>
                  <a:pt x="117852" y="240615"/>
                </a:lnTo>
                <a:lnTo>
                  <a:pt x="83953" y="268157"/>
                </a:lnTo>
                <a:lnTo>
                  <a:pt x="74256" y="269719"/>
                </a:lnTo>
                <a:lnTo>
                  <a:pt x="64140" y="268519"/>
                </a:lnTo>
                <a:lnTo>
                  <a:pt x="28976" y="242183"/>
                </a:lnTo>
                <a:lnTo>
                  <a:pt x="10378" y="204181"/>
                </a:lnTo>
                <a:lnTo>
                  <a:pt x="812" y="155214"/>
                </a:lnTo>
                <a:lnTo>
                  <a:pt x="0" y="137182"/>
                </a:lnTo>
                <a:lnTo>
                  <a:pt x="637" y="118694"/>
                </a:lnTo>
                <a:lnTo>
                  <a:pt x="9576" y="68623"/>
                </a:lnTo>
                <a:lnTo>
                  <a:pt x="27334" y="29674"/>
                </a:lnTo>
                <a:lnTo>
                  <a:pt x="60902" y="1781"/>
                </a:lnTo>
                <a:lnTo>
                  <a:pt x="72747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39453" y="4399026"/>
            <a:ext cx="1666239" cy="269875"/>
          </a:xfrm>
          <a:custGeom>
            <a:avLst/>
            <a:gdLst/>
            <a:ahLst/>
            <a:cxnLst/>
            <a:rect l="l" t="t" r="r" b="b"/>
            <a:pathLst>
              <a:path w="1666239" h="269875">
                <a:moveTo>
                  <a:pt x="0" y="0"/>
                </a:moveTo>
                <a:lnTo>
                  <a:pt x="1593367" y="0"/>
                </a:lnTo>
                <a:lnTo>
                  <a:pt x="1603186" y="1217"/>
                </a:lnTo>
                <a:lnTo>
                  <a:pt x="1637623" y="27812"/>
                </a:lnTo>
                <a:lnTo>
                  <a:pt x="1655981" y="66140"/>
                </a:lnTo>
                <a:lnTo>
                  <a:pt x="1665379" y="115482"/>
                </a:lnTo>
                <a:lnTo>
                  <a:pt x="1666122" y="133639"/>
                </a:lnTo>
                <a:lnTo>
                  <a:pt x="1665475" y="151995"/>
                </a:lnTo>
                <a:lnTo>
                  <a:pt x="1656427" y="201819"/>
                </a:lnTo>
                <a:lnTo>
                  <a:pt x="1638472" y="240615"/>
                </a:lnTo>
                <a:lnTo>
                  <a:pt x="1604572" y="268157"/>
                </a:lnTo>
                <a:lnTo>
                  <a:pt x="1594876" y="269719"/>
                </a:lnTo>
                <a:lnTo>
                  <a:pt x="0" y="269748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29382" y="4472734"/>
            <a:ext cx="4349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7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6021" y="4755814"/>
            <a:ext cx="555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B</a:t>
            </a:r>
            <a:r>
              <a:rPr sz="1000" spc="-8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125" dirty="0">
                <a:solidFill>
                  <a:srgbClr val="4B4D4F"/>
                </a:solidFill>
                <a:latin typeface="Calibri"/>
                <a:cs typeface="Calibri"/>
              </a:rPr>
              <a:t>RA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N</a:t>
            </a:r>
            <a:r>
              <a:rPr sz="1000" spc="-8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C</a:t>
            </a:r>
            <a:r>
              <a:rPr sz="1000" spc="-8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07103" y="4755814"/>
            <a:ext cx="5746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H</a:t>
            </a:r>
            <a:r>
              <a:rPr sz="1000" spc="-8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Q</a:t>
            </a:r>
            <a:r>
              <a:rPr sz="100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8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B4D4F"/>
                </a:solidFill>
                <a:latin typeface="Calibri"/>
                <a:cs typeface="Calibri"/>
              </a:rPr>
              <a:t>/</a:t>
            </a:r>
            <a:r>
              <a:rPr sz="100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125" dirty="0">
                <a:solidFill>
                  <a:srgbClr val="4B4D4F"/>
                </a:solidFill>
                <a:latin typeface="Calibri"/>
                <a:cs typeface="Calibri"/>
              </a:rPr>
              <a:t>D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C</a:t>
            </a:r>
            <a:r>
              <a:rPr sz="1000" spc="-8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97023" y="4078223"/>
            <a:ext cx="5928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52872" y="4416552"/>
            <a:ext cx="461771" cy="263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75788" y="4427364"/>
            <a:ext cx="203835" cy="203200"/>
          </a:xfrm>
          <a:custGeom>
            <a:avLst/>
            <a:gdLst/>
            <a:ahLst/>
            <a:cxnLst/>
            <a:rect l="l" t="t" r="r" b="b"/>
            <a:pathLst>
              <a:path w="203835" h="203200">
                <a:moveTo>
                  <a:pt x="96634" y="0"/>
                </a:moveTo>
                <a:lnTo>
                  <a:pt x="55690" y="10993"/>
                </a:lnTo>
                <a:lnTo>
                  <a:pt x="23542" y="36744"/>
                </a:lnTo>
                <a:lnTo>
                  <a:pt x="4052" y="73389"/>
                </a:lnTo>
                <a:lnTo>
                  <a:pt x="0" y="101963"/>
                </a:lnTo>
                <a:lnTo>
                  <a:pt x="29" y="104425"/>
                </a:lnTo>
                <a:lnTo>
                  <a:pt x="8952" y="143288"/>
                </a:lnTo>
                <a:lnTo>
                  <a:pt x="32456" y="174855"/>
                </a:lnTo>
                <a:lnTo>
                  <a:pt x="68588" y="195902"/>
                </a:lnTo>
                <a:lnTo>
                  <a:pt x="115394" y="203209"/>
                </a:lnTo>
                <a:lnTo>
                  <a:pt x="128756" y="200515"/>
                </a:lnTo>
                <a:lnTo>
                  <a:pt x="164192" y="182307"/>
                </a:lnTo>
                <a:lnTo>
                  <a:pt x="190035" y="150775"/>
                </a:lnTo>
                <a:lnTo>
                  <a:pt x="202916" y="108310"/>
                </a:lnTo>
                <a:lnTo>
                  <a:pt x="203748" y="92139"/>
                </a:lnTo>
                <a:lnTo>
                  <a:pt x="201447" y="78319"/>
                </a:lnTo>
                <a:lnTo>
                  <a:pt x="184064" y="41540"/>
                </a:lnTo>
                <a:lnTo>
                  <a:pt x="153294" y="14559"/>
                </a:lnTo>
                <a:lnTo>
                  <a:pt x="112141" y="948"/>
                </a:lnTo>
                <a:lnTo>
                  <a:pt x="96634" y="0"/>
                </a:lnTo>
                <a:close/>
              </a:path>
            </a:pathLst>
          </a:custGeom>
          <a:solidFill>
            <a:srgbClr val="FFC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75788" y="4427364"/>
            <a:ext cx="203835" cy="203200"/>
          </a:xfrm>
          <a:custGeom>
            <a:avLst/>
            <a:gdLst/>
            <a:ahLst/>
            <a:cxnLst/>
            <a:rect l="l" t="t" r="r" b="b"/>
            <a:pathLst>
              <a:path w="203835" h="203200">
                <a:moveTo>
                  <a:pt x="0" y="101963"/>
                </a:moveTo>
                <a:lnTo>
                  <a:pt x="8904" y="60202"/>
                </a:lnTo>
                <a:lnTo>
                  <a:pt x="33042" y="26759"/>
                </a:lnTo>
                <a:lnTo>
                  <a:pt x="68551" y="5498"/>
                </a:lnTo>
                <a:lnTo>
                  <a:pt x="96634" y="0"/>
                </a:lnTo>
                <a:lnTo>
                  <a:pt x="112141" y="948"/>
                </a:lnTo>
                <a:lnTo>
                  <a:pt x="153294" y="14559"/>
                </a:lnTo>
                <a:lnTo>
                  <a:pt x="184064" y="41540"/>
                </a:lnTo>
                <a:lnTo>
                  <a:pt x="201447" y="78319"/>
                </a:lnTo>
                <a:lnTo>
                  <a:pt x="203748" y="92139"/>
                </a:lnTo>
                <a:lnTo>
                  <a:pt x="202916" y="108310"/>
                </a:lnTo>
                <a:lnTo>
                  <a:pt x="190035" y="150775"/>
                </a:lnTo>
                <a:lnTo>
                  <a:pt x="164192" y="182307"/>
                </a:lnTo>
                <a:lnTo>
                  <a:pt x="128756" y="200515"/>
                </a:lnTo>
                <a:lnTo>
                  <a:pt x="115394" y="203209"/>
                </a:lnTo>
                <a:lnTo>
                  <a:pt x="98726" y="202499"/>
                </a:lnTo>
                <a:lnTo>
                  <a:pt x="55261" y="190254"/>
                </a:lnTo>
                <a:lnTo>
                  <a:pt x="23122" y="165342"/>
                </a:lnTo>
                <a:lnTo>
                  <a:pt x="4261" y="130986"/>
                </a:lnTo>
                <a:lnTo>
                  <a:pt x="0" y="101963"/>
                </a:lnTo>
                <a:close/>
              </a:path>
            </a:pathLst>
          </a:custGeom>
          <a:ln w="12192">
            <a:solidFill>
              <a:srgbClr val="FFC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0151" y="4291584"/>
            <a:ext cx="475615" cy="475615"/>
          </a:xfrm>
          <a:custGeom>
            <a:avLst/>
            <a:gdLst/>
            <a:ahLst/>
            <a:cxnLst/>
            <a:rect l="l" t="t" r="r" b="b"/>
            <a:pathLst>
              <a:path w="475614" h="475614">
                <a:moveTo>
                  <a:pt x="237744" y="0"/>
                </a:moveTo>
                <a:lnTo>
                  <a:pt x="199179" y="3111"/>
                </a:lnTo>
                <a:lnTo>
                  <a:pt x="145202" y="18682"/>
                </a:lnTo>
                <a:lnTo>
                  <a:pt x="97334" y="45869"/>
                </a:lnTo>
                <a:lnTo>
                  <a:pt x="57228" y="83021"/>
                </a:lnTo>
                <a:lnTo>
                  <a:pt x="26536" y="128485"/>
                </a:lnTo>
                <a:lnTo>
                  <a:pt x="6909" y="180610"/>
                </a:lnTo>
                <a:lnTo>
                  <a:pt x="788" y="218244"/>
                </a:lnTo>
                <a:lnTo>
                  <a:pt x="0" y="237744"/>
                </a:lnTo>
                <a:lnTo>
                  <a:pt x="788" y="257243"/>
                </a:lnTo>
                <a:lnTo>
                  <a:pt x="6909" y="294877"/>
                </a:lnTo>
                <a:lnTo>
                  <a:pt x="26536" y="347002"/>
                </a:lnTo>
                <a:lnTo>
                  <a:pt x="57228" y="392466"/>
                </a:lnTo>
                <a:lnTo>
                  <a:pt x="97334" y="429618"/>
                </a:lnTo>
                <a:lnTo>
                  <a:pt x="145202" y="456805"/>
                </a:lnTo>
                <a:lnTo>
                  <a:pt x="199179" y="472376"/>
                </a:lnTo>
                <a:lnTo>
                  <a:pt x="237744" y="475488"/>
                </a:lnTo>
                <a:lnTo>
                  <a:pt x="257243" y="474699"/>
                </a:lnTo>
                <a:lnTo>
                  <a:pt x="294877" y="468578"/>
                </a:lnTo>
                <a:lnTo>
                  <a:pt x="347002" y="448951"/>
                </a:lnTo>
                <a:lnTo>
                  <a:pt x="392466" y="418259"/>
                </a:lnTo>
                <a:lnTo>
                  <a:pt x="429618" y="378153"/>
                </a:lnTo>
                <a:lnTo>
                  <a:pt x="456805" y="330285"/>
                </a:lnTo>
                <a:lnTo>
                  <a:pt x="472376" y="276308"/>
                </a:lnTo>
                <a:lnTo>
                  <a:pt x="475488" y="237744"/>
                </a:lnTo>
                <a:lnTo>
                  <a:pt x="474699" y="218244"/>
                </a:lnTo>
                <a:lnTo>
                  <a:pt x="468578" y="180610"/>
                </a:lnTo>
                <a:lnTo>
                  <a:pt x="448951" y="128485"/>
                </a:lnTo>
                <a:lnTo>
                  <a:pt x="418259" y="83021"/>
                </a:lnTo>
                <a:lnTo>
                  <a:pt x="378153" y="45869"/>
                </a:lnTo>
                <a:lnTo>
                  <a:pt x="330285" y="18682"/>
                </a:lnTo>
                <a:lnTo>
                  <a:pt x="276308" y="3111"/>
                </a:lnTo>
                <a:lnTo>
                  <a:pt x="237744" y="0"/>
                </a:lnTo>
                <a:close/>
              </a:path>
            </a:pathLst>
          </a:custGeom>
          <a:solidFill>
            <a:srgbClr val="FFC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26599" y="3233746"/>
            <a:ext cx="7353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40" dirty="0">
                <a:solidFill>
                  <a:srgbClr val="3E9FDC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3E9FDC"/>
                </a:solidFill>
                <a:latin typeface="Calibri"/>
                <a:cs typeface="Calibri"/>
              </a:rPr>
              <a:t>U</a:t>
            </a:r>
            <a:r>
              <a:rPr sz="1200" spc="-120" dirty="0">
                <a:solidFill>
                  <a:srgbClr val="3E9FDC"/>
                </a:solidFill>
                <a:latin typeface="Calibri"/>
                <a:cs typeface="Calibri"/>
              </a:rPr>
              <a:t> </a:t>
            </a:r>
            <a:r>
              <a:rPr sz="1200" spc="150" dirty="0">
                <a:solidFill>
                  <a:srgbClr val="3E9FDC"/>
                </a:solidFill>
                <a:latin typeface="Calibri"/>
                <a:cs typeface="Calibri"/>
              </a:rPr>
              <a:t>RR</a:t>
            </a:r>
            <a:r>
              <a:rPr sz="1200" dirty="0">
                <a:solidFill>
                  <a:srgbClr val="3E9FDC"/>
                </a:solidFill>
                <a:latin typeface="Calibri"/>
                <a:cs typeface="Calibri"/>
              </a:rPr>
              <a:t>E</a:t>
            </a:r>
            <a:r>
              <a:rPr sz="1200" spc="-114" dirty="0">
                <a:solidFill>
                  <a:srgbClr val="3E9FD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E9FDC"/>
                </a:solidFill>
                <a:latin typeface="Calibri"/>
                <a:cs typeface="Calibri"/>
              </a:rPr>
              <a:t>N</a:t>
            </a:r>
            <a:r>
              <a:rPr sz="1200" spc="-110" dirty="0">
                <a:solidFill>
                  <a:srgbClr val="3E9F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E9FDC"/>
                </a:solidFill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26599" y="4459499"/>
            <a:ext cx="6210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E9FDC"/>
                </a:solidFill>
                <a:latin typeface="Calibri"/>
                <a:cs typeface="Calibri"/>
              </a:rPr>
              <a:t>F</a:t>
            </a:r>
            <a:r>
              <a:rPr sz="1200" spc="-114" dirty="0">
                <a:solidFill>
                  <a:srgbClr val="3E9FDC"/>
                </a:solidFill>
                <a:latin typeface="Calibri"/>
                <a:cs typeface="Calibri"/>
              </a:rPr>
              <a:t> </a:t>
            </a:r>
            <a:r>
              <a:rPr sz="1200" spc="140" dirty="0">
                <a:solidFill>
                  <a:srgbClr val="3E9FDC"/>
                </a:solidFill>
                <a:latin typeface="Calibri"/>
                <a:cs typeface="Calibri"/>
              </a:rPr>
              <a:t>U</a:t>
            </a:r>
            <a:r>
              <a:rPr sz="1200" spc="-10" dirty="0">
                <a:solidFill>
                  <a:srgbClr val="3E9FDC"/>
                </a:solidFill>
                <a:latin typeface="Calibri"/>
                <a:cs typeface="Calibri"/>
              </a:rPr>
              <a:t>T</a:t>
            </a:r>
            <a:r>
              <a:rPr sz="1200" spc="-114" dirty="0">
                <a:solidFill>
                  <a:srgbClr val="3E9FDC"/>
                </a:solidFill>
                <a:latin typeface="Calibri"/>
                <a:cs typeface="Calibri"/>
              </a:rPr>
              <a:t> </a:t>
            </a:r>
            <a:r>
              <a:rPr sz="1200" spc="140" dirty="0">
                <a:solidFill>
                  <a:srgbClr val="3E9FDC"/>
                </a:solidFill>
                <a:latin typeface="Calibri"/>
                <a:cs typeface="Calibri"/>
              </a:rPr>
              <a:t>U</a:t>
            </a:r>
            <a:r>
              <a:rPr sz="1200" spc="-10" dirty="0">
                <a:solidFill>
                  <a:srgbClr val="3E9FDC"/>
                </a:solidFill>
                <a:latin typeface="Calibri"/>
                <a:cs typeface="Calibri"/>
              </a:rPr>
              <a:t>R</a:t>
            </a:r>
            <a:r>
              <a:rPr sz="1200" spc="-120" dirty="0">
                <a:solidFill>
                  <a:srgbClr val="3E9F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E9FDC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73217" y="5178568"/>
            <a:ext cx="5076825" cy="0"/>
          </a:xfrm>
          <a:custGeom>
            <a:avLst/>
            <a:gdLst/>
            <a:ahLst/>
            <a:cxnLst/>
            <a:rect l="l" t="t" r="r" b="b"/>
            <a:pathLst>
              <a:path w="5076825">
                <a:moveTo>
                  <a:pt x="0" y="0"/>
                </a:moveTo>
                <a:lnTo>
                  <a:pt x="5076215" y="0"/>
                </a:lnTo>
              </a:path>
            </a:pathLst>
          </a:custGeom>
          <a:ln w="12700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06237" y="5207185"/>
            <a:ext cx="1197610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915" indent="-196215">
              <a:lnSpc>
                <a:spcPct val="100000"/>
              </a:lnSpc>
              <a:buClr>
                <a:srgbClr val="FFC001"/>
              </a:buClr>
              <a:buFont typeface="Tahoma"/>
              <a:buChar char="●"/>
              <a:tabLst>
                <a:tab pos="209550" algn="l"/>
              </a:tabLst>
            </a:pPr>
            <a:r>
              <a:rPr sz="1200" spc="5" dirty="0">
                <a:solidFill>
                  <a:srgbClr val="808080"/>
                </a:solidFill>
                <a:latin typeface="Calibri"/>
                <a:cs typeface="Calibri"/>
              </a:rPr>
              <a:t>bu</a:t>
            </a:r>
            <a:r>
              <a:rPr sz="1200" spc="-5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sz="1200" spc="-1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08080"/>
                </a:solidFill>
                <a:latin typeface="Calibri"/>
                <a:cs typeface="Calibri"/>
              </a:rPr>
              <a:t> c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ri</a:t>
            </a:r>
            <a:r>
              <a:rPr sz="1200" spc="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1200" spc="-20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al</a:t>
            </a:r>
            <a:endParaRPr sz="1200">
              <a:latin typeface="Calibri"/>
              <a:cs typeface="Calibri"/>
            </a:endParaRPr>
          </a:p>
          <a:p>
            <a:pPr marL="208915" indent="-196215">
              <a:lnSpc>
                <a:spcPct val="100000"/>
              </a:lnSpc>
              <a:buClr>
                <a:srgbClr val="FFC001"/>
              </a:buClr>
              <a:buFont typeface="Tahoma"/>
              <a:buChar char="●"/>
              <a:tabLst>
                <a:tab pos="209550" algn="l"/>
              </a:tabLst>
            </a:pPr>
            <a:r>
              <a:rPr sz="1200" spc="5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-</a:t>
            </a:r>
            <a:r>
              <a:rPr sz="1200" spc="-10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ri</a:t>
            </a:r>
            <a:r>
              <a:rPr sz="1200" spc="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1200" spc="-20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273051" y="3829050"/>
            <a:ext cx="1666239" cy="271780"/>
          </a:xfrm>
          <a:custGeom>
            <a:avLst/>
            <a:gdLst/>
            <a:ahLst/>
            <a:cxnLst/>
            <a:rect l="l" t="t" r="r" b="b"/>
            <a:pathLst>
              <a:path w="1666240" h="271779">
                <a:moveTo>
                  <a:pt x="1592541" y="0"/>
                </a:moveTo>
                <a:lnTo>
                  <a:pt x="3019" y="113"/>
                </a:lnTo>
                <a:lnTo>
                  <a:pt x="12594" y="2004"/>
                </a:lnTo>
                <a:lnTo>
                  <a:pt x="21760" y="6115"/>
                </a:lnTo>
                <a:lnTo>
                  <a:pt x="52719" y="41919"/>
                </a:lnTo>
                <a:lnTo>
                  <a:pt x="67685" y="85135"/>
                </a:lnTo>
                <a:lnTo>
                  <a:pt x="73152" y="138125"/>
                </a:lnTo>
                <a:lnTo>
                  <a:pt x="72326" y="156239"/>
                </a:lnTo>
                <a:lnTo>
                  <a:pt x="62749" y="205425"/>
                </a:lnTo>
                <a:lnTo>
                  <a:pt x="44297" y="243596"/>
                </a:lnTo>
                <a:lnTo>
                  <a:pt x="9820" y="270060"/>
                </a:lnTo>
                <a:lnTo>
                  <a:pt x="0" y="271272"/>
                </a:lnTo>
                <a:lnTo>
                  <a:pt x="1595571" y="271157"/>
                </a:lnTo>
                <a:lnTo>
                  <a:pt x="1631093" y="250836"/>
                </a:lnTo>
                <a:lnTo>
                  <a:pt x="1651181" y="216261"/>
                </a:lnTo>
                <a:lnTo>
                  <a:pt x="1663224" y="169362"/>
                </a:lnTo>
                <a:lnTo>
                  <a:pt x="1665707" y="133137"/>
                </a:lnTo>
                <a:lnTo>
                  <a:pt x="1664879" y="115025"/>
                </a:lnTo>
                <a:lnTo>
                  <a:pt x="1655299" y="65841"/>
                </a:lnTo>
                <a:lnTo>
                  <a:pt x="1636842" y="27673"/>
                </a:lnTo>
                <a:lnTo>
                  <a:pt x="1602362" y="1211"/>
                </a:lnTo>
                <a:lnTo>
                  <a:pt x="1592541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99899" y="3829163"/>
            <a:ext cx="146685" cy="271780"/>
          </a:xfrm>
          <a:custGeom>
            <a:avLst/>
            <a:gdLst/>
            <a:ahLst/>
            <a:cxnLst/>
            <a:rect l="l" t="t" r="r" b="b"/>
            <a:pathLst>
              <a:path w="146684" h="271779">
                <a:moveTo>
                  <a:pt x="70133" y="0"/>
                </a:moveTo>
                <a:lnTo>
                  <a:pt x="34609" y="20314"/>
                </a:lnTo>
                <a:lnTo>
                  <a:pt x="14523" y="54889"/>
                </a:lnTo>
                <a:lnTo>
                  <a:pt x="2481" y="101788"/>
                </a:lnTo>
                <a:lnTo>
                  <a:pt x="0" y="138012"/>
                </a:lnTo>
                <a:lnTo>
                  <a:pt x="826" y="156125"/>
                </a:lnTo>
                <a:lnTo>
                  <a:pt x="10403" y="205312"/>
                </a:lnTo>
                <a:lnTo>
                  <a:pt x="28855" y="243483"/>
                </a:lnTo>
                <a:lnTo>
                  <a:pt x="63332" y="269947"/>
                </a:lnTo>
                <a:lnTo>
                  <a:pt x="73152" y="271158"/>
                </a:lnTo>
                <a:lnTo>
                  <a:pt x="77623" y="270909"/>
                </a:lnTo>
                <a:lnTo>
                  <a:pt x="112466" y="249717"/>
                </a:lnTo>
                <a:lnTo>
                  <a:pt x="132113" y="214816"/>
                </a:lnTo>
                <a:lnTo>
                  <a:pt x="143865" y="167517"/>
                </a:lnTo>
                <a:lnTo>
                  <a:pt x="146274" y="130826"/>
                </a:lnTo>
                <a:lnTo>
                  <a:pt x="145307" y="112969"/>
                </a:lnTo>
                <a:lnTo>
                  <a:pt x="135388" y="64553"/>
                </a:lnTo>
                <a:lnTo>
                  <a:pt x="116453" y="27063"/>
                </a:lnTo>
                <a:lnTo>
                  <a:pt x="80537" y="1161"/>
                </a:lnTo>
                <a:lnTo>
                  <a:pt x="70133" y="0"/>
                </a:lnTo>
                <a:close/>
              </a:path>
            </a:pathLst>
          </a:custGeom>
          <a:solidFill>
            <a:srgbClr val="66D0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99930" y="3829050"/>
            <a:ext cx="146685" cy="271780"/>
          </a:xfrm>
          <a:custGeom>
            <a:avLst/>
            <a:gdLst/>
            <a:ahLst/>
            <a:cxnLst/>
            <a:rect l="l" t="t" r="r" b="b"/>
            <a:pathLst>
              <a:path w="146684" h="271779">
                <a:moveTo>
                  <a:pt x="73121" y="0"/>
                </a:moveTo>
                <a:lnTo>
                  <a:pt x="109689" y="18129"/>
                </a:lnTo>
                <a:lnTo>
                  <a:pt x="130594" y="51690"/>
                </a:lnTo>
                <a:lnTo>
                  <a:pt x="143382" y="97674"/>
                </a:lnTo>
                <a:lnTo>
                  <a:pt x="146274" y="133146"/>
                </a:lnTo>
                <a:lnTo>
                  <a:pt x="145641" y="151659"/>
                </a:lnTo>
                <a:lnTo>
                  <a:pt x="136765" y="201816"/>
                </a:lnTo>
                <a:lnTo>
                  <a:pt x="119118" y="240924"/>
                </a:lnTo>
                <a:lnTo>
                  <a:pt x="85716" y="269267"/>
                </a:lnTo>
                <a:lnTo>
                  <a:pt x="76141" y="271158"/>
                </a:lnTo>
                <a:lnTo>
                  <a:pt x="65736" y="269996"/>
                </a:lnTo>
                <a:lnTo>
                  <a:pt x="29820" y="244095"/>
                </a:lnTo>
                <a:lnTo>
                  <a:pt x="10885" y="206604"/>
                </a:lnTo>
                <a:lnTo>
                  <a:pt x="966" y="158189"/>
                </a:lnTo>
                <a:lnTo>
                  <a:pt x="0" y="140332"/>
                </a:lnTo>
                <a:lnTo>
                  <a:pt x="610" y="121557"/>
                </a:lnTo>
                <a:lnTo>
                  <a:pt x="9262" y="70903"/>
                </a:lnTo>
                <a:lnTo>
                  <a:pt x="26511" y="31481"/>
                </a:lnTo>
                <a:lnTo>
                  <a:pt x="59247" y="2442"/>
                </a:lnTo>
                <a:lnTo>
                  <a:pt x="73121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73051" y="3829050"/>
            <a:ext cx="1666239" cy="271780"/>
          </a:xfrm>
          <a:custGeom>
            <a:avLst/>
            <a:gdLst/>
            <a:ahLst/>
            <a:cxnLst/>
            <a:rect l="l" t="t" r="r" b="b"/>
            <a:pathLst>
              <a:path w="1666240" h="271779">
                <a:moveTo>
                  <a:pt x="0" y="0"/>
                </a:moveTo>
                <a:lnTo>
                  <a:pt x="1592541" y="0"/>
                </a:lnTo>
                <a:lnTo>
                  <a:pt x="1602362" y="1211"/>
                </a:lnTo>
                <a:lnTo>
                  <a:pt x="1636842" y="27673"/>
                </a:lnTo>
                <a:lnTo>
                  <a:pt x="1655299" y="65841"/>
                </a:lnTo>
                <a:lnTo>
                  <a:pt x="1664879" y="115025"/>
                </a:lnTo>
                <a:lnTo>
                  <a:pt x="1665707" y="133137"/>
                </a:lnTo>
                <a:lnTo>
                  <a:pt x="1665074" y="151651"/>
                </a:lnTo>
                <a:lnTo>
                  <a:pt x="1656197" y="201808"/>
                </a:lnTo>
                <a:lnTo>
                  <a:pt x="1638548" y="240917"/>
                </a:lnTo>
                <a:lnTo>
                  <a:pt x="1605145" y="269264"/>
                </a:lnTo>
                <a:lnTo>
                  <a:pt x="1595571" y="271157"/>
                </a:lnTo>
                <a:lnTo>
                  <a:pt x="0" y="271272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562093" y="3903405"/>
            <a:ext cx="1036319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B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501653" y="4114038"/>
            <a:ext cx="1667510" cy="271780"/>
          </a:xfrm>
          <a:custGeom>
            <a:avLst/>
            <a:gdLst/>
            <a:ahLst/>
            <a:cxnLst/>
            <a:rect l="l" t="t" r="r" b="b"/>
            <a:pathLst>
              <a:path w="1667509" h="271779">
                <a:moveTo>
                  <a:pt x="1594065" y="0"/>
                </a:moveTo>
                <a:lnTo>
                  <a:pt x="3029" y="114"/>
                </a:lnTo>
                <a:lnTo>
                  <a:pt x="12604" y="2007"/>
                </a:lnTo>
                <a:lnTo>
                  <a:pt x="21769" y="6120"/>
                </a:lnTo>
                <a:lnTo>
                  <a:pt x="52729" y="41932"/>
                </a:lnTo>
                <a:lnTo>
                  <a:pt x="67696" y="85148"/>
                </a:lnTo>
                <a:lnTo>
                  <a:pt x="73165" y="138134"/>
                </a:lnTo>
                <a:lnTo>
                  <a:pt x="72337" y="156246"/>
                </a:lnTo>
                <a:lnTo>
                  <a:pt x="62757" y="205430"/>
                </a:lnTo>
                <a:lnTo>
                  <a:pt x="44300" y="243598"/>
                </a:lnTo>
                <a:lnTo>
                  <a:pt x="9820" y="270060"/>
                </a:lnTo>
                <a:lnTo>
                  <a:pt x="0" y="271272"/>
                </a:lnTo>
                <a:lnTo>
                  <a:pt x="1597085" y="271158"/>
                </a:lnTo>
                <a:lnTo>
                  <a:pt x="1632608" y="250840"/>
                </a:lnTo>
                <a:lnTo>
                  <a:pt x="1652694" y="216263"/>
                </a:lnTo>
                <a:lnTo>
                  <a:pt x="1664736" y="169366"/>
                </a:lnTo>
                <a:lnTo>
                  <a:pt x="1667218" y="133146"/>
                </a:lnTo>
                <a:lnTo>
                  <a:pt x="1666391" y="115032"/>
                </a:lnTo>
                <a:lnTo>
                  <a:pt x="1656815" y="65846"/>
                </a:lnTo>
                <a:lnTo>
                  <a:pt x="1638363" y="27675"/>
                </a:lnTo>
                <a:lnTo>
                  <a:pt x="1603886" y="1211"/>
                </a:lnTo>
                <a:lnTo>
                  <a:pt x="1594065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28486" y="4114152"/>
            <a:ext cx="146685" cy="271780"/>
          </a:xfrm>
          <a:custGeom>
            <a:avLst/>
            <a:gdLst/>
            <a:ahLst/>
            <a:cxnLst/>
            <a:rect l="l" t="t" r="r" b="b"/>
            <a:pathLst>
              <a:path w="146684" h="271779">
                <a:moveTo>
                  <a:pt x="70135" y="0"/>
                </a:moveTo>
                <a:lnTo>
                  <a:pt x="34613" y="20323"/>
                </a:lnTo>
                <a:lnTo>
                  <a:pt x="14525" y="54901"/>
                </a:lnTo>
                <a:lnTo>
                  <a:pt x="2482" y="101799"/>
                </a:lnTo>
                <a:lnTo>
                  <a:pt x="0" y="138019"/>
                </a:lnTo>
                <a:lnTo>
                  <a:pt x="827" y="156132"/>
                </a:lnTo>
                <a:lnTo>
                  <a:pt x="10408" y="205315"/>
                </a:lnTo>
                <a:lnTo>
                  <a:pt x="28864" y="243484"/>
                </a:lnTo>
                <a:lnTo>
                  <a:pt x="63344" y="269946"/>
                </a:lnTo>
                <a:lnTo>
                  <a:pt x="73165" y="271157"/>
                </a:lnTo>
                <a:lnTo>
                  <a:pt x="77650" y="270906"/>
                </a:lnTo>
                <a:lnTo>
                  <a:pt x="112490" y="249706"/>
                </a:lnTo>
                <a:lnTo>
                  <a:pt x="132137" y="214803"/>
                </a:lnTo>
                <a:lnTo>
                  <a:pt x="143889" y="167502"/>
                </a:lnTo>
                <a:lnTo>
                  <a:pt x="146299" y="130809"/>
                </a:lnTo>
                <a:lnTo>
                  <a:pt x="145331" y="112956"/>
                </a:lnTo>
                <a:lnTo>
                  <a:pt x="135407" y="64549"/>
                </a:lnTo>
                <a:lnTo>
                  <a:pt x="116466" y="27062"/>
                </a:lnTo>
                <a:lnTo>
                  <a:pt x="80541" y="1161"/>
                </a:lnTo>
                <a:lnTo>
                  <a:pt x="70135" y="0"/>
                </a:lnTo>
                <a:close/>
              </a:path>
            </a:pathLst>
          </a:custGeom>
          <a:solidFill>
            <a:srgbClr val="A98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28518" y="4114038"/>
            <a:ext cx="146685" cy="271780"/>
          </a:xfrm>
          <a:custGeom>
            <a:avLst/>
            <a:gdLst/>
            <a:ahLst/>
            <a:cxnLst/>
            <a:rect l="l" t="t" r="r" b="b"/>
            <a:pathLst>
              <a:path w="146684" h="271779">
                <a:moveTo>
                  <a:pt x="73134" y="0"/>
                </a:moveTo>
                <a:lnTo>
                  <a:pt x="109703" y="18127"/>
                </a:lnTo>
                <a:lnTo>
                  <a:pt x="130612" y="51686"/>
                </a:lnTo>
                <a:lnTo>
                  <a:pt x="143405" y="97667"/>
                </a:lnTo>
                <a:lnTo>
                  <a:pt x="146299" y="133137"/>
                </a:lnTo>
                <a:lnTo>
                  <a:pt x="145666" y="151648"/>
                </a:lnTo>
                <a:lnTo>
                  <a:pt x="136789" y="201803"/>
                </a:lnTo>
                <a:lnTo>
                  <a:pt x="119140" y="240913"/>
                </a:lnTo>
                <a:lnTo>
                  <a:pt x="85738" y="269264"/>
                </a:lnTo>
                <a:lnTo>
                  <a:pt x="76163" y="271157"/>
                </a:lnTo>
                <a:lnTo>
                  <a:pt x="65757" y="269996"/>
                </a:lnTo>
                <a:lnTo>
                  <a:pt x="29833" y="244095"/>
                </a:lnTo>
                <a:lnTo>
                  <a:pt x="10891" y="206608"/>
                </a:lnTo>
                <a:lnTo>
                  <a:pt x="968" y="158201"/>
                </a:lnTo>
                <a:lnTo>
                  <a:pt x="0" y="140348"/>
                </a:lnTo>
                <a:lnTo>
                  <a:pt x="610" y="121572"/>
                </a:lnTo>
                <a:lnTo>
                  <a:pt x="9263" y="70916"/>
                </a:lnTo>
                <a:lnTo>
                  <a:pt x="26512" y="31492"/>
                </a:lnTo>
                <a:lnTo>
                  <a:pt x="59246" y="2447"/>
                </a:lnTo>
                <a:lnTo>
                  <a:pt x="73134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01651" y="4114038"/>
            <a:ext cx="1667510" cy="271780"/>
          </a:xfrm>
          <a:custGeom>
            <a:avLst/>
            <a:gdLst/>
            <a:ahLst/>
            <a:cxnLst/>
            <a:rect l="l" t="t" r="r" b="b"/>
            <a:pathLst>
              <a:path w="1667509" h="271779">
                <a:moveTo>
                  <a:pt x="0" y="0"/>
                </a:moveTo>
                <a:lnTo>
                  <a:pt x="1594065" y="0"/>
                </a:lnTo>
                <a:lnTo>
                  <a:pt x="1603886" y="1211"/>
                </a:lnTo>
                <a:lnTo>
                  <a:pt x="1638363" y="27675"/>
                </a:lnTo>
                <a:lnTo>
                  <a:pt x="1656815" y="65846"/>
                </a:lnTo>
                <a:lnTo>
                  <a:pt x="1666391" y="115032"/>
                </a:lnTo>
                <a:lnTo>
                  <a:pt x="1667218" y="133146"/>
                </a:lnTo>
                <a:lnTo>
                  <a:pt x="1666586" y="151657"/>
                </a:lnTo>
                <a:lnTo>
                  <a:pt x="1657710" y="201811"/>
                </a:lnTo>
                <a:lnTo>
                  <a:pt x="1640063" y="240920"/>
                </a:lnTo>
                <a:lnTo>
                  <a:pt x="1606660" y="269267"/>
                </a:lnTo>
                <a:lnTo>
                  <a:pt x="1597085" y="271158"/>
                </a:lnTo>
                <a:lnTo>
                  <a:pt x="0" y="271272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064531" y="4188047"/>
            <a:ext cx="4883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8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I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249423" y="1959865"/>
            <a:ext cx="2524125" cy="416559"/>
          </a:xfrm>
          <a:custGeom>
            <a:avLst/>
            <a:gdLst/>
            <a:ahLst/>
            <a:cxnLst/>
            <a:rect l="l" t="t" r="r" b="b"/>
            <a:pathLst>
              <a:path w="2524125" h="416560">
                <a:moveTo>
                  <a:pt x="2315718" y="0"/>
                </a:moveTo>
                <a:lnTo>
                  <a:pt x="208026" y="0"/>
                </a:lnTo>
                <a:lnTo>
                  <a:pt x="190965" y="689"/>
                </a:lnTo>
                <a:lnTo>
                  <a:pt x="142275" y="10605"/>
                </a:lnTo>
                <a:lnTo>
                  <a:pt x="98449" y="31168"/>
                </a:lnTo>
                <a:lnTo>
                  <a:pt x="60931" y="60931"/>
                </a:lnTo>
                <a:lnTo>
                  <a:pt x="31168" y="98449"/>
                </a:lnTo>
                <a:lnTo>
                  <a:pt x="10605" y="142275"/>
                </a:lnTo>
                <a:lnTo>
                  <a:pt x="689" y="190965"/>
                </a:lnTo>
                <a:lnTo>
                  <a:pt x="0" y="208025"/>
                </a:lnTo>
                <a:lnTo>
                  <a:pt x="689" y="225088"/>
                </a:lnTo>
                <a:lnTo>
                  <a:pt x="10607" y="273781"/>
                </a:lnTo>
                <a:lnTo>
                  <a:pt x="31172" y="317608"/>
                </a:lnTo>
                <a:lnTo>
                  <a:pt x="60936" y="355125"/>
                </a:lnTo>
                <a:lnTo>
                  <a:pt x="98454" y="384886"/>
                </a:lnTo>
                <a:lnTo>
                  <a:pt x="142279" y="405447"/>
                </a:lnTo>
                <a:lnTo>
                  <a:pt x="190967" y="415362"/>
                </a:lnTo>
                <a:lnTo>
                  <a:pt x="208026" y="416051"/>
                </a:lnTo>
                <a:lnTo>
                  <a:pt x="2315718" y="416051"/>
                </a:lnTo>
                <a:lnTo>
                  <a:pt x="2365709" y="410005"/>
                </a:lnTo>
                <a:lnTo>
                  <a:pt x="2411319" y="392831"/>
                </a:lnTo>
                <a:lnTo>
                  <a:pt x="2451101" y="365974"/>
                </a:lnTo>
                <a:lnTo>
                  <a:pt x="2483609" y="330881"/>
                </a:lnTo>
                <a:lnTo>
                  <a:pt x="2507397" y="288996"/>
                </a:lnTo>
                <a:lnTo>
                  <a:pt x="2521021" y="241767"/>
                </a:lnTo>
                <a:lnTo>
                  <a:pt x="2523744" y="208025"/>
                </a:lnTo>
                <a:lnTo>
                  <a:pt x="2523054" y="190965"/>
                </a:lnTo>
                <a:lnTo>
                  <a:pt x="2513139" y="142275"/>
                </a:lnTo>
                <a:lnTo>
                  <a:pt x="2492578" y="98449"/>
                </a:lnTo>
                <a:lnTo>
                  <a:pt x="2462817" y="60931"/>
                </a:lnTo>
                <a:lnTo>
                  <a:pt x="2425300" y="31168"/>
                </a:lnTo>
                <a:lnTo>
                  <a:pt x="2381473" y="10605"/>
                </a:lnTo>
                <a:lnTo>
                  <a:pt x="2332780" y="689"/>
                </a:lnTo>
                <a:lnTo>
                  <a:pt x="2315718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074761" y="2059473"/>
            <a:ext cx="87121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863840" y="1959864"/>
            <a:ext cx="2525395" cy="416559"/>
          </a:xfrm>
          <a:custGeom>
            <a:avLst/>
            <a:gdLst/>
            <a:ahLst/>
            <a:cxnLst/>
            <a:rect l="l" t="t" r="r" b="b"/>
            <a:pathLst>
              <a:path w="2525395" h="416560">
                <a:moveTo>
                  <a:pt x="2317242" y="0"/>
                </a:moveTo>
                <a:lnTo>
                  <a:pt x="208026" y="0"/>
                </a:lnTo>
                <a:lnTo>
                  <a:pt x="190965" y="689"/>
                </a:lnTo>
                <a:lnTo>
                  <a:pt x="142275" y="10605"/>
                </a:lnTo>
                <a:lnTo>
                  <a:pt x="98449" y="31168"/>
                </a:lnTo>
                <a:lnTo>
                  <a:pt x="60931" y="60931"/>
                </a:lnTo>
                <a:lnTo>
                  <a:pt x="31168" y="98449"/>
                </a:lnTo>
                <a:lnTo>
                  <a:pt x="10605" y="142275"/>
                </a:lnTo>
                <a:lnTo>
                  <a:pt x="689" y="190965"/>
                </a:lnTo>
                <a:lnTo>
                  <a:pt x="0" y="208025"/>
                </a:lnTo>
                <a:lnTo>
                  <a:pt x="689" y="225086"/>
                </a:lnTo>
                <a:lnTo>
                  <a:pt x="10605" y="273776"/>
                </a:lnTo>
                <a:lnTo>
                  <a:pt x="31168" y="317602"/>
                </a:lnTo>
                <a:lnTo>
                  <a:pt x="60931" y="355120"/>
                </a:lnTo>
                <a:lnTo>
                  <a:pt x="98449" y="384883"/>
                </a:lnTo>
                <a:lnTo>
                  <a:pt x="142275" y="405446"/>
                </a:lnTo>
                <a:lnTo>
                  <a:pt x="190965" y="415362"/>
                </a:lnTo>
                <a:lnTo>
                  <a:pt x="208026" y="416051"/>
                </a:lnTo>
                <a:lnTo>
                  <a:pt x="2317242" y="416051"/>
                </a:lnTo>
                <a:lnTo>
                  <a:pt x="2367231" y="410005"/>
                </a:lnTo>
                <a:lnTo>
                  <a:pt x="2412839" y="392831"/>
                </a:lnTo>
                <a:lnTo>
                  <a:pt x="2452620" y="365974"/>
                </a:lnTo>
                <a:lnTo>
                  <a:pt x="2485129" y="330881"/>
                </a:lnTo>
                <a:lnTo>
                  <a:pt x="2508919" y="288996"/>
                </a:lnTo>
                <a:lnTo>
                  <a:pt x="2522545" y="241767"/>
                </a:lnTo>
                <a:lnTo>
                  <a:pt x="2525268" y="208025"/>
                </a:lnTo>
                <a:lnTo>
                  <a:pt x="2524578" y="190965"/>
                </a:lnTo>
                <a:lnTo>
                  <a:pt x="2514662" y="142275"/>
                </a:lnTo>
                <a:lnTo>
                  <a:pt x="2494099" y="98449"/>
                </a:lnTo>
                <a:lnTo>
                  <a:pt x="2464336" y="60931"/>
                </a:lnTo>
                <a:lnTo>
                  <a:pt x="2426818" y="31168"/>
                </a:lnTo>
                <a:lnTo>
                  <a:pt x="2382992" y="10605"/>
                </a:lnTo>
                <a:lnTo>
                  <a:pt x="2334302" y="689"/>
                </a:lnTo>
                <a:lnTo>
                  <a:pt x="231724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683673" y="2059473"/>
            <a:ext cx="8845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47864" y="4994423"/>
            <a:ext cx="13068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51230" algn="l"/>
              </a:tabLst>
            </a:pPr>
            <a:r>
              <a:rPr sz="900" spc="-10" dirty="0">
                <a:solidFill>
                  <a:srgbClr val="2642CD"/>
                </a:solidFill>
                <a:latin typeface="Calibri"/>
                <a:cs typeface="Calibri"/>
              </a:rPr>
              <a:t>W  </a:t>
            </a:r>
            <a:r>
              <a:rPr sz="900" spc="-5" dirty="0">
                <a:solidFill>
                  <a:srgbClr val="2642CD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2642CD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642CD"/>
                </a:solidFill>
                <a:latin typeface="Calibri"/>
                <a:cs typeface="Calibri"/>
              </a:rPr>
              <a:t> </a:t>
            </a:r>
            <a:r>
              <a:rPr sz="900" spc="195" dirty="0">
                <a:solidFill>
                  <a:srgbClr val="2642CD"/>
                </a:solidFill>
                <a:latin typeface="Calibri"/>
                <a:cs typeface="Calibri"/>
              </a:rPr>
              <a:t>R</a:t>
            </a:r>
            <a:r>
              <a:rPr sz="900" dirty="0">
                <a:solidFill>
                  <a:srgbClr val="2642CD"/>
                </a:solidFill>
                <a:latin typeface="Calibri"/>
                <a:cs typeface="Calibri"/>
              </a:rPr>
              <a:t> E </a:t>
            </a:r>
            <a:r>
              <a:rPr sz="900" spc="-10" dirty="0">
                <a:solidFill>
                  <a:srgbClr val="2642CD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642CD"/>
                </a:solidFill>
                <a:latin typeface="Calibri"/>
                <a:cs typeface="Calibri"/>
              </a:rPr>
              <a:t>L </a:t>
            </a:r>
            <a:r>
              <a:rPr sz="900" spc="-10" dirty="0">
                <a:solidFill>
                  <a:srgbClr val="2642CD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642CD"/>
                </a:solidFill>
                <a:latin typeface="Calibri"/>
                <a:cs typeface="Calibri"/>
              </a:rPr>
              <a:t>E </a:t>
            </a:r>
            <a:r>
              <a:rPr sz="900" spc="-10" dirty="0">
                <a:solidFill>
                  <a:srgbClr val="2642CD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642CD"/>
                </a:solidFill>
                <a:latin typeface="Calibri"/>
                <a:cs typeface="Calibri"/>
              </a:rPr>
              <a:t>S </a:t>
            </a:r>
            <a:r>
              <a:rPr sz="900" spc="-20" dirty="0">
                <a:solidFill>
                  <a:srgbClr val="2642CD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642CD"/>
                </a:solidFill>
                <a:latin typeface="Calibri"/>
                <a:cs typeface="Calibri"/>
              </a:rPr>
              <a:t>S	</a:t>
            </a:r>
            <a:r>
              <a:rPr sz="900" spc="-10" dirty="0">
                <a:solidFill>
                  <a:srgbClr val="2642CD"/>
                </a:solidFill>
                <a:latin typeface="Calibri"/>
                <a:cs typeface="Calibri"/>
              </a:rPr>
              <a:t>W</a:t>
            </a:r>
            <a:r>
              <a:rPr sz="900" dirty="0">
                <a:solidFill>
                  <a:srgbClr val="2642CD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642CD"/>
                </a:solidFill>
                <a:latin typeface="Calibri"/>
                <a:cs typeface="Calibri"/>
              </a:rPr>
              <a:t> A</a:t>
            </a:r>
            <a:r>
              <a:rPr sz="900" dirty="0">
                <a:solidFill>
                  <a:srgbClr val="2642CD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642CD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642CD"/>
                </a:solidFill>
                <a:latin typeface="Calibri"/>
                <a:cs typeface="Calibri"/>
              </a:rPr>
              <a:t>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027558" y="4743287"/>
            <a:ext cx="86995" cy="197485"/>
          </a:xfrm>
          <a:custGeom>
            <a:avLst/>
            <a:gdLst/>
            <a:ahLst/>
            <a:cxnLst/>
            <a:rect l="l" t="t" r="r" b="b"/>
            <a:pathLst>
              <a:path w="86995" h="197485">
                <a:moveTo>
                  <a:pt x="0" y="0"/>
                </a:moveTo>
                <a:lnTo>
                  <a:pt x="86406" y="0"/>
                </a:lnTo>
                <a:lnTo>
                  <a:pt x="86406" y="197405"/>
                </a:lnTo>
                <a:lnTo>
                  <a:pt x="0" y="197405"/>
                </a:lnTo>
                <a:lnTo>
                  <a:pt x="0" y="0"/>
                </a:lnTo>
                <a:close/>
              </a:path>
            </a:pathLst>
          </a:custGeom>
          <a:solidFill>
            <a:srgbClr val="264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138653" y="4632247"/>
            <a:ext cx="86995" cy="308610"/>
          </a:xfrm>
          <a:custGeom>
            <a:avLst/>
            <a:gdLst/>
            <a:ahLst/>
            <a:cxnLst/>
            <a:rect l="l" t="t" r="r" b="b"/>
            <a:pathLst>
              <a:path w="86995" h="308610">
                <a:moveTo>
                  <a:pt x="0" y="0"/>
                </a:moveTo>
                <a:lnTo>
                  <a:pt x="86406" y="0"/>
                </a:lnTo>
                <a:lnTo>
                  <a:pt x="86406" y="308445"/>
                </a:lnTo>
                <a:lnTo>
                  <a:pt x="0" y="308445"/>
                </a:lnTo>
                <a:lnTo>
                  <a:pt x="0" y="0"/>
                </a:lnTo>
                <a:close/>
              </a:path>
            </a:pathLst>
          </a:custGeom>
          <a:solidFill>
            <a:srgbClr val="264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249746" y="4521206"/>
            <a:ext cx="86995" cy="419734"/>
          </a:xfrm>
          <a:custGeom>
            <a:avLst/>
            <a:gdLst/>
            <a:ahLst/>
            <a:cxnLst/>
            <a:rect l="l" t="t" r="r" b="b"/>
            <a:pathLst>
              <a:path w="86995" h="419735">
                <a:moveTo>
                  <a:pt x="0" y="0"/>
                </a:moveTo>
                <a:lnTo>
                  <a:pt x="86406" y="0"/>
                </a:lnTo>
                <a:lnTo>
                  <a:pt x="86406" y="419486"/>
                </a:lnTo>
                <a:lnTo>
                  <a:pt x="0" y="419486"/>
                </a:lnTo>
                <a:lnTo>
                  <a:pt x="0" y="0"/>
                </a:lnTo>
                <a:close/>
              </a:path>
            </a:pathLst>
          </a:custGeom>
          <a:solidFill>
            <a:srgbClr val="264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916461" y="4854327"/>
            <a:ext cx="86995" cy="86360"/>
          </a:xfrm>
          <a:custGeom>
            <a:avLst/>
            <a:gdLst/>
            <a:ahLst/>
            <a:cxnLst/>
            <a:rect l="l" t="t" r="r" b="b"/>
            <a:pathLst>
              <a:path w="86995" h="86360">
                <a:moveTo>
                  <a:pt x="0" y="0"/>
                </a:moveTo>
                <a:lnTo>
                  <a:pt x="86406" y="0"/>
                </a:lnTo>
                <a:lnTo>
                  <a:pt x="86406" y="86364"/>
                </a:lnTo>
                <a:lnTo>
                  <a:pt x="0" y="86364"/>
                </a:lnTo>
                <a:lnTo>
                  <a:pt x="0" y="0"/>
                </a:lnTo>
                <a:close/>
              </a:path>
            </a:pathLst>
          </a:custGeom>
          <a:solidFill>
            <a:srgbClr val="264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3590">
              <a:lnSpc>
                <a:spcPct val="100000"/>
              </a:lnSpc>
            </a:pPr>
            <a:r>
              <a:rPr spc="-204" dirty="0"/>
              <a:t>W</a:t>
            </a:r>
            <a:r>
              <a:rPr spc="-20" dirty="0"/>
              <a:t>A</a:t>
            </a:r>
            <a:r>
              <a:rPr spc="-25" dirty="0"/>
              <a:t>N</a:t>
            </a:r>
            <a:r>
              <a:rPr spc="-10" dirty="0"/>
              <a:t> </a:t>
            </a:r>
            <a:r>
              <a:rPr dirty="0"/>
              <a:t>O</a:t>
            </a:r>
            <a:r>
              <a:rPr spc="-10" dirty="0"/>
              <a:t>p</a:t>
            </a:r>
            <a:r>
              <a:rPr spc="-25" dirty="0"/>
              <a:t>t</a:t>
            </a:r>
            <a:r>
              <a:rPr dirty="0"/>
              <a:t>i</a:t>
            </a:r>
            <a:r>
              <a:rPr spc="-5" dirty="0"/>
              <a:t>o</a:t>
            </a:r>
            <a:r>
              <a:rPr dirty="0"/>
              <a:t>ns</a:t>
            </a:r>
          </a:p>
        </p:txBody>
      </p:sp>
      <p:sp>
        <p:nvSpPr>
          <p:cNvPr id="3" name="object 3"/>
          <p:cNvSpPr/>
          <p:nvPr/>
        </p:nvSpPr>
        <p:spPr>
          <a:xfrm>
            <a:off x="1277111" y="2711195"/>
            <a:ext cx="4738370" cy="2776855"/>
          </a:xfrm>
          <a:custGeom>
            <a:avLst/>
            <a:gdLst/>
            <a:ahLst/>
            <a:cxnLst/>
            <a:rect l="l" t="t" r="r" b="b"/>
            <a:pathLst>
              <a:path w="4738370" h="2776854">
                <a:moveTo>
                  <a:pt x="0" y="0"/>
                </a:moveTo>
                <a:lnTo>
                  <a:pt x="4738116" y="0"/>
                </a:lnTo>
                <a:lnTo>
                  <a:pt x="4738116" y="2776728"/>
                </a:lnTo>
                <a:lnTo>
                  <a:pt x="0" y="2776728"/>
                </a:lnTo>
                <a:lnTo>
                  <a:pt x="0" y="0"/>
                </a:lnTo>
                <a:close/>
              </a:path>
            </a:pathLst>
          </a:custGeom>
          <a:solidFill>
            <a:srgbClr val="E6E8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0659" y="3111245"/>
            <a:ext cx="1666239" cy="271780"/>
          </a:xfrm>
          <a:custGeom>
            <a:avLst/>
            <a:gdLst/>
            <a:ahLst/>
            <a:cxnLst/>
            <a:rect l="l" t="t" r="r" b="b"/>
            <a:pathLst>
              <a:path w="1666239" h="271779">
                <a:moveTo>
                  <a:pt x="1592541" y="0"/>
                </a:moveTo>
                <a:lnTo>
                  <a:pt x="3019" y="113"/>
                </a:lnTo>
                <a:lnTo>
                  <a:pt x="12594" y="2004"/>
                </a:lnTo>
                <a:lnTo>
                  <a:pt x="21760" y="6115"/>
                </a:lnTo>
                <a:lnTo>
                  <a:pt x="52719" y="41919"/>
                </a:lnTo>
                <a:lnTo>
                  <a:pt x="67685" y="85135"/>
                </a:lnTo>
                <a:lnTo>
                  <a:pt x="73152" y="138125"/>
                </a:lnTo>
                <a:lnTo>
                  <a:pt x="72326" y="156239"/>
                </a:lnTo>
                <a:lnTo>
                  <a:pt x="62749" y="205425"/>
                </a:lnTo>
                <a:lnTo>
                  <a:pt x="44297" y="243596"/>
                </a:lnTo>
                <a:lnTo>
                  <a:pt x="9820" y="270060"/>
                </a:lnTo>
                <a:lnTo>
                  <a:pt x="0" y="271272"/>
                </a:lnTo>
                <a:lnTo>
                  <a:pt x="1595571" y="271157"/>
                </a:lnTo>
                <a:lnTo>
                  <a:pt x="1631093" y="250836"/>
                </a:lnTo>
                <a:lnTo>
                  <a:pt x="1651181" y="216261"/>
                </a:lnTo>
                <a:lnTo>
                  <a:pt x="1663224" y="169362"/>
                </a:lnTo>
                <a:lnTo>
                  <a:pt x="1665707" y="133137"/>
                </a:lnTo>
                <a:lnTo>
                  <a:pt x="1664879" y="115025"/>
                </a:lnTo>
                <a:lnTo>
                  <a:pt x="1655299" y="65841"/>
                </a:lnTo>
                <a:lnTo>
                  <a:pt x="1636842" y="27673"/>
                </a:lnTo>
                <a:lnTo>
                  <a:pt x="1602362" y="1211"/>
                </a:lnTo>
                <a:lnTo>
                  <a:pt x="1592541" y="0"/>
                </a:lnTo>
                <a:close/>
              </a:path>
            </a:pathLst>
          </a:custGeom>
          <a:solidFill>
            <a:srgbClr val="FF66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77507" y="3111359"/>
            <a:ext cx="146685" cy="271780"/>
          </a:xfrm>
          <a:custGeom>
            <a:avLst/>
            <a:gdLst/>
            <a:ahLst/>
            <a:cxnLst/>
            <a:rect l="l" t="t" r="r" b="b"/>
            <a:pathLst>
              <a:path w="146685" h="271779">
                <a:moveTo>
                  <a:pt x="70133" y="0"/>
                </a:moveTo>
                <a:lnTo>
                  <a:pt x="34609" y="20314"/>
                </a:lnTo>
                <a:lnTo>
                  <a:pt x="14523" y="54889"/>
                </a:lnTo>
                <a:lnTo>
                  <a:pt x="2481" y="101788"/>
                </a:lnTo>
                <a:lnTo>
                  <a:pt x="0" y="138012"/>
                </a:lnTo>
                <a:lnTo>
                  <a:pt x="826" y="156125"/>
                </a:lnTo>
                <a:lnTo>
                  <a:pt x="10403" y="205312"/>
                </a:lnTo>
                <a:lnTo>
                  <a:pt x="28855" y="243483"/>
                </a:lnTo>
                <a:lnTo>
                  <a:pt x="63332" y="269947"/>
                </a:lnTo>
                <a:lnTo>
                  <a:pt x="73152" y="271158"/>
                </a:lnTo>
                <a:lnTo>
                  <a:pt x="77623" y="270909"/>
                </a:lnTo>
                <a:lnTo>
                  <a:pt x="112466" y="249717"/>
                </a:lnTo>
                <a:lnTo>
                  <a:pt x="132113" y="214816"/>
                </a:lnTo>
                <a:lnTo>
                  <a:pt x="143865" y="167517"/>
                </a:lnTo>
                <a:lnTo>
                  <a:pt x="146274" y="130826"/>
                </a:lnTo>
                <a:lnTo>
                  <a:pt x="145307" y="112969"/>
                </a:lnTo>
                <a:lnTo>
                  <a:pt x="135388" y="64553"/>
                </a:lnTo>
                <a:lnTo>
                  <a:pt x="116453" y="27063"/>
                </a:lnTo>
                <a:lnTo>
                  <a:pt x="80537" y="1161"/>
                </a:lnTo>
                <a:lnTo>
                  <a:pt x="70133" y="0"/>
                </a:lnTo>
                <a:close/>
              </a:path>
            </a:pathLst>
          </a:custGeom>
          <a:solidFill>
            <a:srgbClr val="FF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77538" y="3111245"/>
            <a:ext cx="146685" cy="271780"/>
          </a:xfrm>
          <a:custGeom>
            <a:avLst/>
            <a:gdLst/>
            <a:ahLst/>
            <a:cxnLst/>
            <a:rect l="l" t="t" r="r" b="b"/>
            <a:pathLst>
              <a:path w="146685" h="271779">
                <a:moveTo>
                  <a:pt x="73121" y="0"/>
                </a:moveTo>
                <a:lnTo>
                  <a:pt x="109689" y="18129"/>
                </a:lnTo>
                <a:lnTo>
                  <a:pt x="130594" y="51690"/>
                </a:lnTo>
                <a:lnTo>
                  <a:pt x="143382" y="97674"/>
                </a:lnTo>
                <a:lnTo>
                  <a:pt x="146274" y="133146"/>
                </a:lnTo>
                <a:lnTo>
                  <a:pt x="145641" y="151659"/>
                </a:lnTo>
                <a:lnTo>
                  <a:pt x="136765" y="201816"/>
                </a:lnTo>
                <a:lnTo>
                  <a:pt x="119118" y="240924"/>
                </a:lnTo>
                <a:lnTo>
                  <a:pt x="85716" y="269267"/>
                </a:lnTo>
                <a:lnTo>
                  <a:pt x="76141" y="271158"/>
                </a:lnTo>
                <a:lnTo>
                  <a:pt x="65736" y="269996"/>
                </a:lnTo>
                <a:lnTo>
                  <a:pt x="29820" y="244095"/>
                </a:lnTo>
                <a:lnTo>
                  <a:pt x="10885" y="206604"/>
                </a:lnTo>
                <a:lnTo>
                  <a:pt x="966" y="158189"/>
                </a:lnTo>
                <a:lnTo>
                  <a:pt x="0" y="140332"/>
                </a:lnTo>
                <a:lnTo>
                  <a:pt x="610" y="121557"/>
                </a:lnTo>
                <a:lnTo>
                  <a:pt x="9262" y="70903"/>
                </a:lnTo>
                <a:lnTo>
                  <a:pt x="26511" y="31481"/>
                </a:lnTo>
                <a:lnTo>
                  <a:pt x="59247" y="2442"/>
                </a:lnTo>
                <a:lnTo>
                  <a:pt x="73121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0659" y="3111245"/>
            <a:ext cx="1666239" cy="271780"/>
          </a:xfrm>
          <a:custGeom>
            <a:avLst/>
            <a:gdLst/>
            <a:ahLst/>
            <a:cxnLst/>
            <a:rect l="l" t="t" r="r" b="b"/>
            <a:pathLst>
              <a:path w="1666239" h="271779">
                <a:moveTo>
                  <a:pt x="0" y="0"/>
                </a:moveTo>
                <a:lnTo>
                  <a:pt x="1592541" y="0"/>
                </a:lnTo>
                <a:lnTo>
                  <a:pt x="1602362" y="1211"/>
                </a:lnTo>
                <a:lnTo>
                  <a:pt x="1636842" y="27673"/>
                </a:lnTo>
                <a:lnTo>
                  <a:pt x="1655299" y="65841"/>
                </a:lnTo>
                <a:lnTo>
                  <a:pt x="1664879" y="115025"/>
                </a:lnTo>
                <a:lnTo>
                  <a:pt x="1665707" y="133137"/>
                </a:lnTo>
                <a:lnTo>
                  <a:pt x="1665074" y="151651"/>
                </a:lnTo>
                <a:lnTo>
                  <a:pt x="1656197" y="201808"/>
                </a:lnTo>
                <a:lnTo>
                  <a:pt x="1638548" y="240917"/>
                </a:lnTo>
                <a:lnTo>
                  <a:pt x="1605145" y="269264"/>
                </a:lnTo>
                <a:lnTo>
                  <a:pt x="1595571" y="271157"/>
                </a:lnTo>
                <a:lnTo>
                  <a:pt x="0" y="271272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50659" y="3416046"/>
            <a:ext cx="1666239" cy="271780"/>
          </a:xfrm>
          <a:custGeom>
            <a:avLst/>
            <a:gdLst/>
            <a:ahLst/>
            <a:cxnLst/>
            <a:rect l="l" t="t" r="r" b="b"/>
            <a:pathLst>
              <a:path w="1666239" h="271779">
                <a:moveTo>
                  <a:pt x="1592541" y="0"/>
                </a:moveTo>
                <a:lnTo>
                  <a:pt x="3019" y="113"/>
                </a:lnTo>
                <a:lnTo>
                  <a:pt x="12594" y="2004"/>
                </a:lnTo>
                <a:lnTo>
                  <a:pt x="21760" y="6115"/>
                </a:lnTo>
                <a:lnTo>
                  <a:pt x="52719" y="41919"/>
                </a:lnTo>
                <a:lnTo>
                  <a:pt x="67685" y="85135"/>
                </a:lnTo>
                <a:lnTo>
                  <a:pt x="73152" y="138125"/>
                </a:lnTo>
                <a:lnTo>
                  <a:pt x="72326" y="156239"/>
                </a:lnTo>
                <a:lnTo>
                  <a:pt x="62749" y="205425"/>
                </a:lnTo>
                <a:lnTo>
                  <a:pt x="44297" y="243596"/>
                </a:lnTo>
                <a:lnTo>
                  <a:pt x="9820" y="270060"/>
                </a:lnTo>
                <a:lnTo>
                  <a:pt x="0" y="271271"/>
                </a:lnTo>
                <a:lnTo>
                  <a:pt x="1595571" y="271157"/>
                </a:lnTo>
                <a:lnTo>
                  <a:pt x="1631093" y="250836"/>
                </a:lnTo>
                <a:lnTo>
                  <a:pt x="1651181" y="216261"/>
                </a:lnTo>
                <a:lnTo>
                  <a:pt x="1663224" y="169362"/>
                </a:lnTo>
                <a:lnTo>
                  <a:pt x="1665707" y="133137"/>
                </a:lnTo>
                <a:lnTo>
                  <a:pt x="1664879" y="115025"/>
                </a:lnTo>
                <a:lnTo>
                  <a:pt x="1655299" y="65841"/>
                </a:lnTo>
                <a:lnTo>
                  <a:pt x="1636842" y="27673"/>
                </a:lnTo>
                <a:lnTo>
                  <a:pt x="1602362" y="1211"/>
                </a:lnTo>
                <a:lnTo>
                  <a:pt x="1592541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77507" y="3416159"/>
            <a:ext cx="146685" cy="271780"/>
          </a:xfrm>
          <a:custGeom>
            <a:avLst/>
            <a:gdLst/>
            <a:ahLst/>
            <a:cxnLst/>
            <a:rect l="l" t="t" r="r" b="b"/>
            <a:pathLst>
              <a:path w="146685" h="271779">
                <a:moveTo>
                  <a:pt x="70133" y="0"/>
                </a:moveTo>
                <a:lnTo>
                  <a:pt x="34609" y="20314"/>
                </a:lnTo>
                <a:lnTo>
                  <a:pt x="14523" y="54889"/>
                </a:lnTo>
                <a:lnTo>
                  <a:pt x="2481" y="101788"/>
                </a:lnTo>
                <a:lnTo>
                  <a:pt x="0" y="138012"/>
                </a:lnTo>
                <a:lnTo>
                  <a:pt x="826" y="156125"/>
                </a:lnTo>
                <a:lnTo>
                  <a:pt x="10403" y="205312"/>
                </a:lnTo>
                <a:lnTo>
                  <a:pt x="28855" y="243483"/>
                </a:lnTo>
                <a:lnTo>
                  <a:pt x="63332" y="269947"/>
                </a:lnTo>
                <a:lnTo>
                  <a:pt x="73152" y="271158"/>
                </a:lnTo>
                <a:lnTo>
                  <a:pt x="77623" y="270909"/>
                </a:lnTo>
                <a:lnTo>
                  <a:pt x="112466" y="249717"/>
                </a:lnTo>
                <a:lnTo>
                  <a:pt x="132113" y="214816"/>
                </a:lnTo>
                <a:lnTo>
                  <a:pt x="143865" y="167517"/>
                </a:lnTo>
                <a:lnTo>
                  <a:pt x="146274" y="130826"/>
                </a:lnTo>
                <a:lnTo>
                  <a:pt x="145307" y="112969"/>
                </a:lnTo>
                <a:lnTo>
                  <a:pt x="135388" y="64553"/>
                </a:lnTo>
                <a:lnTo>
                  <a:pt x="116453" y="27063"/>
                </a:lnTo>
                <a:lnTo>
                  <a:pt x="80537" y="1161"/>
                </a:lnTo>
                <a:lnTo>
                  <a:pt x="70133" y="0"/>
                </a:lnTo>
                <a:close/>
              </a:path>
            </a:pathLst>
          </a:custGeom>
          <a:solidFill>
            <a:srgbClr val="66D0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77538" y="3416046"/>
            <a:ext cx="146685" cy="271780"/>
          </a:xfrm>
          <a:custGeom>
            <a:avLst/>
            <a:gdLst/>
            <a:ahLst/>
            <a:cxnLst/>
            <a:rect l="l" t="t" r="r" b="b"/>
            <a:pathLst>
              <a:path w="146685" h="271779">
                <a:moveTo>
                  <a:pt x="73121" y="0"/>
                </a:moveTo>
                <a:lnTo>
                  <a:pt x="109689" y="18129"/>
                </a:lnTo>
                <a:lnTo>
                  <a:pt x="130594" y="51690"/>
                </a:lnTo>
                <a:lnTo>
                  <a:pt x="143382" y="97674"/>
                </a:lnTo>
                <a:lnTo>
                  <a:pt x="146274" y="133146"/>
                </a:lnTo>
                <a:lnTo>
                  <a:pt x="145641" y="151659"/>
                </a:lnTo>
                <a:lnTo>
                  <a:pt x="136765" y="201816"/>
                </a:lnTo>
                <a:lnTo>
                  <a:pt x="119118" y="240924"/>
                </a:lnTo>
                <a:lnTo>
                  <a:pt x="85716" y="269267"/>
                </a:lnTo>
                <a:lnTo>
                  <a:pt x="76141" y="271158"/>
                </a:lnTo>
                <a:lnTo>
                  <a:pt x="65736" y="269996"/>
                </a:lnTo>
                <a:lnTo>
                  <a:pt x="29820" y="244095"/>
                </a:lnTo>
                <a:lnTo>
                  <a:pt x="10885" y="206604"/>
                </a:lnTo>
                <a:lnTo>
                  <a:pt x="966" y="158189"/>
                </a:lnTo>
                <a:lnTo>
                  <a:pt x="0" y="140332"/>
                </a:lnTo>
                <a:lnTo>
                  <a:pt x="610" y="121557"/>
                </a:lnTo>
                <a:lnTo>
                  <a:pt x="9262" y="70903"/>
                </a:lnTo>
                <a:lnTo>
                  <a:pt x="26511" y="31481"/>
                </a:lnTo>
                <a:lnTo>
                  <a:pt x="59247" y="2442"/>
                </a:lnTo>
                <a:lnTo>
                  <a:pt x="73121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0659" y="3416046"/>
            <a:ext cx="1666239" cy="271780"/>
          </a:xfrm>
          <a:custGeom>
            <a:avLst/>
            <a:gdLst/>
            <a:ahLst/>
            <a:cxnLst/>
            <a:rect l="l" t="t" r="r" b="b"/>
            <a:pathLst>
              <a:path w="1666239" h="271779">
                <a:moveTo>
                  <a:pt x="0" y="0"/>
                </a:moveTo>
                <a:lnTo>
                  <a:pt x="1592541" y="0"/>
                </a:lnTo>
                <a:lnTo>
                  <a:pt x="1602362" y="1211"/>
                </a:lnTo>
                <a:lnTo>
                  <a:pt x="1636842" y="27673"/>
                </a:lnTo>
                <a:lnTo>
                  <a:pt x="1655299" y="65841"/>
                </a:lnTo>
                <a:lnTo>
                  <a:pt x="1664879" y="115025"/>
                </a:lnTo>
                <a:lnTo>
                  <a:pt x="1665707" y="133137"/>
                </a:lnTo>
                <a:lnTo>
                  <a:pt x="1665074" y="151651"/>
                </a:lnTo>
                <a:lnTo>
                  <a:pt x="1656197" y="201808"/>
                </a:lnTo>
                <a:lnTo>
                  <a:pt x="1638548" y="240917"/>
                </a:lnTo>
                <a:lnTo>
                  <a:pt x="1605145" y="269264"/>
                </a:lnTo>
                <a:lnTo>
                  <a:pt x="1595571" y="271157"/>
                </a:lnTo>
                <a:lnTo>
                  <a:pt x="0" y="271272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08760" y="3055620"/>
            <a:ext cx="592835" cy="601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90744" y="3395471"/>
            <a:ext cx="461771" cy="262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50659" y="4415790"/>
            <a:ext cx="1666239" cy="271780"/>
          </a:xfrm>
          <a:custGeom>
            <a:avLst/>
            <a:gdLst/>
            <a:ahLst/>
            <a:cxnLst/>
            <a:rect l="l" t="t" r="r" b="b"/>
            <a:pathLst>
              <a:path w="1666239" h="271779">
                <a:moveTo>
                  <a:pt x="1592541" y="0"/>
                </a:moveTo>
                <a:lnTo>
                  <a:pt x="3019" y="113"/>
                </a:lnTo>
                <a:lnTo>
                  <a:pt x="12594" y="2004"/>
                </a:lnTo>
                <a:lnTo>
                  <a:pt x="21760" y="6115"/>
                </a:lnTo>
                <a:lnTo>
                  <a:pt x="52719" y="41919"/>
                </a:lnTo>
                <a:lnTo>
                  <a:pt x="67685" y="85135"/>
                </a:lnTo>
                <a:lnTo>
                  <a:pt x="73152" y="138125"/>
                </a:lnTo>
                <a:lnTo>
                  <a:pt x="72326" y="156239"/>
                </a:lnTo>
                <a:lnTo>
                  <a:pt x="62749" y="205425"/>
                </a:lnTo>
                <a:lnTo>
                  <a:pt x="44297" y="243596"/>
                </a:lnTo>
                <a:lnTo>
                  <a:pt x="9820" y="270060"/>
                </a:lnTo>
                <a:lnTo>
                  <a:pt x="0" y="271272"/>
                </a:lnTo>
                <a:lnTo>
                  <a:pt x="1595571" y="271157"/>
                </a:lnTo>
                <a:lnTo>
                  <a:pt x="1631093" y="250836"/>
                </a:lnTo>
                <a:lnTo>
                  <a:pt x="1651181" y="216261"/>
                </a:lnTo>
                <a:lnTo>
                  <a:pt x="1663224" y="169362"/>
                </a:lnTo>
                <a:lnTo>
                  <a:pt x="1665707" y="133137"/>
                </a:lnTo>
                <a:lnTo>
                  <a:pt x="1664879" y="115025"/>
                </a:lnTo>
                <a:lnTo>
                  <a:pt x="1655299" y="65841"/>
                </a:lnTo>
                <a:lnTo>
                  <a:pt x="1636842" y="27673"/>
                </a:lnTo>
                <a:lnTo>
                  <a:pt x="1602362" y="1211"/>
                </a:lnTo>
                <a:lnTo>
                  <a:pt x="1592541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77507" y="4415903"/>
            <a:ext cx="146685" cy="271780"/>
          </a:xfrm>
          <a:custGeom>
            <a:avLst/>
            <a:gdLst/>
            <a:ahLst/>
            <a:cxnLst/>
            <a:rect l="l" t="t" r="r" b="b"/>
            <a:pathLst>
              <a:path w="146685" h="271779">
                <a:moveTo>
                  <a:pt x="70133" y="0"/>
                </a:moveTo>
                <a:lnTo>
                  <a:pt x="34609" y="20314"/>
                </a:lnTo>
                <a:lnTo>
                  <a:pt x="14523" y="54889"/>
                </a:lnTo>
                <a:lnTo>
                  <a:pt x="2481" y="101788"/>
                </a:lnTo>
                <a:lnTo>
                  <a:pt x="0" y="138012"/>
                </a:lnTo>
                <a:lnTo>
                  <a:pt x="826" y="156125"/>
                </a:lnTo>
                <a:lnTo>
                  <a:pt x="10403" y="205312"/>
                </a:lnTo>
                <a:lnTo>
                  <a:pt x="28855" y="243483"/>
                </a:lnTo>
                <a:lnTo>
                  <a:pt x="63332" y="269947"/>
                </a:lnTo>
                <a:lnTo>
                  <a:pt x="73152" y="271158"/>
                </a:lnTo>
                <a:lnTo>
                  <a:pt x="77623" y="270909"/>
                </a:lnTo>
                <a:lnTo>
                  <a:pt x="112466" y="249717"/>
                </a:lnTo>
                <a:lnTo>
                  <a:pt x="132113" y="214816"/>
                </a:lnTo>
                <a:lnTo>
                  <a:pt x="143865" y="167517"/>
                </a:lnTo>
                <a:lnTo>
                  <a:pt x="146274" y="130826"/>
                </a:lnTo>
                <a:lnTo>
                  <a:pt x="145307" y="112969"/>
                </a:lnTo>
                <a:lnTo>
                  <a:pt x="135388" y="64553"/>
                </a:lnTo>
                <a:lnTo>
                  <a:pt x="116453" y="27063"/>
                </a:lnTo>
                <a:lnTo>
                  <a:pt x="80537" y="1161"/>
                </a:lnTo>
                <a:lnTo>
                  <a:pt x="70133" y="0"/>
                </a:lnTo>
                <a:close/>
              </a:path>
            </a:pathLst>
          </a:custGeom>
          <a:solidFill>
            <a:srgbClr val="66D0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77538" y="4415790"/>
            <a:ext cx="146685" cy="271780"/>
          </a:xfrm>
          <a:custGeom>
            <a:avLst/>
            <a:gdLst/>
            <a:ahLst/>
            <a:cxnLst/>
            <a:rect l="l" t="t" r="r" b="b"/>
            <a:pathLst>
              <a:path w="146685" h="271779">
                <a:moveTo>
                  <a:pt x="73121" y="0"/>
                </a:moveTo>
                <a:lnTo>
                  <a:pt x="109689" y="18129"/>
                </a:lnTo>
                <a:lnTo>
                  <a:pt x="130594" y="51690"/>
                </a:lnTo>
                <a:lnTo>
                  <a:pt x="143382" y="97674"/>
                </a:lnTo>
                <a:lnTo>
                  <a:pt x="146274" y="133146"/>
                </a:lnTo>
                <a:lnTo>
                  <a:pt x="145641" y="151659"/>
                </a:lnTo>
                <a:lnTo>
                  <a:pt x="136765" y="201816"/>
                </a:lnTo>
                <a:lnTo>
                  <a:pt x="119118" y="240924"/>
                </a:lnTo>
                <a:lnTo>
                  <a:pt x="85716" y="269267"/>
                </a:lnTo>
                <a:lnTo>
                  <a:pt x="76141" y="271158"/>
                </a:lnTo>
                <a:lnTo>
                  <a:pt x="65736" y="269996"/>
                </a:lnTo>
                <a:lnTo>
                  <a:pt x="29820" y="244095"/>
                </a:lnTo>
                <a:lnTo>
                  <a:pt x="10885" y="206604"/>
                </a:lnTo>
                <a:lnTo>
                  <a:pt x="966" y="158189"/>
                </a:lnTo>
                <a:lnTo>
                  <a:pt x="0" y="140332"/>
                </a:lnTo>
                <a:lnTo>
                  <a:pt x="610" y="121557"/>
                </a:lnTo>
                <a:lnTo>
                  <a:pt x="9262" y="70903"/>
                </a:lnTo>
                <a:lnTo>
                  <a:pt x="26511" y="31481"/>
                </a:lnTo>
                <a:lnTo>
                  <a:pt x="59247" y="2442"/>
                </a:lnTo>
                <a:lnTo>
                  <a:pt x="73121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0659" y="4415790"/>
            <a:ext cx="1666239" cy="271780"/>
          </a:xfrm>
          <a:custGeom>
            <a:avLst/>
            <a:gdLst/>
            <a:ahLst/>
            <a:cxnLst/>
            <a:rect l="l" t="t" r="r" b="b"/>
            <a:pathLst>
              <a:path w="1666239" h="271779">
                <a:moveTo>
                  <a:pt x="0" y="0"/>
                </a:moveTo>
                <a:lnTo>
                  <a:pt x="1592541" y="0"/>
                </a:lnTo>
                <a:lnTo>
                  <a:pt x="1602362" y="1211"/>
                </a:lnTo>
                <a:lnTo>
                  <a:pt x="1636842" y="27673"/>
                </a:lnTo>
                <a:lnTo>
                  <a:pt x="1655299" y="65841"/>
                </a:lnTo>
                <a:lnTo>
                  <a:pt x="1664879" y="115025"/>
                </a:lnTo>
                <a:lnTo>
                  <a:pt x="1665707" y="133137"/>
                </a:lnTo>
                <a:lnTo>
                  <a:pt x="1665074" y="151651"/>
                </a:lnTo>
                <a:lnTo>
                  <a:pt x="1656197" y="201808"/>
                </a:lnTo>
                <a:lnTo>
                  <a:pt x="1638548" y="240917"/>
                </a:lnTo>
                <a:lnTo>
                  <a:pt x="1605145" y="269264"/>
                </a:lnTo>
                <a:lnTo>
                  <a:pt x="1595571" y="271157"/>
                </a:lnTo>
                <a:lnTo>
                  <a:pt x="0" y="271272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50659" y="4720590"/>
            <a:ext cx="1666239" cy="271780"/>
          </a:xfrm>
          <a:custGeom>
            <a:avLst/>
            <a:gdLst/>
            <a:ahLst/>
            <a:cxnLst/>
            <a:rect l="l" t="t" r="r" b="b"/>
            <a:pathLst>
              <a:path w="1666239" h="271779">
                <a:moveTo>
                  <a:pt x="1592541" y="0"/>
                </a:moveTo>
                <a:lnTo>
                  <a:pt x="3019" y="113"/>
                </a:lnTo>
                <a:lnTo>
                  <a:pt x="12594" y="2004"/>
                </a:lnTo>
                <a:lnTo>
                  <a:pt x="21760" y="6115"/>
                </a:lnTo>
                <a:lnTo>
                  <a:pt x="52719" y="41919"/>
                </a:lnTo>
                <a:lnTo>
                  <a:pt x="67685" y="85135"/>
                </a:lnTo>
                <a:lnTo>
                  <a:pt x="73152" y="138125"/>
                </a:lnTo>
                <a:lnTo>
                  <a:pt x="72326" y="156239"/>
                </a:lnTo>
                <a:lnTo>
                  <a:pt x="62749" y="205425"/>
                </a:lnTo>
                <a:lnTo>
                  <a:pt x="44297" y="243596"/>
                </a:lnTo>
                <a:lnTo>
                  <a:pt x="9820" y="270060"/>
                </a:lnTo>
                <a:lnTo>
                  <a:pt x="0" y="271272"/>
                </a:lnTo>
                <a:lnTo>
                  <a:pt x="1595571" y="271157"/>
                </a:lnTo>
                <a:lnTo>
                  <a:pt x="1631093" y="250836"/>
                </a:lnTo>
                <a:lnTo>
                  <a:pt x="1651181" y="216261"/>
                </a:lnTo>
                <a:lnTo>
                  <a:pt x="1663224" y="169362"/>
                </a:lnTo>
                <a:lnTo>
                  <a:pt x="1665707" y="133137"/>
                </a:lnTo>
                <a:lnTo>
                  <a:pt x="1664879" y="115025"/>
                </a:lnTo>
                <a:lnTo>
                  <a:pt x="1655299" y="65841"/>
                </a:lnTo>
                <a:lnTo>
                  <a:pt x="1636842" y="27673"/>
                </a:lnTo>
                <a:lnTo>
                  <a:pt x="1602362" y="1211"/>
                </a:lnTo>
                <a:lnTo>
                  <a:pt x="1592541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77507" y="4720703"/>
            <a:ext cx="146685" cy="271780"/>
          </a:xfrm>
          <a:custGeom>
            <a:avLst/>
            <a:gdLst/>
            <a:ahLst/>
            <a:cxnLst/>
            <a:rect l="l" t="t" r="r" b="b"/>
            <a:pathLst>
              <a:path w="146685" h="271779">
                <a:moveTo>
                  <a:pt x="70133" y="0"/>
                </a:moveTo>
                <a:lnTo>
                  <a:pt x="34609" y="20314"/>
                </a:lnTo>
                <a:lnTo>
                  <a:pt x="14523" y="54889"/>
                </a:lnTo>
                <a:lnTo>
                  <a:pt x="2481" y="101788"/>
                </a:lnTo>
                <a:lnTo>
                  <a:pt x="0" y="138012"/>
                </a:lnTo>
                <a:lnTo>
                  <a:pt x="826" y="156125"/>
                </a:lnTo>
                <a:lnTo>
                  <a:pt x="10403" y="205312"/>
                </a:lnTo>
                <a:lnTo>
                  <a:pt x="28855" y="243483"/>
                </a:lnTo>
                <a:lnTo>
                  <a:pt x="63332" y="269947"/>
                </a:lnTo>
                <a:lnTo>
                  <a:pt x="73152" y="271158"/>
                </a:lnTo>
                <a:lnTo>
                  <a:pt x="77623" y="270909"/>
                </a:lnTo>
                <a:lnTo>
                  <a:pt x="112466" y="249717"/>
                </a:lnTo>
                <a:lnTo>
                  <a:pt x="132113" y="214816"/>
                </a:lnTo>
                <a:lnTo>
                  <a:pt x="143865" y="167517"/>
                </a:lnTo>
                <a:lnTo>
                  <a:pt x="146274" y="130826"/>
                </a:lnTo>
                <a:lnTo>
                  <a:pt x="145307" y="112969"/>
                </a:lnTo>
                <a:lnTo>
                  <a:pt x="135388" y="64553"/>
                </a:lnTo>
                <a:lnTo>
                  <a:pt x="116453" y="27063"/>
                </a:lnTo>
                <a:lnTo>
                  <a:pt x="80537" y="1161"/>
                </a:lnTo>
                <a:lnTo>
                  <a:pt x="70133" y="0"/>
                </a:lnTo>
                <a:close/>
              </a:path>
            </a:pathLst>
          </a:custGeom>
          <a:solidFill>
            <a:srgbClr val="66D0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77538" y="4720590"/>
            <a:ext cx="146685" cy="271780"/>
          </a:xfrm>
          <a:custGeom>
            <a:avLst/>
            <a:gdLst/>
            <a:ahLst/>
            <a:cxnLst/>
            <a:rect l="l" t="t" r="r" b="b"/>
            <a:pathLst>
              <a:path w="146685" h="271779">
                <a:moveTo>
                  <a:pt x="73121" y="0"/>
                </a:moveTo>
                <a:lnTo>
                  <a:pt x="109689" y="18129"/>
                </a:lnTo>
                <a:lnTo>
                  <a:pt x="130594" y="51690"/>
                </a:lnTo>
                <a:lnTo>
                  <a:pt x="143382" y="97674"/>
                </a:lnTo>
                <a:lnTo>
                  <a:pt x="146274" y="133146"/>
                </a:lnTo>
                <a:lnTo>
                  <a:pt x="145641" y="151659"/>
                </a:lnTo>
                <a:lnTo>
                  <a:pt x="136765" y="201816"/>
                </a:lnTo>
                <a:lnTo>
                  <a:pt x="119118" y="240924"/>
                </a:lnTo>
                <a:lnTo>
                  <a:pt x="85716" y="269267"/>
                </a:lnTo>
                <a:lnTo>
                  <a:pt x="76141" y="271158"/>
                </a:lnTo>
                <a:lnTo>
                  <a:pt x="65736" y="269996"/>
                </a:lnTo>
                <a:lnTo>
                  <a:pt x="29820" y="244095"/>
                </a:lnTo>
                <a:lnTo>
                  <a:pt x="10885" y="206604"/>
                </a:lnTo>
                <a:lnTo>
                  <a:pt x="966" y="158189"/>
                </a:lnTo>
                <a:lnTo>
                  <a:pt x="0" y="140332"/>
                </a:lnTo>
                <a:lnTo>
                  <a:pt x="610" y="121557"/>
                </a:lnTo>
                <a:lnTo>
                  <a:pt x="9262" y="70903"/>
                </a:lnTo>
                <a:lnTo>
                  <a:pt x="26511" y="31481"/>
                </a:lnTo>
                <a:lnTo>
                  <a:pt x="59247" y="2442"/>
                </a:lnTo>
                <a:lnTo>
                  <a:pt x="73121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50659" y="4720590"/>
            <a:ext cx="1666239" cy="271780"/>
          </a:xfrm>
          <a:custGeom>
            <a:avLst/>
            <a:gdLst/>
            <a:ahLst/>
            <a:cxnLst/>
            <a:rect l="l" t="t" r="r" b="b"/>
            <a:pathLst>
              <a:path w="1666239" h="271779">
                <a:moveTo>
                  <a:pt x="0" y="0"/>
                </a:moveTo>
                <a:lnTo>
                  <a:pt x="1592541" y="0"/>
                </a:lnTo>
                <a:lnTo>
                  <a:pt x="1602362" y="1211"/>
                </a:lnTo>
                <a:lnTo>
                  <a:pt x="1636842" y="27673"/>
                </a:lnTo>
                <a:lnTo>
                  <a:pt x="1655299" y="65841"/>
                </a:lnTo>
                <a:lnTo>
                  <a:pt x="1664879" y="115025"/>
                </a:lnTo>
                <a:lnTo>
                  <a:pt x="1665707" y="133137"/>
                </a:lnTo>
                <a:lnTo>
                  <a:pt x="1665074" y="151651"/>
                </a:lnTo>
                <a:lnTo>
                  <a:pt x="1656197" y="201808"/>
                </a:lnTo>
                <a:lnTo>
                  <a:pt x="1638548" y="240917"/>
                </a:lnTo>
                <a:lnTo>
                  <a:pt x="1605145" y="269264"/>
                </a:lnTo>
                <a:lnTo>
                  <a:pt x="1595571" y="271157"/>
                </a:lnTo>
                <a:lnTo>
                  <a:pt x="0" y="271272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08760" y="4355591"/>
            <a:ext cx="592835" cy="601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0744" y="4695444"/>
            <a:ext cx="461771" cy="262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05335" y="1913382"/>
            <a:ext cx="1611630" cy="474345"/>
          </a:xfrm>
          <a:custGeom>
            <a:avLst/>
            <a:gdLst/>
            <a:ahLst/>
            <a:cxnLst/>
            <a:rect l="l" t="t" r="r" b="b"/>
            <a:pathLst>
              <a:path w="1611629" h="474344">
                <a:moveTo>
                  <a:pt x="1483194" y="0"/>
                </a:moveTo>
                <a:lnTo>
                  <a:pt x="0" y="0"/>
                </a:lnTo>
                <a:lnTo>
                  <a:pt x="10486" y="785"/>
                </a:lnTo>
                <a:lnTo>
                  <a:pt x="20738" y="3101"/>
                </a:lnTo>
                <a:lnTo>
                  <a:pt x="58755" y="26450"/>
                </a:lnTo>
                <a:lnTo>
                  <a:pt x="83204" y="57044"/>
                </a:lnTo>
                <a:lnTo>
                  <a:pt x="103183" y="97021"/>
                </a:lnTo>
                <a:lnTo>
                  <a:pt x="117804" y="144735"/>
                </a:lnTo>
                <a:lnTo>
                  <a:pt x="126177" y="198541"/>
                </a:lnTo>
                <a:lnTo>
                  <a:pt x="127850" y="236981"/>
                </a:lnTo>
                <a:lnTo>
                  <a:pt x="127427" y="256418"/>
                </a:lnTo>
                <a:lnTo>
                  <a:pt x="121333" y="311888"/>
                </a:lnTo>
                <a:lnTo>
                  <a:pt x="108696" y="361816"/>
                </a:lnTo>
                <a:lnTo>
                  <a:pt x="90404" y="404555"/>
                </a:lnTo>
                <a:lnTo>
                  <a:pt x="67347" y="438459"/>
                </a:lnTo>
                <a:lnTo>
                  <a:pt x="30724" y="467076"/>
                </a:lnTo>
                <a:lnTo>
                  <a:pt x="0" y="473963"/>
                </a:lnTo>
                <a:lnTo>
                  <a:pt x="1483194" y="473963"/>
                </a:lnTo>
                <a:lnTo>
                  <a:pt x="1523600" y="461882"/>
                </a:lnTo>
                <a:lnTo>
                  <a:pt x="1558692" y="428241"/>
                </a:lnTo>
                <a:lnTo>
                  <a:pt x="1580258" y="391209"/>
                </a:lnTo>
                <a:lnTo>
                  <a:pt x="1596763" y="345890"/>
                </a:lnTo>
                <a:lnTo>
                  <a:pt x="1607317" y="293933"/>
                </a:lnTo>
                <a:lnTo>
                  <a:pt x="1611033" y="236981"/>
                </a:lnTo>
                <a:lnTo>
                  <a:pt x="1610609" y="217545"/>
                </a:lnTo>
                <a:lnTo>
                  <a:pt x="1604515" y="162075"/>
                </a:lnTo>
                <a:lnTo>
                  <a:pt x="1591879" y="112147"/>
                </a:lnTo>
                <a:lnTo>
                  <a:pt x="1573588" y="69408"/>
                </a:lnTo>
                <a:lnTo>
                  <a:pt x="1550532" y="35504"/>
                </a:lnTo>
                <a:lnTo>
                  <a:pt x="1513914" y="6887"/>
                </a:lnTo>
                <a:lnTo>
                  <a:pt x="1493679" y="785"/>
                </a:lnTo>
                <a:lnTo>
                  <a:pt x="1483194" y="0"/>
                </a:lnTo>
                <a:close/>
              </a:path>
            </a:pathLst>
          </a:custGeom>
          <a:solidFill>
            <a:srgbClr val="FF66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77484" y="1913382"/>
            <a:ext cx="255904" cy="474345"/>
          </a:xfrm>
          <a:custGeom>
            <a:avLst/>
            <a:gdLst/>
            <a:ahLst/>
            <a:cxnLst/>
            <a:rect l="l" t="t" r="r" b="b"/>
            <a:pathLst>
              <a:path w="255905" h="474344">
                <a:moveTo>
                  <a:pt x="127850" y="0"/>
                </a:moveTo>
                <a:lnTo>
                  <a:pt x="87439" y="12081"/>
                </a:lnTo>
                <a:lnTo>
                  <a:pt x="52342" y="45722"/>
                </a:lnTo>
                <a:lnTo>
                  <a:pt x="30775" y="82754"/>
                </a:lnTo>
                <a:lnTo>
                  <a:pt x="14270" y="128073"/>
                </a:lnTo>
                <a:lnTo>
                  <a:pt x="3715" y="180030"/>
                </a:lnTo>
                <a:lnTo>
                  <a:pt x="0" y="236981"/>
                </a:lnTo>
                <a:lnTo>
                  <a:pt x="423" y="256418"/>
                </a:lnTo>
                <a:lnTo>
                  <a:pt x="6517" y="311888"/>
                </a:lnTo>
                <a:lnTo>
                  <a:pt x="19154" y="361816"/>
                </a:lnTo>
                <a:lnTo>
                  <a:pt x="37445" y="404555"/>
                </a:lnTo>
                <a:lnTo>
                  <a:pt x="60503" y="438459"/>
                </a:lnTo>
                <a:lnTo>
                  <a:pt x="97126" y="467076"/>
                </a:lnTo>
                <a:lnTo>
                  <a:pt x="127850" y="473963"/>
                </a:lnTo>
                <a:lnTo>
                  <a:pt x="138336" y="473178"/>
                </a:lnTo>
                <a:lnTo>
                  <a:pt x="177617" y="455341"/>
                </a:lnTo>
                <a:lnTo>
                  <a:pt x="211055" y="416919"/>
                </a:lnTo>
                <a:lnTo>
                  <a:pt x="231034" y="376942"/>
                </a:lnTo>
                <a:lnTo>
                  <a:pt x="245654" y="329228"/>
                </a:lnTo>
                <a:lnTo>
                  <a:pt x="254028" y="275422"/>
                </a:lnTo>
                <a:lnTo>
                  <a:pt x="255701" y="236981"/>
                </a:lnTo>
                <a:lnTo>
                  <a:pt x="255277" y="217545"/>
                </a:lnTo>
                <a:lnTo>
                  <a:pt x="249184" y="162075"/>
                </a:lnTo>
                <a:lnTo>
                  <a:pt x="236547" y="112147"/>
                </a:lnTo>
                <a:lnTo>
                  <a:pt x="218255" y="69408"/>
                </a:lnTo>
                <a:lnTo>
                  <a:pt x="195198" y="35504"/>
                </a:lnTo>
                <a:lnTo>
                  <a:pt x="158575" y="6887"/>
                </a:lnTo>
                <a:lnTo>
                  <a:pt x="127850" y="0"/>
                </a:lnTo>
                <a:close/>
              </a:path>
            </a:pathLst>
          </a:custGeom>
          <a:solidFill>
            <a:srgbClr val="FF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77484" y="1913382"/>
            <a:ext cx="255904" cy="474345"/>
          </a:xfrm>
          <a:custGeom>
            <a:avLst/>
            <a:gdLst/>
            <a:ahLst/>
            <a:cxnLst/>
            <a:rect l="l" t="t" r="r" b="b"/>
            <a:pathLst>
              <a:path w="255905" h="474344">
                <a:moveTo>
                  <a:pt x="127850" y="0"/>
                </a:moveTo>
                <a:lnTo>
                  <a:pt x="168262" y="12081"/>
                </a:lnTo>
                <a:lnTo>
                  <a:pt x="203358" y="45722"/>
                </a:lnTo>
                <a:lnTo>
                  <a:pt x="224926" y="82754"/>
                </a:lnTo>
                <a:lnTo>
                  <a:pt x="241431" y="128073"/>
                </a:lnTo>
                <a:lnTo>
                  <a:pt x="251986" y="180030"/>
                </a:lnTo>
                <a:lnTo>
                  <a:pt x="255701" y="236982"/>
                </a:lnTo>
                <a:lnTo>
                  <a:pt x="255277" y="256418"/>
                </a:lnTo>
                <a:lnTo>
                  <a:pt x="249184" y="311888"/>
                </a:lnTo>
                <a:lnTo>
                  <a:pt x="236547" y="361816"/>
                </a:lnTo>
                <a:lnTo>
                  <a:pt x="218255" y="404555"/>
                </a:lnTo>
                <a:lnTo>
                  <a:pt x="195198" y="438459"/>
                </a:lnTo>
                <a:lnTo>
                  <a:pt x="158575" y="467076"/>
                </a:lnTo>
                <a:lnTo>
                  <a:pt x="127850" y="473964"/>
                </a:lnTo>
                <a:lnTo>
                  <a:pt x="117364" y="473178"/>
                </a:lnTo>
                <a:lnTo>
                  <a:pt x="78084" y="455341"/>
                </a:lnTo>
                <a:lnTo>
                  <a:pt x="44646" y="416919"/>
                </a:lnTo>
                <a:lnTo>
                  <a:pt x="24667" y="376942"/>
                </a:lnTo>
                <a:lnTo>
                  <a:pt x="10046" y="329228"/>
                </a:lnTo>
                <a:lnTo>
                  <a:pt x="1673" y="275422"/>
                </a:lnTo>
                <a:lnTo>
                  <a:pt x="0" y="236982"/>
                </a:lnTo>
                <a:lnTo>
                  <a:pt x="423" y="217545"/>
                </a:lnTo>
                <a:lnTo>
                  <a:pt x="6517" y="162075"/>
                </a:lnTo>
                <a:lnTo>
                  <a:pt x="19154" y="112147"/>
                </a:lnTo>
                <a:lnTo>
                  <a:pt x="37445" y="69408"/>
                </a:lnTo>
                <a:lnTo>
                  <a:pt x="60503" y="35504"/>
                </a:lnTo>
                <a:lnTo>
                  <a:pt x="97126" y="6887"/>
                </a:lnTo>
                <a:lnTo>
                  <a:pt x="127850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05335" y="1913382"/>
            <a:ext cx="1611630" cy="474345"/>
          </a:xfrm>
          <a:custGeom>
            <a:avLst/>
            <a:gdLst/>
            <a:ahLst/>
            <a:cxnLst/>
            <a:rect l="l" t="t" r="r" b="b"/>
            <a:pathLst>
              <a:path w="1611629" h="474344">
                <a:moveTo>
                  <a:pt x="0" y="0"/>
                </a:moveTo>
                <a:lnTo>
                  <a:pt x="1483194" y="0"/>
                </a:lnTo>
                <a:lnTo>
                  <a:pt x="1493679" y="785"/>
                </a:lnTo>
                <a:lnTo>
                  <a:pt x="1532953" y="18622"/>
                </a:lnTo>
                <a:lnTo>
                  <a:pt x="1566389" y="57044"/>
                </a:lnTo>
                <a:lnTo>
                  <a:pt x="1586366" y="97021"/>
                </a:lnTo>
                <a:lnTo>
                  <a:pt x="1600986" y="144735"/>
                </a:lnTo>
                <a:lnTo>
                  <a:pt x="1609359" y="198541"/>
                </a:lnTo>
                <a:lnTo>
                  <a:pt x="1611033" y="236982"/>
                </a:lnTo>
                <a:lnTo>
                  <a:pt x="1610609" y="256418"/>
                </a:lnTo>
                <a:lnTo>
                  <a:pt x="1604515" y="311888"/>
                </a:lnTo>
                <a:lnTo>
                  <a:pt x="1591879" y="361816"/>
                </a:lnTo>
                <a:lnTo>
                  <a:pt x="1573588" y="404555"/>
                </a:lnTo>
                <a:lnTo>
                  <a:pt x="1550532" y="438459"/>
                </a:lnTo>
                <a:lnTo>
                  <a:pt x="1513914" y="467076"/>
                </a:lnTo>
                <a:lnTo>
                  <a:pt x="1483194" y="473964"/>
                </a:lnTo>
                <a:lnTo>
                  <a:pt x="0" y="473964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08760" y="1776983"/>
            <a:ext cx="592835" cy="601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90744" y="2115311"/>
            <a:ext cx="461771" cy="263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04872" y="2048342"/>
            <a:ext cx="202565" cy="202565"/>
          </a:xfrm>
          <a:custGeom>
            <a:avLst/>
            <a:gdLst/>
            <a:ahLst/>
            <a:cxnLst/>
            <a:rect l="l" t="t" r="r" b="b"/>
            <a:pathLst>
              <a:path w="202564" h="202564">
                <a:moveTo>
                  <a:pt x="97120" y="0"/>
                </a:moveTo>
                <a:lnTo>
                  <a:pt x="56016" y="10592"/>
                </a:lnTo>
                <a:lnTo>
                  <a:pt x="23696" y="36130"/>
                </a:lnTo>
                <a:lnTo>
                  <a:pt x="4081" y="72694"/>
                </a:lnTo>
                <a:lnTo>
                  <a:pt x="0" y="101259"/>
                </a:lnTo>
                <a:lnTo>
                  <a:pt x="773" y="113804"/>
                </a:lnTo>
                <a:lnTo>
                  <a:pt x="13777" y="151657"/>
                </a:lnTo>
                <a:lnTo>
                  <a:pt x="41020" y="181062"/>
                </a:lnTo>
                <a:lnTo>
                  <a:pt x="80156" y="198625"/>
                </a:lnTo>
                <a:lnTo>
                  <a:pt x="111695" y="202081"/>
                </a:lnTo>
                <a:lnTo>
                  <a:pt x="125333" y="199724"/>
                </a:lnTo>
                <a:lnTo>
                  <a:pt x="161601" y="182239"/>
                </a:lnTo>
                <a:lnTo>
                  <a:pt x="188166" y="151252"/>
                </a:lnTo>
                <a:lnTo>
                  <a:pt x="201508" y="109487"/>
                </a:lnTo>
                <a:lnTo>
                  <a:pt x="202409" y="93641"/>
                </a:lnTo>
                <a:lnTo>
                  <a:pt x="200371" y="79645"/>
                </a:lnTo>
                <a:lnTo>
                  <a:pt x="183542" y="42325"/>
                </a:lnTo>
                <a:lnTo>
                  <a:pt x="153151" y="14874"/>
                </a:lnTo>
                <a:lnTo>
                  <a:pt x="112430" y="981"/>
                </a:lnTo>
                <a:lnTo>
                  <a:pt x="97120" y="0"/>
                </a:lnTo>
                <a:close/>
              </a:path>
            </a:pathLst>
          </a:custGeom>
          <a:solidFill>
            <a:srgbClr val="FFC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04872" y="2048342"/>
            <a:ext cx="202565" cy="202565"/>
          </a:xfrm>
          <a:custGeom>
            <a:avLst/>
            <a:gdLst/>
            <a:ahLst/>
            <a:cxnLst/>
            <a:rect l="l" t="t" r="r" b="b"/>
            <a:pathLst>
              <a:path w="202564" h="202564">
                <a:moveTo>
                  <a:pt x="0" y="101259"/>
                </a:moveTo>
                <a:lnTo>
                  <a:pt x="8966" y="59523"/>
                </a:lnTo>
                <a:lnTo>
                  <a:pt x="33251" y="26199"/>
                </a:lnTo>
                <a:lnTo>
                  <a:pt x="68935" y="5207"/>
                </a:lnTo>
                <a:lnTo>
                  <a:pt x="97120" y="0"/>
                </a:lnTo>
                <a:lnTo>
                  <a:pt x="112430" y="981"/>
                </a:lnTo>
                <a:lnTo>
                  <a:pt x="153151" y="14874"/>
                </a:lnTo>
                <a:lnTo>
                  <a:pt x="183542" y="42325"/>
                </a:lnTo>
                <a:lnTo>
                  <a:pt x="200371" y="79645"/>
                </a:lnTo>
                <a:lnTo>
                  <a:pt x="202409" y="93641"/>
                </a:lnTo>
                <a:lnTo>
                  <a:pt x="201508" y="109487"/>
                </a:lnTo>
                <a:lnTo>
                  <a:pt x="188166" y="151252"/>
                </a:lnTo>
                <a:lnTo>
                  <a:pt x="161601" y="182239"/>
                </a:lnTo>
                <a:lnTo>
                  <a:pt x="125333" y="199724"/>
                </a:lnTo>
                <a:lnTo>
                  <a:pt x="111695" y="202081"/>
                </a:lnTo>
                <a:lnTo>
                  <a:pt x="95439" y="201262"/>
                </a:lnTo>
                <a:lnTo>
                  <a:pt x="52860" y="188399"/>
                </a:lnTo>
                <a:lnTo>
                  <a:pt x="21391" y="162565"/>
                </a:lnTo>
                <a:lnTo>
                  <a:pt x="3380" y="127151"/>
                </a:lnTo>
                <a:lnTo>
                  <a:pt x="0" y="101259"/>
                </a:lnTo>
                <a:close/>
              </a:path>
            </a:pathLst>
          </a:custGeom>
          <a:ln w="12192">
            <a:solidFill>
              <a:srgbClr val="FFC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69235" y="1912620"/>
            <a:ext cx="474345" cy="474345"/>
          </a:xfrm>
          <a:custGeom>
            <a:avLst/>
            <a:gdLst/>
            <a:ahLst/>
            <a:cxnLst/>
            <a:rect l="l" t="t" r="r" b="b"/>
            <a:pathLst>
              <a:path w="474344" h="474344">
                <a:moveTo>
                  <a:pt x="236982" y="0"/>
                </a:moveTo>
                <a:lnTo>
                  <a:pt x="198541" y="3101"/>
                </a:lnTo>
                <a:lnTo>
                  <a:pt x="144735" y="18622"/>
                </a:lnTo>
                <a:lnTo>
                  <a:pt x="97021" y="45722"/>
                </a:lnTo>
                <a:lnTo>
                  <a:pt x="57044" y="82754"/>
                </a:lnTo>
                <a:lnTo>
                  <a:pt x="26450" y="128073"/>
                </a:lnTo>
                <a:lnTo>
                  <a:pt x="6887" y="180030"/>
                </a:lnTo>
                <a:lnTo>
                  <a:pt x="0" y="236982"/>
                </a:lnTo>
                <a:lnTo>
                  <a:pt x="785" y="256418"/>
                </a:lnTo>
                <a:lnTo>
                  <a:pt x="12081" y="311888"/>
                </a:lnTo>
                <a:lnTo>
                  <a:pt x="35504" y="361816"/>
                </a:lnTo>
                <a:lnTo>
                  <a:pt x="69408" y="404555"/>
                </a:lnTo>
                <a:lnTo>
                  <a:pt x="112147" y="438459"/>
                </a:lnTo>
                <a:lnTo>
                  <a:pt x="162075" y="461882"/>
                </a:lnTo>
                <a:lnTo>
                  <a:pt x="217545" y="473178"/>
                </a:lnTo>
                <a:lnTo>
                  <a:pt x="236982" y="473964"/>
                </a:lnTo>
                <a:lnTo>
                  <a:pt x="256418" y="473178"/>
                </a:lnTo>
                <a:lnTo>
                  <a:pt x="311888" y="461882"/>
                </a:lnTo>
                <a:lnTo>
                  <a:pt x="361816" y="438459"/>
                </a:lnTo>
                <a:lnTo>
                  <a:pt x="404555" y="404555"/>
                </a:lnTo>
                <a:lnTo>
                  <a:pt x="438459" y="361816"/>
                </a:lnTo>
                <a:lnTo>
                  <a:pt x="461882" y="311888"/>
                </a:lnTo>
                <a:lnTo>
                  <a:pt x="473178" y="256418"/>
                </a:lnTo>
                <a:lnTo>
                  <a:pt x="473964" y="236982"/>
                </a:lnTo>
                <a:lnTo>
                  <a:pt x="473178" y="217545"/>
                </a:lnTo>
                <a:lnTo>
                  <a:pt x="461882" y="162075"/>
                </a:lnTo>
                <a:lnTo>
                  <a:pt x="438459" y="112147"/>
                </a:lnTo>
                <a:lnTo>
                  <a:pt x="404555" y="69408"/>
                </a:lnTo>
                <a:lnTo>
                  <a:pt x="361816" y="35504"/>
                </a:lnTo>
                <a:lnTo>
                  <a:pt x="311888" y="12081"/>
                </a:lnTo>
                <a:lnTo>
                  <a:pt x="256418" y="785"/>
                </a:lnTo>
                <a:lnTo>
                  <a:pt x="236982" y="0"/>
                </a:lnTo>
                <a:close/>
              </a:path>
            </a:pathLst>
          </a:custGeom>
          <a:solidFill>
            <a:srgbClr val="FFC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27380" y="2454575"/>
            <a:ext cx="4904105" cy="1070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2945">
              <a:lnSpc>
                <a:spcPct val="100000"/>
              </a:lnSpc>
            </a:pP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H</a:t>
            </a:r>
            <a:r>
              <a:rPr sz="1000" spc="-8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Q</a:t>
            </a:r>
            <a:r>
              <a:rPr sz="100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8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B4D4F"/>
                </a:solidFill>
                <a:latin typeface="Calibri"/>
                <a:cs typeface="Calibri"/>
              </a:rPr>
              <a:t>/</a:t>
            </a:r>
            <a:r>
              <a:rPr sz="100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125" dirty="0">
                <a:solidFill>
                  <a:srgbClr val="4B4D4F"/>
                </a:solidFill>
                <a:latin typeface="Calibri"/>
                <a:cs typeface="Calibri"/>
              </a:rPr>
              <a:t>D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C</a:t>
            </a:r>
            <a:r>
              <a:rPr sz="1000" spc="-8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734060" algn="ctr">
              <a:lnSpc>
                <a:spcPct val="100000"/>
              </a:lnSpc>
              <a:spcBef>
                <a:spcPts val="810"/>
              </a:spcBef>
              <a:tabLst>
                <a:tab pos="2172970" algn="l"/>
                <a:tab pos="4878070" algn="l"/>
              </a:tabLst>
            </a:pPr>
            <a:r>
              <a:rPr sz="1000" u="sng" spc="-5" dirty="0">
                <a:solidFill>
                  <a:srgbClr val="646669"/>
                </a:solidFill>
                <a:latin typeface="Calibri"/>
                <a:cs typeface="Calibri"/>
              </a:rPr>
              <a:t> 	</a:t>
            </a:r>
            <a:r>
              <a:rPr sz="1000" u="sng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000" u="sng" spc="-9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u="sng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000" u="sng" spc="-9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u="sng" spc="-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000" u="sng" spc="-9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u="sng" spc="-1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000" u="sng" spc="-9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u="sng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000" u="sng" spc="-8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u="sng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000" u="sng" spc="-8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u="sng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000" u="sng" spc="-9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u="sng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000" u="sng" spc="-8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u="sng" spc="-5" dirty="0">
                <a:solidFill>
                  <a:srgbClr val="646669"/>
                </a:solidFill>
                <a:latin typeface="Calibri"/>
                <a:cs typeface="Calibri"/>
              </a:rPr>
              <a:t>D </a:t>
            </a:r>
            <a:r>
              <a:rPr sz="1000" u="sng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u="sng" spc="-10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u="sng" spc="-1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000" u="sng" spc="-9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u="sng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000" u="sng" spc="-8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u="sng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000" u="sng" spc="-8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u="sng" spc="-5" dirty="0">
                <a:solidFill>
                  <a:srgbClr val="646669"/>
                </a:solidFill>
                <a:latin typeface="Calibri"/>
                <a:cs typeface="Calibri"/>
              </a:rPr>
              <a:t>S </a:t>
            </a:r>
            <a:r>
              <a:rPr sz="1000" u="sng" dirty="0">
                <a:solidFill>
                  <a:srgbClr val="646669"/>
                </a:solidFill>
                <a:latin typeface="Calibri"/>
                <a:cs typeface="Calibri"/>
              </a:rPr>
              <a:t>	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200">
              <a:latin typeface="Times New Roman"/>
              <a:cs typeface="Times New Roman"/>
            </a:endParaRPr>
          </a:p>
          <a:p>
            <a:pPr marL="756285" algn="ctr">
              <a:lnSpc>
                <a:spcPct val="100000"/>
              </a:lnSpc>
            </a:pPr>
            <a:r>
              <a:rPr sz="900" spc="17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10" dirty="0">
                <a:solidFill>
                  <a:srgbClr val="808080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40087" y="3490560"/>
            <a:ext cx="1036319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B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33891" y="3733822"/>
            <a:ext cx="555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B</a:t>
            </a:r>
            <a:r>
              <a:rPr sz="1000" spc="-8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125" dirty="0">
                <a:solidFill>
                  <a:srgbClr val="4B4D4F"/>
                </a:solidFill>
                <a:latin typeface="Calibri"/>
                <a:cs typeface="Calibri"/>
              </a:rPr>
              <a:t>RA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N</a:t>
            </a:r>
            <a:r>
              <a:rPr sz="1000" spc="-8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C</a:t>
            </a:r>
            <a:r>
              <a:rPr sz="1000" spc="-8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27380" y="3733822"/>
            <a:ext cx="4904105" cy="145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2310">
              <a:lnSpc>
                <a:spcPct val="100000"/>
              </a:lnSpc>
            </a:pP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H</a:t>
            </a:r>
            <a:r>
              <a:rPr sz="1000" spc="-8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Q</a:t>
            </a:r>
            <a:r>
              <a:rPr sz="100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8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B4D4F"/>
                </a:solidFill>
                <a:latin typeface="Calibri"/>
                <a:cs typeface="Calibri"/>
              </a:rPr>
              <a:t>/</a:t>
            </a:r>
            <a:r>
              <a:rPr sz="100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125" dirty="0">
                <a:solidFill>
                  <a:srgbClr val="4B4D4F"/>
                </a:solidFill>
                <a:latin typeface="Calibri"/>
                <a:cs typeface="Calibri"/>
              </a:rPr>
              <a:t>D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C</a:t>
            </a:r>
            <a:r>
              <a:rPr sz="1000" spc="-8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746760">
              <a:lnSpc>
                <a:spcPct val="100000"/>
              </a:lnSpc>
              <a:spcBef>
                <a:spcPts val="894"/>
              </a:spcBef>
              <a:tabLst>
                <a:tab pos="1945639" algn="l"/>
                <a:tab pos="4890770" algn="l"/>
              </a:tabLst>
            </a:pPr>
            <a:r>
              <a:rPr sz="1000" u="sng" spc="-5" dirty="0">
                <a:solidFill>
                  <a:srgbClr val="646669"/>
                </a:solidFill>
                <a:latin typeface="Calibri"/>
                <a:cs typeface="Calibri"/>
              </a:rPr>
              <a:t> 	</a:t>
            </a:r>
            <a:r>
              <a:rPr sz="1000" u="sng" spc="-1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000" u="sng" spc="-9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u="sng" spc="1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000" u="sng" spc="-1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000" u="sng" spc="125" dirty="0">
                <a:solidFill>
                  <a:srgbClr val="646669"/>
                </a:solidFill>
                <a:latin typeface="Calibri"/>
                <a:cs typeface="Calibri"/>
              </a:rPr>
              <a:t>AD</a:t>
            </a:r>
            <a:r>
              <a:rPr sz="1000" u="sng" spc="-10" dirty="0">
                <a:solidFill>
                  <a:srgbClr val="646669"/>
                </a:solidFill>
                <a:latin typeface="Calibri"/>
                <a:cs typeface="Calibri"/>
              </a:rPr>
              <a:t>BA</a:t>
            </a:r>
            <a:r>
              <a:rPr sz="1000" u="sng" spc="-7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u="sng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000" u="sng" spc="-8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u="sng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000" u="sng" spc="-7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u="sng" spc="-5" dirty="0">
                <a:solidFill>
                  <a:srgbClr val="646669"/>
                </a:solidFill>
                <a:latin typeface="Calibri"/>
                <a:cs typeface="Calibri"/>
              </a:rPr>
              <a:t>-</a:t>
            </a:r>
            <a:r>
              <a:rPr sz="1000" u="sng" spc="-8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u="sng" spc="-1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000" u="sng" spc="-9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u="sng" spc="14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000" u="sng" spc="-1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000" u="sng" spc="145" dirty="0">
                <a:solidFill>
                  <a:srgbClr val="646669"/>
                </a:solidFill>
                <a:latin typeface="Calibri"/>
                <a:cs typeface="Calibri"/>
              </a:rPr>
              <a:t>AD</a:t>
            </a:r>
            <a:r>
              <a:rPr sz="1000" u="sng" spc="-10" dirty="0">
                <a:solidFill>
                  <a:srgbClr val="646669"/>
                </a:solidFill>
                <a:latin typeface="Calibri"/>
                <a:cs typeface="Calibri"/>
              </a:rPr>
              <a:t>BA</a:t>
            </a:r>
            <a:r>
              <a:rPr sz="1000" u="sng" spc="-9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u="sng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000" u="sng" spc="-7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u="sng" spc="-5" dirty="0">
                <a:solidFill>
                  <a:srgbClr val="646669"/>
                </a:solidFill>
                <a:latin typeface="Calibri"/>
                <a:cs typeface="Calibri"/>
              </a:rPr>
              <a:t>D </a:t>
            </a:r>
            <a:r>
              <a:rPr sz="1000" u="sng" dirty="0">
                <a:solidFill>
                  <a:srgbClr val="646669"/>
                </a:solidFill>
                <a:latin typeface="Calibri"/>
                <a:cs typeface="Calibri"/>
              </a:rPr>
              <a:t>	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300">
              <a:latin typeface="Times New Roman"/>
              <a:cs typeface="Times New Roman"/>
            </a:endParaRPr>
          </a:p>
          <a:p>
            <a:pPr marL="2325370">
              <a:lnSpc>
                <a:spcPts val="1010"/>
              </a:lnSpc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B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10" dirty="0">
                <a:solidFill>
                  <a:srgbClr val="808080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  <a:p>
            <a:pPr marL="702945" indent="162179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B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900">
              <a:latin typeface="Calibri"/>
              <a:cs typeface="Calibri"/>
            </a:endParaRPr>
          </a:p>
          <a:p>
            <a:pPr marL="702945">
              <a:lnSpc>
                <a:spcPct val="100000"/>
              </a:lnSpc>
              <a:spcBef>
                <a:spcPts val="770"/>
              </a:spcBef>
            </a:pP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H</a:t>
            </a:r>
            <a:r>
              <a:rPr sz="1000" spc="-8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Q</a:t>
            </a:r>
            <a:r>
              <a:rPr sz="100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8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B4D4F"/>
                </a:solidFill>
                <a:latin typeface="Calibri"/>
                <a:cs typeface="Calibri"/>
              </a:rPr>
              <a:t>/</a:t>
            </a:r>
            <a:r>
              <a:rPr sz="100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125" dirty="0">
                <a:solidFill>
                  <a:srgbClr val="4B4D4F"/>
                </a:solidFill>
                <a:latin typeface="Calibri"/>
                <a:cs typeface="Calibri"/>
              </a:rPr>
              <a:t>D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C</a:t>
            </a:r>
            <a:r>
              <a:rPr sz="1000" spc="-8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33973" y="5033937"/>
            <a:ext cx="555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B</a:t>
            </a:r>
            <a:r>
              <a:rPr sz="1000" spc="-8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125" dirty="0">
                <a:solidFill>
                  <a:srgbClr val="4B4D4F"/>
                </a:solidFill>
                <a:latin typeface="Calibri"/>
                <a:cs typeface="Calibri"/>
              </a:rPr>
              <a:t>RA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N</a:t>
            </a:r>
            <a:r>
              <a:rPr sz="1000" spc="-8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C</a:t>
            </a:r>
            <a:r>
              <a:rPr sz="1000" spc="-8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68027" y="2089364"/>
            <a:ext cx="4349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7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33940" y="2454575"/>
            <a:ext cx="555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B</a:t>
            </a:r>
            <a:r>
              <a:rPr sz="1000" spc="-8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125" dirty="0">
                <a:solidFill>
                  <a:srgbClr val="4B4D4F"/>
                </a:solidFill>
                <a:latin typeface="Calibri"/>
                <a:cs typeface="Calibri"/>
              </a:rPr>
              <a:t>RA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N</a:t>
            </a:r>
            <a:r>
              <a:rPr sz="1000" spc="-80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C</a:t>
            </a:r>
            <a:r>
              <a:rPr sz="1000" spc="-85" dirty="0">
                <a:solidFill>
                  <a:srgbClr val="4B4D4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B4D4F"/>
                </a:solidFill>
                <a:latin typeface="Calibri"/>
                <a:cs typeface="Calibri"/>
              </a:rPr>
              <a:t>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51206" y="1564509"/>
            <a:ext cx="7899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000" spc="-8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135" dirty="0">
                <a:solidFill>
                  <a:srgbClr val="646669"/>
                </a:solidFill>
                <a:latin typeface="Calibri"/>
                <a:cs typeface="Calibri"/>
              </a:rPr>
              <a:t>PL</a:t>
            </a:r>
            <a:r>
              <a:rPr sz="1000" spc="-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00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9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000" spc="-8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000" spc="-8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000" spc="13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000" spc="-5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000" spc="-8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404872" y="3144126"/>
            <a:ext cx="202565" cy="203835"/>
          </a:xfrm>
          <a:custGeom>
            <a:avLst/>
            <a:gdLst/>
            <a:ahLst/>
            <a:cxnLst/>
            <a:rect l="l" t="t" r="r" b="b"/>
            <a:pathLst>
              <a:path w="202564" h="203835">
                <a:moveTo>
                  <a:pt x="96512" y="0"/>
                </a:moveTo>
                <a:lnTo>
                  <a:pt x="55642" y="10835"/>
                </a:lnTo>
                <a:lnTo>
                  <a:pt x="23530" y="36576"/>
                </a:lnTo>
                <a:lnTo>
                  <a:pt x="4051" y="73317"/>
                </a:lnTo>
                <a:lnTo>
                  <a:pt x="0" y="101993"/>
                </a:lnTo>
                <a:lnTo>
                  <a:pt x="1" y="102520"/>
                </a:lnTo>
                <a:lnTo>
                  <a:pt x="8298" y="142067"/>
                </a:lnTo>
                <a:lnTo>
                  <a:pt x="31346" y="174278"/>
                </a:lnTo>
                <a:lnTo>
                  <a:pt x="67009" y="195833"/>
                </a:lnTo>
                <a:lnTo>
                  <a:pt x="113154" y="203412"/>
                </a:lnTo>
                <a:lnTo>
                  <a:pt x="126599" y="200872"/>
                </a:lnTo>
                <a:lnTo>
                  <a:pt x="162305" y="182953"/>
                </a:lnTo>
                <a:lnTo>
                  <a:pt x="188401" y="151581"/>
                </a:lnTo>
                <a:lnTo>
                  <a:pt x="201461" y="109323"/>
                </a:lnTo>
                <a:lnTo>
                  <a:pt x="202325" y="93261"/>
                </a:lnTo>
                <a:lnTo>
                  <a:pt x="200166" y="79298"/>
                </a:lnTo>
                <a:lnTo>
                  <a:pt x="183126" y="42101"/>
                </a:lnTo>
                <a:lnTo>
                  <a:pt x="152658" y="14776"/>
                </a:lnTo>
                <a:lnTo>
                  <a:pt x="111867" y="968"/>
                </a:lnTo>
                <a:lnTo>
                  <a:pt x="96512" y="0"/>
                </a:lnTo>
                <a:close/>
              </a:path>
            </a:pathLst>
          </a:custGeom>
          <a:solidFill>
            <a:srgbClr val="FFC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04872" y="3144126"/>
            <a:ext cx="202565" cy="203835"/>
          </a:xfrm>
          <a:custGeom>
            <a:avLst/>
            <a:gdLst/>
            <a:ahLst/>
            <a:cxnLst/>
            <a:rect l="l" t="t" r="r" b="b"/>
            <a:pathLst>
              <a:path w="202564" h="203835">
                <a:moveTo>
                  <a:pt x="0" y="101993"/>
                </a:moveTo>
                <a:lnTo>
                  <a:pt x="8901" y="60089"/>
                </a:lnTo>
                <a:lnTo>
                  <a:pt x="33021" y="26580"/>
                </a:lnTo>
                <a:lnTo>
                  <a:pt x="68484" y="5374"/>
                </a:lnTo>
                <a:lnTo>
                  <a:pt x="96512" y="0"/>
                </a:lnTo>
                <a:lnTo>
                  <a:pt x="111867" y="968"/>
                </a:lnTo>
                <a:lnTo>
                  <a:pt x="152658" y="14776"/>
                </a:lnTo>
                <a:lnTo>
                  <a:pt x="183126" y="42101"/>
                </a:lnTo>
                <a:lnTo>
                  <a:pt x="200166" y="79298"/>
                </a:lnTo>
                <a:lnTo>
                  <a:pt x="202325" y="93261"/>
                </a:lnTo>
                <a:lnTo>
                  <a:pt x="201461" y="109323"/>
                </a:lnTo>
                <a:lnTo>
                  <a:pt x="188401" y="151581"/>
                </a:lnTo>
                <a:lnTo>
                  <a:pt x="162305" y="182953"/>
                </a:lnTo>
                <a:lnTo>
                  <a:pt x="126599" y="200872"/>
                </a:lnTo>
                <a:lnTo>
                  <a:pt x="113154" y="203412"/>
                </a:lnTo>
                <a:lnTo>
                  <a:pt x="96739" y="202644"/>
                </a:lnTo>
                <a:lnTo>
                  <a:pt x="53851" y="190037"/>
                </a:lnTo>
                <a:lnTo>
                  <a:pt x="22156" y="164561"/>
                </a:lnTo>
                <a:lnTo>
                  <a:pt x="3788" y="129536"/>
                </a:lnTo>
                <a:lnTo>
                  <a:pt x="0" y="101993"/>
                </a:lnTo>
                <a:close/>
              </a:path>
            </a:pathLst>
          </a:custGeom>
          <a:ln w="12192">
            <a:solidFill>
              <a:srgbClr val="FFC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04872" y="3448925"/>
            <a:ext cx="202565" cy="203835"/>
          </a:xfrm>
          <a:custGeom>
            <a:avLst/>
            <a:gdLst/>
            <a:ahLst/>
            <a:cxnLst/>
            <a:rect l="l" t="t" r="r" b="b"/>
            <a:pathLst>
              <a:path w="202564" h="203835">
                <a:moveTo>
                  <a:pt x="96512" y="0"/>
                </a:moveTo>
                <a:lnTo>
                  <a:pt x="55642" y="10835"/>
                </a:lnTo>
                <a:lnTo>
                  <a:pt x="23530" y="36576"/>
                </a:lnTo>
                <a:lnTo>
                  <a:pt x="4051" y="73317"/>
                </a:lnTo>
                <a:lnTo>
                  <a:pt x="0" y="101993"/>
                </a:lnTo>
                <a:lnTo>
                  <a:pt x="1" y="102520"/>
                </a:lnTo>
                <a:lnTo>
                  <a:pt x="8298" y="142067"/>
                </a:lnTo>
                <a:lnTo>
                  <a:pt x="31346" y="174278"/>
                </a:lnTo>
                <a:lnTo>
                  <a:pt x="67009" y="195833"/>
                </a:lnTo>
                <a:lnTo>
                  <a:pt x="113154" y="203412"/>
                </a:lnTo>
                <a:lnTo>
                  <a:pt x="126599" y="200872"/>
                </a:lnTo>
                <a:lnTo>
                  <a:pt x="162305" y="182953"/>
                </a:lnTo>
                <a:lnTo>
                  <a:pt x="188401" y="151581"/>
                </a:lnTo>
                <a:lnTo>
                  <a:pt x="201461" y="109323"/>
                </a:lnTo>
                <a:lnTo>
                  <a:pt x="202325" y="93261"/>
                </a:lnTo>
                <a:lnTo>
                  <a:pt x="200166" y="79298"/>
                </a:lnTo>
                <a:lnTo>
                  <a:pt x="183126" y="42101"/>
                </a:lnTo>
                <a:lnTo>
                  <a:pt x="152658" y="14776"/>
                </a:lnTo>
                <a:lnTo>
                  <a:pt x="111867" y="968"/>
                </a:lnTo>
                <a:lnTo>
                  <a:pt x="96512" y="0"/>
                </a:lnTo>
                <a:close/>
              </a:path>
            </a:pathLst>
          </a:custGeom>
          <a:solidFill>
            <a:srgbClr val="FFC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000755" y="5303520"/>
            <a:ext cx="1292860" cy="368935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0" rIns="0" bIns="0" rtlCol="0">
            <a:spAutoFit/>
          </a:bodyPr>
          <a:lstStyle/>
          <a:p>
            <a:pPr marL="191770">
              <a:lnSpc>
                <a:spcPct val="100000"/>
              </a:lnSpc>
            </a:pPr>
            <a:r>
              <a:rPr sz="1800" spc="15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15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spc="1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574288" y="1725167"/>
            <a:ext cx="4144645" cy="0"/>
          </a:xfrm>
          <a:custGeom>
            <a:avLst/>
            <a:gdLst/>
            <a:ahLst/>
            <a:cxnLst/>
            <a:rect l="l" t="t" r="r" b="b"/>
            <a:pathLst>
              <a:path w="4144645">
                <a:moveTo>
                  <a:pt x="41442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7136" y="1969007"/>
            <a:ext cx="363220" cy="361315"/>
          </a:xfrm>
          <a:custGeom>
            <a:avLst/>
            <a:gdLst/>
            <a:ahLst/>
            <a:cxnLst/>
            <a:rect l="l" t="t" r="r" b="b"/>
            <a:pathLst>
              <a:path w="363219" h="361314">
                <a:moveTo>
                  <a:pt x="0" y="180594"/>
                </a:moveTo>
                <a:lnTo>
                  <a:pt x="5270" y="137197"/>
                </a:lnTo>
                <a:lnTo>
                  <a:pt x="20241" y="97603"/>
                </a:lnTo>
                <a:lnTo>
                  <a:pt x="43654" y="63067"/>
                </a:lnTo>
                <a:lnTo>
                  <a:pt x="74247" y="34845"/>
                </a:lnTo>
                <a:lnTo>
                  <a:pt x="110762" y="14192"/>
                </a:lnTo>
                <a:lnTo>
                  <a:pt x="151937" y="2363"/>
                </a:lnTo>
                <a:lnTo>
                  <a:pt x="181356" y="0"/>
                </a:lnTo>
                <a:lnTo>
                  <a:pt x="196230" y="598"/>
                </a:lnTo>
                <a:lnTo>
                  <a:pt x="238680" y="9207"/>
                </a:lnTo>
                <a:lnTo>
                  <a:pt x="276888" y="27058"/>
                </a:lnTo>
                <a:lnTo>
                  <a:pt x="309595" y="52897"/>
                </a:lnTo>
                <a:lnTo>
                  <a:pt x="335541" y="85467"/>
                </a:lnTo>
                <a:lnTo>
                  <a:pt x="353466" y="123514"/>
                </a:lnTo>
                <a:lnTo>
                  <a:pt x="362110" y="165783"/>
                </a:lnTo>
                <a:lnTo>
                  <a:pt x="362712" y="180594"/>
                </a:lnTo>
                <a:lnTo>
                  <a:pt x="362110" y="195404"/>
                </a:lnTo>
                <a:lnTo>
                  <a:pt x="353466" y="237673"/>
                </a:lnTo>
                <a:lnTo>
                  <a:pt x="335541" y="275720"/>
                </a:lnTo>
                <a:lnTo>
                  <a:pt x="309595" y="308290"/>
                </a:lnTo>
                <a:lnTo>
                  <a:pt x="276888" y="334129"/>
                </a:lnTo>
                <a:lnTo>
                  <a:pt x="238680" y="351980"/>
                </a:lnTo>
                <a:lnTo>
                  <a:pt x="196230" y="360589"/>
                </a:lnTo>
                <a:lnTo>
                  <a:pt x="181356" y="361188"/>
                </a:lnTo>
                <a:lnTo>
                  <a:pt x="166481" y="360589"/>
                </a:lnTo>
                <a:lnTo>
                  <a:pt x="124031" y="351980"/>
                </a:lnTo>
                <a:lnTo>
                  <a:pt x="85823" y="334129"/>
                </a:lnTo>
                <a:lnTo>
                  <a:pt x="53116" y="308290"/>
                </a:lnTo>
                <a:lnTo>
                  <a:pt x="27170" y="275720"/>
                </a:lnTo>
                <a:lnTo>
                  <a:pt x="9245" y="237673"/>
                </a:lnTo>
                <a:lnTo>
                  <a:pt x="601" y="195404"/>
                </a:lnTo>
                <a:lnTo>
                  <a:pt x="0" y="180594"/>
                </a:lnTo>
                <a:close/>
              </a:path>
            </a:pathLst>
          </a:custGeom>
          <a:ln w="1219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27380" y="2074505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0808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07136" y="3241548"/>
            <a:ext cx="363220" cy="363220"/>
          </a:xfrm>
          <a:custGeom>
            <a:avLst/>
            <a:gdLst/>
            <a:ahLst/>
            <a:cxnLst/>
            <a:rect l="l" t="t" r="r" b="b"/>
            <a:pathLst>
              <a:path w="363219" h="363220">
                <a:moveTo>
                  <a:pt x="0" y="181355"/>
                </a:moveTo>
                <a:lnTo>
                  <a:pt x="5270" y="137772"/>
                </a:lnTo>
                <a:lnTo>
                  <a:pt x="20241" y="98010"/>
                </a:lnTo>
                <a:lnTo>
                  <a:pt x="43654" y="63329"/>
                </a:lnTo>
                <a:lnTo>
                  <a:pt x="74247" y="34989"/>
                </a:lnTo>
                <a:lnTo>
                  <a:pt x="110762" y="14251"/>
                </a:lnTo>
                <a:lnTo>
                  <a:pt x="151937" y="2373"/>
                </a:lnTo>
                <a:lnTo>
                  <a:pt x="181356" y="0"/>
                </a:lnTo>
                <a:lnTo>
                  <a:pt x="196230" y="601"/>
                </a:lnTo>
                <a:lnTo>
                  <a:pt x="238680" y="9245"/>
                </a:lnTo>
                <a:lnTo>
                  <a:pt x="276888" y="27170"/>
                </a:lnTo>
                <a:lnTo>
                  <a:pt x="309595" y="53116"/>
                </a:lnTo>
                <a:lnTo>
                  <a:pt x="335541" y="85823"/>
                </a:lnTo>
                <a:lnTo>
                  <a:pt x="353466" y="124031"/>
                </a:lnTo>
                <a:lnTo>
                  <a:pt x="362110" y="166481"/>
                </a:lnTo>
                <a:lnTo>
                  <a:pt x="362712" y="181355"/>
                </a:lnTo>
                <a:lnTo>
                  <a:pt x="362110" y="196230"/>
                </a:lnTo>
                <a:lnTo>
                  <a:pt x="353466" y="238680"/>
                </a:lnTo>
                <a:lnTo>
                  <a:pt x="335541" y="276888"/>
                </a:lnTo>
                <a:lnTo>
                  <a:pt x="309595" y="309595"/>
                </a:lnTo>
                <a:lnTo>
                  <a:pt x="276888" y="335541"/>
                </a:lnTo>
                <a:lnTo>
                  <a:pt x="238680" y="353466"/>
                </a:lnTo>
                <a:lnTo>
                  <a:pt x="196230" y="362110"/>
                </a:lnTo>
                <a:lnTo>
                  <a:pt x="181356" y="362711"/>
                </a:lnTo>
                <a:lnTo>
                  <a:pt x="166481" y="362110"/>
                </a:lnTo>
                <a:lnTo>
                  <a:pt x="124031" y="353466"/>
                </a:lnTo>
                <a:lnTo>
                  <a:pt x="85823" y="335541"/>
                </a:lnTo>
                <a:lnTo>
                  <a:pt x="53116" y="309595"/>
                </a:lnTo>
                <a:lnTo>
                  <a:pt x="27170" y="276888"/>
                </a:lnTo>
                <a:lnTo>
                  <a:pt x="9245" y="238680"/>
                </a:lnTo>
                <a:lnTo>
                  <a:pt x="601" y="196230"/>
                </a:lnTo>
                <a:lnTo>
                  <a:pt x="0" y="181355"/>
                </a:lnTo>
                <a:close/>
              </a:path>
            </a:pathLst>
          </a:custGeom>
          <a:ln w="1219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7136" y="4514088"/>
            <a:ext cx="363220" cy="363220"/>
          </a:xfrm>
          <a:custGeom>
            <a:avLst/>
            <a:gdLst/>
            <a:ahLst/>
            <a:cxnLst/>
            <a:rect l="l" t="t" r="r" b="b"/>
            <a:pathLst>
              <a:path w="363219" h="363220">
                <a:moveTo>
                  <a:pt x="0" y="181356"/>
                </a:moveTo>
                <a:lnTo>
                  <a:pt x="5270" y="137772"/>
                </a:lnTo>
                <a:lnTo>
                  <a:pt x="20241" y="98010"/>
                </a:lnTo>
                <a:lnTo>
                  <a:pt x="43654" y="63329"/>
                </a:lnTo>
                <a:lnTo>
                  <a:pt x="74247" y="34989"/>
                </a:lnTo>
                <a:lnTo>
                  <a:pt x="110762" y="14251"/>
                </a:lnTo>
                <a:lnTo>
                  <a:pt x="151937" y="2373"/>
                </a:lnTo>
                <a:lnTo>
                  <a:pt x="181356" y="0"/>
                </a:lnTo>
                <a:lnTo>
                  <a:pt x="196230" y="601"/>
                </a:lnTo>
                <a:lnTo>
                  <a:pt x="238680" y="9245"/>
                </a:lnTo>
                <a:lnTo>
                  <a:pt x="276888" y="27170"/>
                </a:lnTo>
                <a:lnTo>
                  <a:pt x="309595" y="53116"/>
                </a:lnTo>
                <a:lnTo>
                  <a:pt x="335541" y="85823"/>
                </a:lnTo>
                <a:lnTo>
                  <a:pt x="353466" y="124031"/>
                </a:lnTo>
                <a:lnTo>
                  <a:pt x="362110" y="166481"/>
                </a:lnTo>
                <a:lnTo>
                  <a:pt x="362712" y="181356"/>
                </a:lnTo>
                <a:lnTo>
                  <a:pt x="362110" y="196230"/>
                </a:lnTo>
                <a:lnTo>
                  <a:pt x="353466" y="238680"/>
                </a:lnTo>
                <a:lnTo>
                  <a:pt x="335541" y="276888"/>
                </a:lnTo>
                <a:lnTo>
                  <a:pt x="309595" y="309595"/>
                </a:lnTo>
                <a:lnTo>
                  <a:pt x="276888" y="335541"/>
                </a:lnTo>
                <a:lnTo>
                  <a:pt x="238680" y="353466"/>
                </a:lnTo>
                <a:lnTo>
                  <a:pt x="196230" y="362110"/>
                </a:lnTo>
                <a:lnTo>
                  <a:pt x="181356" y="362712"/>
                </a:lnTo>
                <a:lnTo>
                  <a:pt x="166481" y="362110"/>
                </a:lnTo>
                <a:lnTo>
                  <a:pt x="124031" y="353466"/>
                </a:lnTo>
                <a:lnTo>
                  <a:pt x="85823" y="335541"/>
                </a:lnTo>
                <a:lnTo>
                  <a:pt x="53116" y="309595"/>
                </a:lnTo>
                <a:lnTo>
                  <a:pt x="27170" y="276888"/>
                </a:lnTo>
                <a:lnTo>
                  <a:pt x="9245" y="238680"/>
                </a:lnTo>
                <a:lnTo>
                  <a:pt x="601" y="196230"/>
                </a:lnTo>
                <a:lnTo>
                  <a:pt x="0" y="181356"/>
                </a:lnTo>
                <a:close/>
              </a:path>
            </a:pathLst>
          </a:custGeom>
          <a:ln w="1219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04872" y="4602594"/>
            <a:ext cx="202565" cy="203835"/>
          </a:xfrm>
          <a:custGeom>
            <a:avLst/>
            <a:gdLst/>
            <a:ahLst/>
            <a:cxnLst/>
            <a:rect l="l" t="t" r="r" b="b"/>
            <a:pathLst>
              <a:path w="202564" h="203835">
                <a:moveTo>
                  <a:pt x="96512" y="0"/>
                </a:moveTo>
                <a:lnTo>
                  <a:pt x="55642" y="10835"/>
                </a:lnTo>
                <a:lnTo>
                  <a:pt x="23530" y="36576"/>
                </a:lnTo>
                <a:lnTo>
                  <a:pt x="4051" y="73317"/>
                </a:lnTo>
                <a:lnTo>
                  <a:pt x="0" y="101993"/>
                </a:lnTo>
                <a:lnTo>
                  <a:pt x="1" y="102520"/>
                </a:lnTo>
                <a:lnTo>
                  <a:pt x="8298" y="142067"/>
                </a:lnTo>
                <a:lnTo>
                  <a:pt x="31346" y="174278"/>
                </a:lnTo>
                <a:lnTo>
                  <a:pt x="67009" y="195833"/>
                </a:lnTo>
                <a:lnTo>
                  <a:pt x="113154" y="203412"/>
                </a:lnTo>
                <a:lnTo>
                  <a:pt x="126599" y="200872"/>
                </a:lnTo>
                <a:lnTo>
                  <a:pt x="162305" y="182953"/>
                </a:lnTo>
                <a:lnTo>
                  <a:pt x="188401" y="151581"/>
                </a:lnTo>
                <a:lnTo>
                  <a:pt x="201461" y="109323"/>
                </a:lnTo>
                <a:lnTo>
                  <a:pt x="202325" y="93261"/>
                </a:lnTo>
                <a:lnTo>
                  <a:pt x="200166" y="79298"/>
                </a:lnTo>
                <a:lnTo>
                  <a:pt x="183126" y="42101"/>
                </a:lnTo>
                <a:lnTo>
                  <a:pt x="152658" y="14776"/>
                </a:lnTo>
                <a:lnTo>
                  <a:pt x="111867" y="968"/>
                </a:lnTo>
                <a:lnTo>
                  <a:pt x="96512" y="0"/>
                </a:lnTo>
                <a:close/>
              </a:path>
            </a:pathLst>
          </a:custGeom>
          <a:solidFill>
            <a:srgbClr val="FFC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04872" y="4602594"/>
            <a:ext cx="202565" cy="203835"/>
          </a:xfrm>
          <a:custGeom>
            <a:avLst/>
            <a:gdLst/>
            <a:ahLst/>
            <a:cxnLst/>
            <a:rect l="l" t="t" r="r" b="b"/>
            <a:pathLst>
              <a:path w="202564" h="203835">
                <a:moveTo>
                  <a:pt x="0" y="101993"/>
                </a:moveTo>
                <a:lnTo>
                  <a:pt x="8901" y="60089"/>
                </a:lnTo>
                <a:lnTo>
                  <a:pt x="33021" y="26580"/>
                </a:lnTo>
                <a:lnTo>
                  <a:pt x="68484" y="5374"/>
                </a:lnTo>
                <a:lnTo>
                  <a:pt x="96512" y="0"/>
                </a:lnTo>
                <a:lnTo>
                  <a:pt x="111867" y="968"/>
                </a:lnTo>
                <a:lnTo>
                  <a:pt x="152658" y="14776"/>
                </a:lnTo>
                <a:lnTo>
                  <a:pt x="183126" y="42101"/>
                </a:lnTo>
                <a:lnTo>
                  <a:pt x="200166" y="79298"/>
                </a:lnTo>
                <a:lnTo>
                  <a:pt x="202325" y="93261"/>
                </a:lnTo>
                <a:lnTo>
                  <a:pt x="201461" y="109323"/>
                </a:lnTo>
                <a:lnTo>
                  <a:pt x="188401" y="151581"/>
                </a:lnTo>
                <a:lnTo>
                  <a:pt x="162305" y="182953"/>
                </a:lnTo>
                <a:lnTo>
                  <a:pt x="126599" y="200872"/>
                </a:lnTo>
                <a:lnTo>
                  <a:pt x="113154" y="203412"/>
                </a:lnTo>
                <a:lnTo>
                  <a:pt x="96739" y="202644"/>
                </a:lnTo>
                <a:lnTo>
                  <a:pt x="53851" y="190037"/>
                </a:lnTo>
                <a:lnTo>
                  <a:pt x="22156" y="164561"/>
                </a:lnTo>
                <a:lnTo>
                  <a:pt x="3788" y="129536"/>
                </a:lnTo>
                <a:lnTo>
                  <a:pt x="0" y="101993"/>
                </a:lnTo>
                <a:close/>
              </a:path>
            </a:pathLst>
          </a:custGeom>
          <a:ln w="12192">
            <a:solidFill>
              <a:srgbClr val="FFC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69235" y="4466844"/>
            <a:ext cx="474345" cy="474345"/>
          </a:xfrm>
          <a:custGeom>
            <a:avLst/>
            <a:gdLst/>
            <a:ahLst/>
            <a:cxnLst/>
            <a:rect l="l" t="t" r="r" b="b"/>
            <a:pathLst>
              <a:path w="474344" h="474345">
                <a:moveTo>
                  <a:pt x="236982" y="0"/>
                </a:moveTo>
                <a:lnTo>
                  <a:pt x="198541" y="3101"/>
                </a:lnTo>
                <a:lnTo>
                  <a:pt x="144735" y="18622"/>
                </a:lnTo>
                <a:lnTo>
                  <a:pt x="97021" y="45722"/>
                </a:lnTo>
                <a:lnTo>
                  <a:pt x="57044" y="82754"/>
                </a:lnTo>
                <a:lnTo>
                  <a:pt x="26450" y="128073"/>
                </a:lnTo>
                <a:lnTo>
                  <a:pt x="6887" y="180030"/>
                </a:lnTo>
                <a:lnTo>
                  <a:pt x="0" y="236981"/>
                </a:lnTo>
                <a:lnTo>
                  <a:pt x="785" y="256418"/>
                </a:lnTo>
                <a:lnTo>
                  <a:pt x="12081" y="311888"/>
                </a:lnTo>
                <a:lnTo>
                  <a:pt x="35504" y="361816"/>
                </a:lnTo>
                <a:lnTo>
                  <a:pt x="69408" y="404555"/>
                </a:lnTo>
                <a:lnTo>
                  <a:pt x="112147" y="438459"/>
                </a:lnTo>
                <a:lnTo>
                  <a:pt x="162075" y="461882"/>
                </a:lnTo>
                <a:lnTo>
                  <a:pt x="217545" y="473178"/>
                </a:lnTo>
                <a:lnTo>
                  <a:pt x="236982" y="473963"/>
                </a:lnTo>
                <a:lnTo>
                  <a:pt x="256418" y="473178"/>
                </a:lnTo>
                <a:lnTo>
                  <a:pt x="311888" y="461882"/>
                </a:lnTo>
                <a:lnTo>
                  <a:pt x="361816" y="438459"/>
                </a:lnTo>
                <a:lnTo>
                  <a:pt x="404555" y="404555"/>
                </a:lnTo>
                <a:lnTo>
                  <a:pt x="438459" y="361816"/>
                </a:lnTo>
                <a:lnTo>
                  <a:pt x="461882" y="311888"/>
                </a:lnTo>
                <a:lnTo>
                  <a:pt x="473178" y="256418"/>
                </a:lnTo>
                <a:lnTo>
                  <a:pt x="473964" y="236981"/>
                </a:lnTo>
                <a:lnTo>
                  <a:pt x="473178" y="217545"/>
                </a:lnTo>
                <a:lnTo>
                  <a:pt x="461882" y="162075"/>
                </a:lnTo>
                <a:lnTo>
                  <a:pt x="438459" y="112147"/>
                </a:lnTo>
                <a:lnTo>
                  <a:pt x="404555" y="69408"/>
                </a:lnTo>
                <a:lnTo>
                  <a:pt x="361816" y="35504"/>
                </a:lnTo>
                <a:lnTo>
                  <a:pt x="311888" y="12081"/>
                </a:lnTo>
                <a:lnTo>
                  <a:pt x="256418" y="785"/>
                </a:lnTo>
                <a:lnTo>
                  <a:pt x="236982" y="0"/>
                </a:lnTo>
                <a:close/>
              </a:path>
            </a:pathLst>
          </a:custGeom>
          <a:solidFill>
            <a:srgbClr val="FFC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899085" y="2066994"/>
            <a:ext cx="3380104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Inc</a:t>
            </a:r>
            <a:r>
              <a:rPr sz="1300" spc="-1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ease</a:t>
            </a:r>
            <a:r>
              <a:rPr sz="13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apacity</a:t>
            </a:r>
            <a:r>
              <a:rPr sz="13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of</a:t>
            </a:r>
            <a:r>
              <a:rPr sz="13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an</a:t>
            </a:r>
            <a:r>
              <a:rPr sz="13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300" spc="-5" dirty="0">
                <a:solidFill>
                  <a:srgbClr val="646669"/>
                </a:solidFill>
                <a:latin typeface="Calibri"/>
                <a:cs typeface="Calibri"/>
              </a:rPr>
              <a:t>xi</a:t>
            </a:r>
            <a:r>
              <a:rPr sz="1300" spc="-2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ting</a:t>
            </a:r>
            <a:r>
              <a:rPr sz="1300" spc="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300" spc="-1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3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300" spc="-2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300" spc="-25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ork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899085" y="3050761"/>
            <a:ext cx="3987165" cy="1964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7625">
              <a:lnSpc>
                <a:spcPct val="100000"/>
              </a:lnSpc>
            </a:pP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Supple</a:t>
            </a:r>
            <a:r>
              <a:rPr sz="1300" spc="-2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300" spc="-2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3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300" spc="2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an</a:t>
            </a:r>
            <a:r>
              <a:rPr sz="13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300" spc="-5" dirty="0">
                <a:solidFill>
                  <a:srgbClr val="646669"/>
                </a:solidFill>
                <a:latin typeface="Calibri"/>
                <a:cs typeface="Calibri"/>
              </a:rPr>
              <a:t>xi</a:t>
            </a:r>
            <a:r>
              <a:rPr sz="1300" spc="-2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ting</a:t>
            </a:r>
            <a:r>
              <a:rPr sz="1300" spc="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300" spc="-1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3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300" spc="-2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300" spc="-25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ork</a:t>
            </a:r>
            <a:r>
              <a:rPr sz="13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3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th</a:t>
            </a:r>
            <a:r>
              <a:rPr sz="13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3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oadband</a:t>
            </a:r>
            <a:r>
              <a:rPr sz="1300" spc="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or</a:t>
            </a:r>
            <a:r>
              <a:rPr sz="1300" spc="-5" dirty="0">
                <a:solidFill>
                  <a:srgbClr val="646669"/>
                </a:solidFill>
                <a:latin typeface="Calibri"/>
                <a:cs typeface="Calibri"/>
              </a:rPr>
              <a:t> inc</a:t>
            </a:r>
            <a:r>
              <a:rPr sz="1300" spc="-1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eased</a:t>
            </a:r>
            <a:r>
              <a:rPr sz="13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band</a:t>
            </a:r>
            <a:r>
              <a:rPr sz="1300" spc="-15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300" spc="-5" dirty="0">
                <a:solidFill>
                  <a:srgbClr val="646669"/>
                </a:solidFill>
                <a:latin typeface="Calibri"/>
                <a:cs typeface="Calibri"/>
              </a:rPr>
              <a:t>id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th</a:t>
            </a:r>
            <a:endParaRPr sz="1300">
              <a:latin typeface="Calibri"/>
              <a:cs typeface="Calibri"/>
            </a:endParaRPr>
          </a:p>
          <a:p>
            <a:pPr marL="12700" marR="95885">
              <a:lnSpc>
                <a:spcPct val="100000"/>
              </a:lnSpc>
              <a:spcBef>
                <a:spcPts val="600"/>
              </a:spcBef>
            </a:pPr>
            <a:r>
              <a:rPr sz="1300" spc="-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300" spc="-2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fload</a:t>
            </a:r>
            <a:r>
              <a:rPr sz="13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3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300" spc="-20" dirty="0">
                <a:solidFill>
                  <a:srgbClr val="646669"/>
                </a:solidFill>
                <a:latin typeface="Calibri"/>
                <a:cs typeface="Calibri"/>
              </a:rPr>
              <a:t>af</a:t>
            </a:r>
            <a:r>
              <a:rPr sz="1300" spc="-5" dirty="0">
                <a:solidFill>
                  <a:srgbClr val="646669"/>
                </a:solidFill>
                <a:latin typeface="Calibri"/>
                <a:cs typeface="Calibri"/>
              </a:rPr>
              <a:t>fic</a:t>
            </a:r>
            <a:r>
              <a:rPr sz="13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3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om</a:t>
            </a:r>
            <a:r>
              <a:rPr sz="13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300" spc="-1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3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3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3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oadband</a:t>
            </a:r>
            <a:r>
              <a:rPr sz="1300" spc="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3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th</a:t>
            </a:r>
            <a:r>
              <a:rPr sz="13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policy</a:t>
            </a:r>
            <a:r>
              <a:rPr sz="13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based</a:t>
            </a:r>
            <a:r>
              <a:rPr sz="13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outing</a:t>
            </a:r>
            <a:r>
              <a:rPr sz="13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dyna</a:t>
            </a:r>
            <a:r>
              <a:rPr sz="1300" spc="-2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300" spc="-5" dirty="0">
                <a:solidFill>
                  <a:srgbClr val="646669"/>
                </a:solidFill>
                <a:latin typeface="Calibri"/>
                <a:cs typeface="Calibri"/>
              </a:rPr>
              <a:t>ic</a:t>
            </a:r>
            <a:r>
              <a:rPr sz="13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3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th</a:t>
            </a:r>
            <a:r>
              <a:rPr sz="13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selection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spc="-2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ual</a:t>
            </a:r>
            <a:r>
              <a:rPr sz="13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high</a:t>
            </a:r>
            <a:r>
              <a:rPr sz="13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speed</a:t>
            </a:r>
            <a:r>
              <a:rPr sz="13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3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oadband</a:t>
            </a:r>
            <a:r>
              <a:rPr sz="1300" spc="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onnections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300" spc="-1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oad</a:t>
            </a:r>
            <a:r>
              <a:rPr sz="13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balance</a:t>
            </a:r>
            <a:r>
              <a:rPr sz="13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busines</a:t>
            </a:r>
            <a:r>
              <a:rPr sz="1300" spc="-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300" spc="3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646669"/>
                </a:solidFill>
                <a:latin typeface="Calibri"/>
                <a:cs typeface="Calibri"/>
              </a:rPr>
              <a:t>cri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300" spc="-5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300" spc="-2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300" spc="-5" dirty="0">
                <a:solidFill>
                  <a:srgbClr val="646669"/>
                </a:solidFill>
                <a:latin typeface="Calibri"/>
                <a:cs typeface="Calibri"/>
              </a:rPr>
              <a:t>al</a:t>
            </a:r>
            <a:r>
              <a:rPr sz="13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3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300" spc="-20" dirty="0">
                <a:solidFill>
                  <a:srgbClr val="646669"/>
                </a:solidFill>
                <a:latin typeface="Calibri"/>
                <a:cs typeface="Calibri"/>
              </a:rPr>
              <a:t>af</a:t>
            </a:r>
            <a:r>
              <a:rPr sz="1300" spc="-5" dirty="0">
                <a:solidFill>
                  <a:srgbClr val="646669"/>
                </a:solidFill>
                <a:latin typeface="Calibri"/>
                <a:cs typeface="Calibri"/>
              </a:rPr>
              <a:t>fic</a:t>
            </a:r>
            <a:r>
              <a:rPr sz="13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based</a:t>
            </a:r>
            <a:r>
              <a:rPr sz="13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on</a:t>
            </a:r>
            <a:r>
              <a:rPr sz="13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policy</a:t>
            </a:r>
            <a:r>
              <a:rPr sz="13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or</a:t>
            </a:r>
            <a:r>
              <a:rPr sz="13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646669"/>
                </a:solidFill>
                <a:latin typeface="Calibri"/>
                <a:cs typeface="Calibri"/>
              </a:rPr>
              <a:t>link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 per</a:t>
            </a:r>
            <a:r>
              <a:rPr sz="1300" spc="-3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or</a:t>
            </a:r>
            <a:r>
              <a:rPr sz="1300" spc="-2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300" spc="-10" dirty="0">
                <a:solidFill>
                  <a:srgbClr val="646669"/>
                </a:solidFill>
                <a:latin typeface="Calibri"/>
                <a:cs typeface="Calibri"/>
              </a:rPr>
              <a:t>ance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288023" y="1895855"/>
            <a:ext cx="0" cy="2947035"/>
          </a:xfrm>
          <a:custGeom>
            <a:avLst/>
            <a:gdLst/>
            <a:ahLst/>
            <a:cxnLst/>
            <a:rect l="l" t="t" r="r" b="b"/>
            <a:pathLst>
              <a:path h="2947035">
                <a:moveTo>
                  <a:pt x="0" y="0"/>
                </a:moveTo>
                <a:lnTo>
                  <a:pt x="0" y="2946958"/>
                </a:lnTo>
              </a:path>
            </a:pathLst>
          </a:custGeom>
          <a:ln w="12700">
            <a:solidFill>
              <a:srgbClr val="65D6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24530" y="4830123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7000" y="0"/>
                </a:moveTo>
                <a:lnTo>
                  <a:pt x="0" y="0"/>
                </a:lnTo>
                <a:lnTo>
                  <a:pt x="63500" y="127000"/>
                </a:lnTo>
                <a:lnTo>
                  <a:pt x="127000" y="0"/>
                </a:lnTo>
                <a:close/>
              </a:path>
            </a:pathLst>
          </a:custGeom>
          <a:solidFill>
            <a:srgbClr val="65D6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302893" y="2692393"/>
            <a:ext cx="203835" cy="14490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60" dirty="0">
                <a:solidFill>
                  <a:srgbClr val="65D643"/>
                </a:solidFill>
                <a:latin typeface="Calibri"/>
                <a:cs typeface="Calibri"/>
              </a:rPr>
              <a:t>R</a:t>
            </a:r>
            <a:r>
              <a:rPr sz="1400" spc="150" dirty="0">
                <a:solidFill>
                  <a:srgbClr val="65D643"/>
                </a:solidFill>
                <a:latin typeface="Calibri"/>
                <a:cs typeface="Calibri"/>
              </a:rPr>
              <a:t>E</a:t>
            </a:r>
            <a:r>
              <a:rPr sz="1400" spc="155" dirty="0">
                <a:solidFill>
                  <a:srgbClr val="65D643"/>
                </a:solidFill>
                <a:latin typeface="Calibri"/>
                <a:cs typeface="Calibri"/>
              </a:rPr>
              <a:t>DU</a:t>
            </a:r>
            <a:r>
              <a:rPr sz="1400" spc="150" dirty="0">
                <a:solidFill>
                  <a:srgbClr val="65D643"/>
                </a:solidFill>
                <a:latin typeface="Calibri"/>
                <a:cs typeface="Calibri"/>
              </a:rPr>
              <a:t>CI</a:t>
            </a:r>
            <a:r>
              <a:rPr sz="1400" spc="145" dirty="0">
                <a:solidFill>
                  <a:srgbClr val="65D64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65D643"/>
                </a:solidFill>
                <a:latin typeface="Calibri"/>
                <a:cs typeface="Calibri"/>
              </a:rPr>
              <a:t>G </a:t>
            </a:r>
            <a:r>
              <a:rPr sz="1400" spc="-55" dirty="0">
                <a:solidFill>
                  <a:srgbClr val="65D643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65D643"/>
                </a:solidFill>
                <a:latin typeface="Calibri"/>
                <a:cs typeface="Calibri"/>
              </a:rPr>
              <a:t>C</a:t>
            </a:r>
            <a:r>
              <a:rPr sz="1400" spc="150" dirty="0">
                <a:solidFill>
                  <a:srgbClr val="65D643"/>
                </a:solidFill>
                <a:latin typeface="Calibri"/>
                <a:cs typeface="Calibri"/>
              </a:rPr>
              <a:t>O</a:t>
            </a:r>
            <a:r>
              <a:rPr sz="1400" spc="145" dirty="0">
                <a:solidFill>
                  <a:srgbClr val="65D643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65D643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309485" y="5516703"/>
            <a:ext cx="1197610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915" indent="-196215">
              <a:lnSpc>
                <a:spcPct val="100000"/>
              </a:lnSpc>
              <a:buClr>
                <a:srgbClr val="FFC001"/>
              </a:buClr>
              <a:buFont typeface="Tahoma"/>
              <a:buChar char="●"/>
              <a:tabLst>
                <a:tab pos="209550" algn="l"/>
              </a:tabLst>
            </a:pPr>
            <a:r>
              <a:rPr sz="1200" spc="5" dirty="0">
                <a:solidFill>
                  <a:srgbClr val="808080"/>
                </a:solidFill>
                <a:latin typeface="Calibri"/>
                <a:cs typeface="Calibri"/>
              </a:rPr>
              <a:t>bu</a:t>
            </a:r>
            <a:r>
              <a:rPr sz="1200" spc="-5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sz="1200" spc="-1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08080"/>
                </a:solidFill>
                <a:latin typeface="Calibri"/>
                <a:cs typeface="Calibri"/>
              </a:rPr>
              <a:t> c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ri</a:t>
            </a:r>
            <a:r>
              <a:rPr sz="1200" spc="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1200" spc="-20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al</a:t>
            </a:r>
            <a:endParaRPr sz="1200">
              <a:latin typeface="Calibri"/>
              <a:cs typeface="Calibri"/>
            </a:endParaRPr>
          </a:p>
          <a:p>
            <a:pPr marL="208915" indent="-196215">
              <a:lnSpc>
                <a:spcPct val="100000"/>
              </a:lnSpc>
              <a:buClr>
                <a:srgbClr val="FFC001"/>
              </a:buClr>
              <a:buFont typeface="Tahoma"/>
              <a:buChar char="●"/>
              <a:tabLst>
                <a:tab pos="209550" algn="l"/>
              </a:tabLst>
            </a:pPr>
            <a:r>
              <a:rPr sz="1200" spc="5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-</a:t>
            </a:r>
            <a:r>
              <a:rPr sz="1200" spc="-10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ri</a:t>
            </a:r>
            <a:r>
              <a:rPr sz="1200" spc="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1200" spc="-20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08080"/>
                </a:solidFill>
                <a:latin typeface="Calibri"/>
                <a:cs typeface="Calibri"/>
              </a:rPr>
              <a:t>al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P</a:t>
            </a:r>
            <a:r>
              <a:rPr spc="-75" dirty="0"/>
              <a:t>r</a:t>
            </a:r>
            <a:r>
              <a:rPr spc="-5" dirty="0"/>
              <a:t>o</a:t>
            </a:r>
            <a:r>
              <a:rPr spc="-25" dirty="0"/>
              <a:t>g</a:t>
            </a:r>
            <a:r>
              <a:rPr spc="-60" dirty="0"/>
              <a:t>r</a:t>
            </a:r>
            <a:r>
              <a:rPr spc="-5" dirty="0"/>
              <a:t>essio</a:t>
            </a:r>
            <a:r>
              <a:rPr dirty="0"/>
              <a:t>n</a:t>
            </a:r>
            <a:r>
              <a:rPr spc="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5" dirty="0"/>
              <a:t> </a:t>
            </a:r>
            <a:r>
              <a:rPr dirty="0"/>
              <a:t>SD-</a:t>
            </a:r>
            <a:r>
              <a:rPr spc="-204" dirty="0"/>
              <a:t>W</a:t>
            </a:r>
            <a:r>
              <a:rPr spc="-20" dirty="0"/>
              <a:t>A</a:t>
            </a:r>
            <a:r>
              <a:rPr spc="-25" dirty="0"/>
              <a:t>N</a:t>
            </a:r>
            <a:r>
              <a:rPr spc="-20" dirty="0"/>
              <a:t> </a:t>
            </a:r>
            <a:r>
              <a:rPr spc="-25" dirty="0"/>
              <a:t>B</a:t>
            </a:r>
            <a:r>
              <a:rPr spc="-50" dirty="0"/>
              <a:t>e</a:t>
            </a:r>
            <a:r>
              <a:rPr spc="-55" dirty="0"/>
              <a:t>y</a:t>
            </a:r>
            <a:r>
              <a:rPr spc="-5" dirty="0"/>
              <a:t>o</a:t>
            </a:r>
            <a:r>
              <a:rPr dirty="0"/>
              <a:t>nd</a:t>
            </a:r>
            <a:r>
              <a:rPr spc="-20" dirty="0"/>
              <a:t> </a:t>
            </a:r>
            <a:r>
              <a:rPr spc="-30" dirty="0"/>
              <a:t>M</a:t>
            </a:r>
            <a:r>
              <a:rPr spc="-20" dirty="0"/>
              <a:t>P</a:t>
            </a:r>
            <a:r>
              <a:rPr spc="-5" dirty="0"/>
              <a:t>L</a:t>
            </a:r>
            <a:r>
              <a:rPr dirty="0"/>
              <a:t>S</a:t>
            </a:r>
            <a:r>
              <a:rPr spc="-10" dirty="0"/>
              <a:t> </a:t>
            </a:r>
            <a:r>
              <a:rPr dirty="0"/>
              <a:t>C</a:t>
            </a:r>
            <a:r>
              <a:rPr spc="-5" dirty="0"/>
              <a:t>o</a:t>
            </a:r>
            <a:r>
              <a:rPr spc="-60" dirty="0"/>
              <a:t>n</a:t>
            </a:r>
            <a:r>
              <a:rPr spc="-50" dirty="0"/>
              <a:t>v</a:t>
            </a:r>
            <a:r>
              <a:rPr spc="-25" dirty="0"/>
              <a:t>e</a:t>
            </a:r>
            <a:r>
              <a:rPr spc="-75" dirty="0"/>
              <a:t>r</a:t>
            </a:r>
            <a:r>
              <a:rPr spc="-5" dirty="0"/>
              <a:t>s</a:t>
            </a:r>
            <a:r>
              <a:rPr dirty="0"/>
              <a:t>i</a:t>
            </a:r>
            <a:r>
              <a:rPr spc="-5" dirty="0"/>
              <a:t>o</a:t>
            </a:r>
            <a:r>
              <a:rPr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6163055" y="2420111"/>
            <a:ext cx="5107305" cy="3515995"/>
          </a:xfrm>
          <a:custGeom>
            <a:avLst/>
            <a:gdLst/>
            <a:ahLst/>
            <a:cxnLst/>
            <a:rect l="l" t="t" r="r" b="b"/>
            <a:pathLst>
              <a:path w="5107305" h="3515995">
                <a:moveTo>
                  <a:pt x="0" y="0"/>
                </a:moveTo>
                <a:lnTo>
                  <a:pt x="5106924" y="0"/>
                </a:lnTo>
                <a:lnTo>
                  <a:pt x="5106924" y="3515867"/>
                </a:lnTo>
                <a:lnTo>
                  <a:pt x="0" y="3515867"/>
                </a:lnTo>
                <a:lnTo>
                  <a:pt x="0" y="0"/>
                </a:lnTo>
                <a:close/>
              </a:path>
            </a:pathLst>
          </a:custGeom>
          <a:solidFill>
            <a:srgbClr val="EBF8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9852" y="1690116"/>
            <a:ext cx="1513840" cy="1513840"/>
          </a:xfrm>
          <a:custGeom>
            <a:avLst/>
            <a:gdLst/>
            <a:ahLst/>
            <a:cxnLst/>
            <a:rect l="l" t="t" r="r" b="b"/>
            <a:pathLst>
              <a:path w="1513840" h="1513839">
                <a:moveTo>
                  <a:pt x="756666" y="0"/>
                </a:moveTo>
                <a:lnTo>
                  <a:pt x="694607" y="2508"/>
                </a:lnTo>
                <a:lnTo>
                  <a:pt x="633931" y="9903"/>
                </a:lnTo>
                <a:lnTo>
                  <a:pt x="574830" y="21990"/>
                </a:lnTo>
                <a:lnTo>
                  <a:pt x="517501" y="38575"/>
                </a:lnTo>
                <a:lnTo>
                  <a:pt x="462138" y="59462"/>
                </a:lnTo>
                <a:lnTo>
                  <a:pt x="408935" y="84457"/>
                </a:lnTo>
                <a:lnTo>
                  <a:pt x="358087" y="113366"/>
                </a:lnTo>
                <a:lnTo>
                  <a:pt x="309789" y="145993"/>
                </a:lnTo>
                <a:lnTo>
                  <a:pt x="264236" y="182143"/>
                </a:lnTo>
                <a:lnTo>
                  <a:pt x="221622" y="221622"/>
                </a:lnTo>
                <a:lnTo>
                  <a:pt x="182143" y="264236"/>
                </a:lnTo>
                <a:lnTo>
                  <a:pt x="145993" y="309789"/>
                </a:lnTo>
                <a:lnTo>
                  <a:pt x="113366" y="358087"/>
                </a:lnTo>
                <a:lnTo>
                  <a:pt x="84457" y="408935"/>
                </a:lnTo>
                <a:lnTo>
                  <a:pt x="59462" y="462138"/>
                </a:lnTo>
                <a:lnTo>
                  <a:pt x="38575" y="517501"/>
                </a:lnTo>
                <a:lnTo>
                  <a:pt x="21990" y="574830"/>
                </a:lnTo>
                <a:lnTo>
                  <a:pt x="9903" y="633931"/>
                </a:lnTo>
                <a:lnTo>
                  <a:pt x="2508" y="694607"/>
                </a:lnTo>
                <a:lnTo>
                  <a:pt x="0" y="756665"/>
                </a:lnTo>
                <a:lnTo>
                  <a:pt x="2508" y="818724"/>
                </a:lnTo>
                <a:lnTo>
                  <a:pt x="9903" y="879400"/>
                </a:lnTo>
                <a:lnTo>
                  <a:pt x="21990" y="938501"/>
                </a:lnTo>
                <a:lnTo>
                  <a:pt x="38575" y="995830"/>
                </a:lnTo>
                <a:lnTo>
                  <a:pt x="59462" y="1051193"/>
                </a:lnTo>
                <a:lnTo>
                  <a:pt x="84457" y="1104396"/>
                </a:lnTo>
                <a:lnTo>
                  <a:pt x="113366" y="1155244"/>
                </a:lnTo>
                <a:lnTo>
                  <a:pt x="145993" y="1203542"/>
                </a:lnTo>
                <a:lnTo>
                  <a:pt x="182143" y="1249095"/>
                </a:lnTo>
                <a:lnTo>
                  <a:pt x="221622" y="1291709"/>
                </a:lnTo>
                <a:lnTo>
                  <a:pt x="264236" y="1331188"/>
                </a:lnTo>
                <a:lnTo>
                  <a:pt x="309789" y="1367338"/>
                </a:lnTo>
                <a:lnTo>
                  <a:pt x="358087" y="1399965"/>
                </a:lnTo>
                <a:lnTo>
                  <a:pt x="408935" y="1428874"/>
                </a:lnTo>
                <a:lnTo>
                  <a:pt x="462138" y="1453869"/>
                </a:lnTo>
                <a:lnTo>
                  <a:pt x="517501" y="1474756"/>
                </a:lnTo>
                <a:lnTo>
                  <a:pt x="574830" y="1491341"/>
                </a:lnTo>
                <a:lnTo>
                  <a:pt x="633931" y="1503428"/>
                </a:lnTo>
                <a:lnTo>
                  <a:pt x="694607" y="1510823"/>
                </a:lnTo>
                <a:lnTo>
                  <a:pt x="756666" y="1513331"/>
                </a:lnTo>
                <a:lnTo>
                  <a:pt x="818724" y="1510823"/>
                </a:lnTo>
                <a:lnTo>
                  <a:pt x="879400" y="1503428"/>
                </a:lnTo>
                <a:lnTo>
                  <a:pt x="938501" y="1491341"/>
                </a:lnTo>
                <a:lnTo>
                  <a:pt x="995830" y="1474756"/>
                </a:lnTo>
                <a:lnTo>
                  <a:pt x="1051193" y="1453869"/>
                </a:lnTo>
                <a:lnTo>
                  <a:pt x="1104396" y="1428874"/>
                </a:lnTo>
                <a:lnTo>
                  <a:pt x="1155244" y="1399965"/>
                </a:lnTo>
                <a:lnTo>
                  <a:pt x="1203542" y="1367338"/>
                </a:lnTo>
                <a:lnTo>
                  <a:pt x="1249095" y="1331188"/>
                </a:lnTo>
                <a:lnTo>
                  <a:pt x="1291709" y="1291709"/>
                </a:lnTo>
                <a:lnTo>
                  <a:pt x="1331188" y="1249095"/>
                </a:lnTo>
                <a:lnTo>
                  <a:pt x="1367338" y="1203542"/>
                </a:lnTo>
                <a:lnTo>
                  <a:pt x="1399965" y="1155244"/>
                </a:lnTo>
                <a:lnTo>
                  <a:pt x="1428874" y="1104396"/>
                </a:lnTo>
                <a:lnTo>
                  <a:pt x="1453869" y="1051193"/>
                </a:lnTo>
                <a:lnTo>
                  <a:pt x="1474756" y="995830"/>
                </a:lnTo>
                <a:lnTo>
                  <a:pt x="1491341" y="938501"/>
                </a:lnTo>
                <a:lnTo>
                  <a:pt x="1503428" y="879400"/>
                </a:lnTo>
                <a:lnTo>
                  <a:pt x="1510823" y="818724"/>
                </a:lnTo>
                <a:lnTo>
                  <a:pt x="1513332" y="756665"/>
                </a:lnTo>
                <a:lnTo>
                  <a:pt x="1510823" y="694607"/>
                </a:lnTo>
                <a:lnTo>
                  <a:pt x="1503428" y="633931"/>
                </a:lnTo>
                <a:lnTo>
                  <a:pt x="1491341" y="574830"/>
                </a:lnTo>
                <a:lnTo>
                  <a:pt x="1474756" y="517501"/>
                </a:lnTo>
                <a:lnTo>
                  <a:pt x="1453869" y="462138"/>
                </a:lnTo>
                <a:lnTo>
                  <a:pt x="1428874" y="408935"/>
                </a:lnTo>
                <a:lnTo>
                  <a:pt x="1399965" y="358087"/>
                </a:lnTo>
                <a:lnTo>
                  <a:pt x="1367338" y="309789"/>
                </a:lnTo>
                <a:lnTo>
                  <a:pt x="1331188" y="264236"/>
                </a:lnTo>
                <a:lnTo>
                  <a:pt x="1291709" y="221622"/>
                </a:lnTo>
                <a:lnTo>
                  <a:pt x="1249095" y="182143"/>
                </a:lnTo>
                <a:lnTo>
                  <a:pt x="1203542" y="145993"/>
                </a:lnTo>
                <a:lnTo>
                  <a:pt x="1155244" y="113366"/>
                </a:lnTo>
                <a:lnTo>
                  <a:pt x="1104396" y="84457"/>
                </a:lnTo>
                <a:lnTo>
                  <a:pt x="1051193" y="59462"/>
                </a:lnTo>
                <a:lnTo>
                  <a:pt x="995830" y="38575"/>
                </a:lnTo>
                <a:lnTo>
                  <a:pt x="938501" y="21990"/>
                </a:lnTo>
                <a:lnTo>
                  <a:pt x="879400" y="9903"/>
                </a:lnTo>
                <a:lnTo>
                  <a:pt x="818724" y="2508"/>
                </a:lnTo>
                <a:lnTo>
                  <a:pt x="756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59852" y="1690116"/>
            <a:ext cx="1513840" cy="1513840"/>
          </a:xfrm>
          <a:custGeom>
            <a:avLst/>
            <a:gdLst/>
            <a:ahLst/>
            <a:cxnLst/>
            <a:rect l="l" t="t" r="r" b="b"/>
            <a:pathLst>
              <a:path w="1513840" h="1513839">
                <a:moveTo>
                  <a:pt x="0" y="756665"/>
                </a:moveTo>
                <a:lnTo>
                  <a:pt x="2508" y="694607"/>
                </a:lnTo>
                <a:lnTo>
                  <a:pt x="9903" y="633931"/>
                </a:lnTo>
                <a:lnTo>
                  <a:pt x="21990" y="574830"/>
                </a:lnTo>
                <a:lnTo>
                  <a:pt x="38575" y="517501"/>
                </a:lnTo>
                <a:lnTo>
                  <a:pt x="59462" y="462138"/>
                </a:lnTo>
                <a:lnTo>
                  <a:pt x="84457" y="408935"/>
                </a:lnTo>
                <a:lnTo>
                  <a:pt x="113366" y="358087"/>
                </a:lnTo>
                <a:lnTo>
                  <a:pt x="145993" y="309789"/>
                </a:lnTo>
                <a:lnTo>
                  <a:pt x="182143" y="264236"/>
                </a:lnTo>
                <a:lnTo>
                  <a:pt x="221622" y="221622"/>
                </a:lnTo>
                <a:lnTo>
                  <a:pt x="264236" y="182143"/>
                </a:lnTo>
                <a:lnTo>
                  <a:pt x="309789" y="145993"/>
                </a:lnTo>
                <a:lnTo>
                  <a:pt x="358087" y="113366"/>
                </a:lnTo>
                <a:lnTo>
                  <a:pt x="408935" y="84457"/>
                </a:lnTo>
                <a:lnTo>
                  <a:pt x="462138" y="59462"/>
                </a:lnTo>
                <a:lnTo>
                  <a:pt x="517501" y="38575"/>
                </a:lnTo>
                <a:lnTo>
                  <a:pt x="574830" y="21990"/>
                </a:lnTo>
                <a:lnTo>
                  <a:pt x="633931" y="9903"/>
                </a:lnTo>
                <a:lnTo>
                  <a:pt x="694607" y="2508"/>
                </a:lnTo>
                <a:lnTo>
                  <a:pt x="756666" y="0"/>
                </a:lnTo>
                <a:lnTo>
                  <a:pt x="818724" y="2508"/>
                </a:lnTo>
                <a:lnTo>
                  <a:pt x="879400" y="9903"/>
                </a:lnTo>
                <a:lnTo>
                  <a:pt x="938501" y="21990"/>
                </a:lnTo>
                <a:lnTo>
                  <a:pt x="995830" y="38575"/>
                </a:lnTo>
                <a:lnTo>
                  <a:pt x="1051193" y="59462"/>
                </a:lnTo>
                <a:lnTo>
                  <a:pt x="1104396" y="84457"/>
                </a:lnTo>
                <a:lnTo>
                  <a:pt x="1155244" y="113366"/>
                </a:lnTo>
                <a:lnTo>
                  <a:pt x="1203542" y="145993"/>
                </a:lnTo>
                <a:lnTo>
                  <a:pt x="1249095" y="182143"/>
                </a:lnTo>
                <a:lnTo>
                  <a:pt x="1291709" y="221622"/>
                </a:lnTo>
                <a:lnTo>
                  <a:pt x="1331188" y="264236"/>
                </a:lnTo>
                <a:lnTo>
                  <a:pt x="1367338" y="309789"/>
                </a:lnTo>
                <a:lnTo>
                  <a:pt x="1399965" y="358087"/>
                </a:lnTo>
                <a:lnTo>
                  <a:pt x="1428874" y="408935"/>
                </a:lnTo>
                <a:lnTo>
                  <a:pt x="1453869" y="462138"/>
                </a:lnTo>
                <a:lnTo>
                  <a:pt x="1474756" y="517501"/>
                </a:lnTo>
                <a:lnTo>
                  <a:pt x="1491341" y="574830"/>
                </a:lnTo>
                <a:lnTo>
                  <a:pt x="1503428" y="633931"/>
                </a:lnTo>
                <a:lnTo>
                  <a:pt x="1510823" y="694607"/>
                </a:lnTo>
                <a:lnTo>
                  <a:pt x="1513332" y="756665"/>
                </a:lnTo>
                <a:lnTo>
                  <a:pt x="1510823" y="818724"/>
                </a:lnTo>
                <a:lnTo>
                  <a:pt x="1503428" y="879400"/>
                </a:lnTo>
                <a:lnTo>
                  <a:pt x="1491341" y="938501"/>
                </a:lnTo>
                <a:lnTo>
                  <a:pt x="1474756" y="995830"/>
                </a:lnTo>
                <a:lnTo>
                  <a:pt x="1453869" y="1051193"/>
                </a:lnTo>
                <a:lnTo>
                  <a:pt x="1428874" y="1104396"/>
                </a:lnTo>
                <a:lnTo>
                  <a:pt x="1399965" y="1155244"/>
                </a:lnTo>
                <a:lnTo>
                  <a:pt x="1367338" y="1203542"/>
                </a:lnTo>
                <a:lnTo>
                  <a:pt x="1331188" y="1249095"/>
                </a:lnTo>
                <a:lnTo>
                  <a:pt x="1291709" y="1291709"/>
                </a:lnTo>
                <a:lnTo>
                  <a:pt x="1249095" y="1331188"/>
                </a:lnTo>
                <a:lnTo>
                  <a:pt x="1203542" y="1367338"/>
                </a:lnTo>
                <a:lnTo>
                  <a:pt x="1155244" y="1399965"/>
                </a:lnTo>
                <a:lnTo>
                  <a:pt x="1104396" y="1428874"/>
                </a:lnTo>
                <a:lnTo>
                  <a:pt x="1051193" y="1453869"/>
                </a:lnTo>
                <a:lnTo>
                  <a:pt x="995830" y="1474756"/>
                </a:lnTo>
                <a:lnTo>
                  <a:pt x="938501" y="1491341"/>
                </a:lnTo>
                <a:lnTo>
                  <a:pt x="879400" y="1503428"/>
                </a:lnTo>
                <a:lnTo>
                  <a:pt x="818724" y="1510823"/>
                </a:lnTo>
                <a:lnTo>
                  <a:pt x="756666" y="1513331"/>
                </a:lnTo>
                <a:lnTo>
                  <a:pt x="694607" y="1510823"/>
                </a:lnTo>
                <a:lnTo>
                  <a:pt x="633931" y="1503428"/>
                </a:lnTo>
                <a:lnTo>
                  <a:pt x="574830" y="1491341"/>
                </a:lnTo>
                <a:lnTo>
                  <a:pt x="517501" y="1474756"/>
                </a:lnTo>
                <a:lnTo>
                  <a:pt x="462138" y="1453869"/>
                </a:lnTo>
                <a:lnTo>
                  <a:pt x="408935" y="1428874"/>
                </a:lnTo>
                <a:lnTo>
                  <a:pt x="358087" y="1399965"/>
                </a:lnTo>
                <a:lnTo>
                  <a:pt x="309789" y="1367338"/>
                </a:lnTo>
                <a:lnTo>
                  <a:pt x="264236" y="1331188"/>
                </a:lnTo>
                <a:lnTo>
                  <a:pt x="221622" y="1291709"/>
                </a:lnTo>
                <a:lnTo>
                  <a:pt x="182143" y="1249095"/>
                </a:lnTo>
                <a:lnTo>
                  <a:pt x="145993" y="1203542"/>
                </a:lnTo>
                <a:lnTo>
                  <a:pt x="113366" y="1155244"/>
                </a:lnTo>
                <a:lnTo>
                  <a:pt x="84457" y="1104396"/>
                </a:lnTo>
                <a:lnTo>
                  <a:pt x="59462" y="1051193"/>
                </a:lnTo>
                <a:lnTo>
                  <a:pt x="38575" y="995830"/>
                </a:lnTo>
                <a:lnTo>
                  <a:pt x="21990" y="938501"/>
                </a:lnTo>
                <a:lnTo>
                  <a:pt x="9903" y="879400"/>
                </a:lnTo>
                <a:lnTo>
                  <a:pt x="2508" y="818724"/>
                </a:lnTo>
                <a:lnTo>
                  <a:pt x="0" y="756665"/>
                </a:lnTo>
                <a:close/>
              </a:path>
            </a:pathLst>
          </a:custGeom>
          <a:ln w="57912">
            <a:solidFill>
              <a:srgbClr val="EBF8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47694" y="3247113"/>
            <a:ext cx="3686175" cy="2339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680">
              <a:lnSpc>
                <a:spcPct val="100000"/>
              </a:lnSpc>
            </a:pPr>
            <a:r>
              <a:rPr sz="2000" dirty="0">
                <a:solidFill>
                  <a:srgbClr val="464340"/>
                </a:solidFill>
                <a:latin typeface="Calibri"/>
                <a:cs typeface="Calibri"/>
              </a:rPr>
              <a:t>SaaS</a:t>
            </a:r>
            <a:r>
              <a:rPr sz="2000" spc="5" dirty="0">
                <a:solidFill>
                  <a:srgbClr val="464340"/>
                </a:solidFill>
                <a:latin typeface="Calibri"/>
                <a:cs typeface="Calibri"/>
              </a:rPr>
              <a:t> Ap</a:t>
            </a:r>
            <a:r>
              <a:rPr sz="2000" dirty="0">
                <a:solidFill>
                  <a:srgbClr val="464340"/>
                </a:solidFill>
                <a:latin typeface="Calibri"/>
                <a:cs typeface="Calibri"/>
              </a:rPr>
              <a:t>p</a:t>
            </a:r>
            <a:r>
              <a:rPr sz="2000" spc="-20" dirty="0">
                <a:solidFill>
                  <a:srgbClr val="4643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64340"/>
                </a:solidFill>
                <a:latin typeface="Calibri"/>
                <a:cs typeface="Calibri"/>
              </a:rPr>
              <a:t>Q</a:t>
            </a:r>
            <a:r>
              <a:rPr sz="2000" dirty="0">
                <a:solidFill>
                  <a:srgbClr val="464340"/>
                </a:solidFill>
                <a:latin typeface="Calibri"/>
                <a:cs typeface="Calibri"/>
              </a:rPr>
              <a:t>ua</a:t>
            </a:r>
            <a:r>
              <a:rPr sz="2000" spc="-5" dirty="0">
                <a:solidFill>
                  <a:srgbClr val="464340"/>
                </a:solidFill>
                <a:latin typeface="Calibri"/>
                <a:cs typeface="Calibri"/>
              </a:rPr>
              <a:t>li</a:t>
            </a:r>
            <a:r>
              <a:rPr sz="2000" dirty="0">
                <a:solidFill>
                  <a:srgbClr val="464340"/>
                </a:solidFill>
                <a:latin typeface="Calibri"/>
                <a:cs typeface="Calibri"/>
              </a:rPr>
              <a:t>ty</a:t>
            </a:r>
            <a:r>
              <a:rPr sz="2000" spc="20" dirty="0">
                <a:solidFill>
                  <a:srgbClr val="4643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64340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464340"/>
                </a:solidFill>
                <a:latin typeface="Calibri"/>
                <a:cs typeface="Calibri"/>
              </a:rPr>
              <a:t>f</a:t>
            </a:r>
            <a:r>
              <a:rPr sz="2000" spc="-10" dirty="0">
                <a:solidFill>
                  <a:srgbClr val="46434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464340"/>
                </a:solidFill>
                <a:latin typeface="Calibri"/>
                <a:cs typeface="Calibri"/>
              </a:rPr>
              <a:t>x</a:t>
            </a:r>
            <a:r>
              <a:rPr sz="2000" dirty="0">
                <a:solidFill>
                  <a:srgbClr val="464340"/>
                </a:solidFill>
                <a:latin typeface="Calibri"/>
                <a:cs typeface="Calibri"/>
              </a:rPr>
              <a:t>p</a:t>
            </a:r>
            <a:r>
              <a:rPr sz="2000" spc="-5" dirty="0">
                <a:solidFill>
                  <a:srgbClr val="464340"/>
                </a:solidFill>
                <a:latin typeface="Calibri"/>
                <a:cs typeface="Calibri"/>
              </a:rPr>
              <a:t>erie</a:t>
            </a:r>
            <a:r>
              <a:rPr sz="2000" dirty="0">
                <a:solidFill>
                  <a:srgbClr val="464340"/>
                </a:solidFill>
                <a:latin typeface="Calibri"/>
                <a:cs typeface="Calibri"/>
              </a:rPr>
              <a:t>nce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30480">
              <a:lnSpc>
                <a:spcPct val="110000"/>
              </a:lnSpc>
            </a:pP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As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mo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and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mo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bu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es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cr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iti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al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5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af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fi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ov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om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ud-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ce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, 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5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5" dirty="0">
                <a:solidFill>
                  <a:srgbClr val="646669"/>
                </a:solidFill>
                <a:latin typeface="Calibri"/>
                <a:cs typeface="Calibri"/>
              </a:rPr>
              <a:t>’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om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5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ti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  <a:p>
            <a:pPr marL="698500" marR="5080" indent="-228600">
              <a:lnSpc>
                <a:spcPct val="100000"/>
              </a:lnSpc>
              <a:spcBef>
                <a:spcPts val="715"/>
              </a:spcBef>
              <a:buClr>
                <a:srgbClr val="646669"/>
              </a:buClr>
              <a:buFont typeface="Arial"/>
              <a:buChar char="•"/>
              <a:tabLst>
                <a:tab pos="699135" algn="l"/>
              </a:tabLst>
            </a:pP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or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ri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pp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li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io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-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o-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nd</a:t>
            </a:r>
            <a:endParaRPr sz="1400">
              <a:latin typeface="Calibri"/>
              <a:cs typeface="Calibri"/>
            </a:endParaRPr>
          </a:p>
          <a:p>
            <a:pPr marL="698500" marR="245110" indent="-228600">
              <a:lnSpc>
                <a:spcPct val="100000"/>
              </a:lnSpc>
              <a:spcBef>
                <a:spcPts val="600"/>
              </a:spcBef>
              <a:buClr>
                <a:srgbClr val="646669"/>
              </a:buClr>
              <a:buFont typeface="Arial"/>
              <a:buChar char="•"/>
              <a:tabLst>
                <a:tab pos="699135" algn="l"/>
              </a:tabLst>
            </a:pP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Imp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 s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at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eg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4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xi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400" spc="-40" dirty="0">
                <a:solidFill>
                  <a:srgbClr val="646669"/>
                </a:solidFill>
                <a:latin typeface="Calibri"/>
                <a:cs typeface="Calibri"/>
              </a:rPr>
              <a:t>z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e 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p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400" spc="-2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or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nc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of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aa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pp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li</a:t>
            </a:r>
            <a:r>
              <a:rPr sz="1400" spc="-20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400" spc="-15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46669"/>
                </a:solidFill>
                <a:latin typeface="Calibri"/>
                <a:cs typeface="Calibri"/>
              </a:rPr>
              <a:t>io</a:t>
            </a:r>
            <a:r>
              <a:rPr sz="1400" spc="-10" dirty="0">
                <a:solidFill>
                  <a:srgbClr val="646669"/>
                </a:solidFill>
                <a:latin typeface="Calibri"/>
                <a:cs typeface="Calibri"/>
              </a:rPr>
              <a:t>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1817" y="2355624"/>
            <a:ext cx="3892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0B0F0"/>
                </a:solidFill>
                <a:latin typeface="Impact"/>
                <a:cs typeface="Impact"/>
              </a:rPr>
              <a:t>S</a:t>
            </a:r>
            <a:r>
              <a:rPr sz="1400" dirty="0">
                <a:solidFill>
                  <a:srgbClr val="00B0F0"/>
                </a:solidFill>
                <a:latin typeface="Impact"/>
                <a:cs typeface="Impact"/>
              </a:rPr>
              <a:t>aaS</a:t>
            </a:r>
            <a:endParaRPr sz="1400">
              <a:latin typeface="Impact"/>
              <a:cs typeface="Impac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51876" y="2019300"/>
            <a:ext cx="1129283" cy="672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2019" y="2420111"/>
            <a:ext cx="5107305" cy="3515995"/>
          </a:xfrm>
          <a:custGeom>
            <a:avLst/>
            <a:gdLst/>
            <a:ahLst/>
            <a:cxnLst/>
            <a:rect l="l" t="t" r="r" b="b"/>
            <a:pathLst>
              <a:path w="5107305" h="3515995">
                <a:moveTo>
                  <a:pt x="0" y="0"/>
                </a:moveTo>
                <a:lnTo>
                  <a:pt x="5106924" y="0"/>
                </a:lnTo>
                <a:lnTo>
                  <a:pt x="5106924" y="3515867"/>
                </a:lnTo>
                <a:lnTo>
                  <a:pt x="0" y="3515867"/>
                </a:lnTo>
                <a:lnTo>
                  <a:pt x="0" y="0"/>
                </a:lnTo>
                <a:close/>
              </a:path>
            </a:pathLst>
          </a:custGeom>
          <a:solidFill>
            <a:srgbClr val="E6E8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18816" y="1690116"/>
            <a:ext cx="1513840" cy="1513840"/>
          </a:xfrm>
          <a:custGeom>
            <a:avLst/>
            <a:gdLst/>
            <a:ahLst/>
            <a:cxnLst/>
            <a:rect l="l" t="t" r="r" b="b"/>
            <a:pathLst>
              <a:path w="1513839" h="1513839">
                <a:moveTo>
                  <a:pt x="756666" y="0"/>
                </a:moveTo>
                <a:lnTo>
                  <a:pt x="694607" y="2508"/>
                </a:lnTo>
                <a:lnTo>
                  <a:pt x="633931" y="9903"/>
                </a:lnTo>
                <a:lnTo>
                  <a:pt x="574830" y="21990"/>
                </a:lnTo>
                <a:lnTo>
                  <a:pt x="517501" y="38575"/>
                </a:lnTo>
                <a:lnTo>
                  <a:pt x="462138" y="59462"/>
                </a:lnTo>
                <a:lnTo>
                  <a:pt x="408935" y="84457"/>
                </a:lnTo>
                <a:lnTo>
                  <a:pt x="358087" y="113366"/>
                </a:lnTo>
                <a:lnTo>
                  <a:pt x="309789" y="145993"/>
                </a:lnTo>
                <a:lnTo>
                  <a:pt x="264236" y="182143"/>
                </a:lnTo>
                <a:lnTo>
                  <a:pt x="221622" y="221622"/>
                </a:lnTo>
                <a:lnTo>
                  <a:pt x="182143" y="264236"/>
                </a:lnTo>
                <a:lnTo>
                  <a:pt x="145993" y="309789"/>
                </a:lnTo>
                <a:lnTo>
                  <a:pt x="113366" y="358087"/>
                </a:lnTo>
                <a:lnTo>
                  <a:pt x="84457" y="408935"/>
                </a:lnTo>
                <a:lnTo>
                  <a:pt x="59462" y="462138"/>
                </a:lnTo>
                <a:lnTo>
                  <a:pt x="38575" y="517501"/>
                </a:lnTo>
                <a:lnTo>
                  <a:pt x="21990" y="574830"/>
                </a:lnTo>
                <a:lnTo>
                  <a:pt x="9903" y="633931"/>
                </a:lnTo>
                <a:lnTo>
                  <a:pt x="2508" y="694607"/>
                </a:lnTo>
                <a:lnTo>
                  <a:pt x="0" y="756665"/>
                </a:lnTo>
                <a:lnTo>
                  <a:pt x="2508" y="818724"/>
                </a:lnTo>
                <a:lnTo>
                  <a:pt x="9903" y="879400"/>
                </a:lnTo>
                <a:lnTo>
                  <a:pt x="21990" y="938501"/>
                </a:lnTo>
                <a:lnTo>
                  <a:pt x="38575" y="995830"/>
                </a:lnTo>
                <a:lnTo>
                  <a:pt x="59462" y="1051193"/>
                </a:lnTo>
                <a:lnTo>
                  <a:pt x="84457" y="1104396"/>
                </a:lnTo>
                <a:lnTo>
                  <a:pt x="113366" y="1155244"/>
                </a:lnTo>
                <a:lnTo>
                  <a:pt x="145993" y="1203542"/>
                </a:lnTo>
                <a:lnTo>
                  <a:pt x="182143" y="1249095"/>
                </a:lnTo>
                <a:lnTo>
                  <a:pt x="221622" y="1291709"/>
                </a:lnTo>
                <a:lnTo>
                  <a:pt x="264236" y="1331188"/>
                </a:lnTo>
                <a:lnTo>
                  <a:pt x="309789" y="1367338"/>
                </a:lnTo>
                <a:lnTo>
                  <a:pt x="358087" y="1399965"/>
                </a:lnTo>
                <a:lnTo>
                  <a:pt x="408935" y="1428874"/>
                </a:lnTo>
                <a:lnTo>
                  <a:pt x="462138" y="1453869"/>
                </a:lnTo>
                <a:lnTo>
                  <a:pt x="517501" y="1474756"/>
                </a:lnTo>
                <a:lnTo>
                  <a:pt x="574830" y="1491341"/>
                </a:lnTo>
                <a:lnTo>
                  <a:pt x="633931" y="1503428"/>
                </a:lnTo>
                <a:lnTo>
                  <a:pt x="694607" y="1510823"/>
                </a:lnTo>
                <a:lnTo>
                  <a:pt x="756666" y="1513331"/>
                </a:lnTo>
                <a:lnTo>
                  <a:pt x="818724" y="1510823"/>
                </a:lnTo>
                <a:lnTo>
                  <a:pt x="879400" y="1503428"/>
                </a:lnTo>
                <a:lnTo>
                  <a:pt x="938501" y="1491341"/>
                </a:lnTo>
                <a:lnTo>
                  <a:pt x="995830" y="1474756"/>
                </a:lnTo>
                <a:lnTo>
                  <a:pt x="1051193" y="1453869"/>
                </a:lnTo>
                <a:lnTo>
                  <a:pt x="1104396" y="1428874"/>
                </a:lnTo>
                <a:lnTo>
                  <a:pt x="1155244" y="1399965"/>
                </a:lnTo>
                <a:lnTo>
                  <a:pt x="1203542" y="1367338"/>
                </a:lnTo>
                <a:lnTo>
                  <a:pt x="1249095" y="1331188"/>
                </a:lnTo>
                <a:lnTo>
                  <a:pt x="1291709" y="1291709"/>
                </a:lnTo>
                <a:lnTo>
                  <a:pt x="1331188" y="1249095"/>
                </a:lnTo>
                <a:lnTo>
                  <a:pt x="1367338" y="1203542"/>
                </a:lnTo>
                <a:lnTo>
                  <a:pt x="1399965" y="1155244"/>
                </a:lnTo>
                <a:lnTo>
                  <a:pt x="1428874" y="1104396"/>
                </a:lnTo>
                <a:lnTo>
                  <a:pt x="1453869" y="1051193"/>
                </a:lnTo>
                <a:lnTo>
                  <a:pt x="1474756" y="995830"/>
                </a:lnTo>
                <a:lnTo>
                  <a:pt x="1491341" y="938501"/>
                </a:lnTo>
                <a:lnTo>
                  <a:pt x="1503428" y="879400"/>
                </a:lnTo>
                <a:lnTo>
                  <a:pt x="1510823" y="818724"/>
                </a:lnTo>
                <a:lnTo>
                  <a:pt x="1513332" y="756665"/>
                </a:lnTo>
                <a:lnTo>
                  <a:pt x="1510823" y="694607"/>
                </a:lnTo>
                <a:lnTo>
                  <a:pt x="1503428" y="633931"/>
                </a:lnTo>
                <a:lnTo>
                  <a:pt x="1491341" y="574830"/>
                </a:lnTo>
                <a:lnTo>
                  <a:pt x="1474756" y="517501"/>
                </a:lnTo>
                <a:lnTo>
                  <a:pt x="1453869" y="462138"/>
                </a:lnTo>
                <a:lnTo>
                  <a:pt x="1428874" y="408935"/>
                </a:lnTo>
                <a:lnTo>
                  <a:pt x="1399965" y="358087"/>
                </a:lnTo>
                <a:lnTo>
                  <a:pt x="1367338" y="309789"/>
                </a:lnTo>
                <a:lnTo>
                  <a:pt x="1331188" y="264236"/>
                </a:lnTo>
                <a:lnTo>
                  <a:pt x="1291709" y="221622"/>
                </a:lnTo>
                <a:lnTo>
                  <a:pt x="1249095" y="182143"/>
                </a:lnTo>
                <a:lnTo>
                  <a:pt x="1203542" y="145993"/>
                </a:lnTo>
                <a:lnTo>
                  <a:pt x="1155244" y="113366"/>
                </a:lnTo>
                <a:lnTo>
                  <a:pt x="1104396" y="84457"/>
                </a:lnTo>
                <a:lnTo>
                  <a:pt x="1051193" y="59462"/>
                </a:lnTo>
                <a:lnTo>
                  <a:pt x="995830" y="38575"/>
                </a:lnTo>
                <a:lnTo>
                  <a:pt x="938501" y="21990"/>
                </a:lnTo>
                <a:lnTo>
                  <a:pt x="879400" y="9903"/>
                </a:lnTo>
                <a:lnTo>
                  <a:pt x="818724" y="2508"/>
                </a:lnTo>
                <a:lnTo>
                  <a:pt x="756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18816" y="1690116"/>
            <a:ext cx="1513840" cy="1513840"/>
          </a:xfrm>
          <a:custGeom>
            <a:avLst/>
            <a:gdLst/>
            <a:ahLst/>
            <a:cxnLst/>
            <a:rect l="l" t="t" r="r" b="b"/>
            <a:pathLst>
              <a:path w="1513839" h="1513839">
                <a:moveTo>
                  <a:pt x="0" y="756665"/>
                </a:moveTo>
                <a:lnTo>
                  <a:pt x="2508" y="694607"/>
                </a:lnTo>
                <a:lnTo>
                  <a:pt x="9903" y="633931"/>
                </a:lnTo>
                <a:lnTo>
                  <a:pt x="21990" y="574830"/>
                </a:lnTo>
                <a:lnTo>
                  <a:pt x="38575" y="517501"/>
                </a:lnTo>
                <a:lnTo>
                  <a:pt x="59462" y="462138"/>
                </a:lnTo>
                <a:lnTo>
                  <a:pt x="84457" y="408935"/>
                </a:lnTo>
                <a:lnTo>
                  <a:pt x="113366" y="358087"/>
                </a:lnTo>
                <a:lnTo>
                  <a:pt x="145993" y="309789"/>
                </a:lnTo>
                <a:lnTo>
                  <a:pt x="182143" y="264236"/>
                </a:lnTo>
                <a:lnTo>
                  <a:pt x="221622" y="221622"/>
                </a:lnTo>
                <a:lnTo>
                  <a:pt x="264236" y="182143"/>
                </a:lnTo>
                <a:lnTo>
                  <a:pt x="309789" y="145993"/>
                </a:lnTo>
                <a:lnTo>
                  <a:pt x="358087" y="113366"/>
                </a:lnTo>
                <a:lnTo>
                  <a:pt x="408935" y="84457"/>
                </a:lnTo>
                <a:lnTo>
                  <a:pt x="462138" y="59462"/>
                </a:lnTo>
                <a:lnTo>
                  <a:pt x="517501" y="38575"/>
                </a:lnTo>
                <a:lnTo>
                  <a:pt x="574830" y="21990"/>
                </a:lnTo>
                <a:lnTo>
                  <a:pt x="633931" y="9903"/>
                </a:lnTo>
                <a:lnTo>
                  <a:pt x="694607" y="2508"/>
                </a:lnTo>
                <a:lnTo>
                  <a:pt x="756666" y="0"/>
                </a:lnTo>
                <a:lnTo>
                  <a:pt x="818724" y="2508"/>
                </a:lnTo>
                <a:lnTo>
                  <a:pt x="879400" y="9903"/>
                </a:lnTo>
                <a:lnTo>
                  <a:pt x="938501" y="21990"/>
                </a:lnTo>
                <a:lnTo>
                  <a:pt x="995830" y="38575"/>
                </a:lnTo>
                <a:lnTo>
                  <a:pt x="1051193" y="59462"/>
                </a:lnTo>
                <a:lnTo>
                  <a:pt x="1104396" y="84457"/>
                </a:lnTo>
                <a:lnTo>
                  <a:pt x="1155244" y="113366"/>
                </a:lnTo>
                <a:lnTo>
                  <a:pt x="1203542" y="145993"/>
                </a:lnTo>
                <a:lnTo>
                  <a:pt x="1249095" y="182143"/>
                </a:lnTo>
                <a:lnTo>
                  <a:pt x="1291709" y="221622"/>
                </a:lnTo>
                <a:lnTo>
                  <a:pt x="1331188" y="264236"/>
                </a:lnTo>
                <a:lnTo>
                  <a:pt x="1367338" y="309789"/>
                </a:lnTo>
                <a:lnTo>
                  <a:pt x="1399965" y="358087"/>
                </a:lnTo>
                <a:lnTo>
                  <a:pt x="1428874" y="408935"/>
                </a:lnTo>
                <a:lnTo>
                  <a:pt x="1453869" y="462138"/>
                </a:lnTo>
                <a:lnTo>
                  <a:pt x="1474756" y="517501"/>
                </a:lnTo>
                <a:lnTo>
                  <a:pt x="1491341" y="574830"/>
                </a:lnTo>
                <a:lnTo>
                  <a:pt x="1503428" y="633931"/>
                </a:lnTo>
                <a:lnTo>
                  <a:pt x="1510823" y="694607"/>
                </a:lnTo>
                <a:lnTo>
                  <a:pt x="1513332" y="756665"/>
                </a:lnTo>
                <a:lnTo>
                  <a:pt x="1510823" y="818724"/>
                </a:lnTo>
                <a:lnTo>
                  <a:pt x="1503428" y="879400"/>
                </a:lnTo>
                <a:lnTo>
                  <a:pt x="1491341" y="938501"/>
                </a:lnTo>
                <a:lnTo>
                  <a:pt x="1474756" y="995830"/>
                </a:lnTo>
                <a:lnTo>
                  <a:pt x="1453869" y="1051193"/>
                </a:lnTo>
                <a:lnTo>
                  <a:pt x="1428874" y="1104396"/>
                </a:lnTo>
                <a:lnTo>
                  <a:pt x="1399965" y="1155244"/>
                </a:lnTo>
                <a:lnTo>
                  <a:pt x="1367338" y="1203542"/>
                </a:lnTo>
                <a:lnTo>
                  <a:pt x="1331188" y="1249095"/>
                </a:lnTo>
                <a:lnTo>
                  <a:pt x="1291709" y="1291709"/>
                </a:lnTo>
                <a:lnTo>
                  <a:pt x="1249095" y="1331188"/>
                </a:lnTo>
                <a:lnTo>
                  <a:pt x="1203542" y="1367338"/>
                </a:lnTo>
                <a:lnTo>
                  <a:pt x="1155244" y="1399965"/>
                </a:lnTo>
                <a:lnTo>
                  <a:pt x="1104396" y="1428874"/>
                </a:lnTo>
                <a:lnTo>
                  <a:pt x="1051193" y="1453869"/>
                </a:lnTo>
                <a:lnTo>
                  <a:pt x="995830" y="1474756"/>
                </a:lnTo>
                <a:lnTo>
                  <a:pt x="938501" y="1491341"/>
                </a:lnTo>
                <a:lnTo>
                  <a:pt x="879400" y="1503428"/>
                </a:lnTo>
                <a:lnTo>
                  <a:pt x="818724" y="1510823"/>
                </a:lnTo>
                <a:lnTo>
                  <a:pt x="756666" y="1513331"/>
                </a:lnTo>
                <a:lnTo>
                  <a:pt x="694607" y="1510823"/>
                </a:lnTo>
                <a:lnTo>
                  <a:pt x="633931" y="1503428"/>
                </a:lnTo>
                <a:lnTo>
                  <a:pt x="574830" y="1491341"/>
                </a:lnTo>
                <a:lnTo>
                  <a:pt x="517501" y="1474756"/>
                </a:lnTo>
                <a:lnTo>
                  <a:pt x="462138" y="1453869"/>
                </a:lnTo>
                <a:lnTo>
                  <a:pt x="408935" y="1428874"/>
                </a:lnTo>
                <a:lnTo>
                  <a:pt x="358087" y="1399965"/>
                </a:lnTo>
                <a:lnTo>
                  <a:pt x="309789" y="1367338"/>
                </a:lnTo>
                <a:lnTo>
                  <a:pt x="264236" y="1331188"/>
                </a:lnTo>
                <a:lnTo>
                  <a:pt x="221622" y="1291709"/>
                </a:lnTo>
                <a:lnTo>
                  <a:pt x="182143" y="1249095"/>
                </a:lnTo>
                <a:lnTo>
                  <a:pt x="145993" y="1203542"/>
                </a:lnTo>
                <a:lnTo>
                  <a:pt x="113366" y="1155244"/>
                </a:lnTo>
                <a:lnTo>
                  <a:pt x="84457" y="1104396"/>
                </a:lnTo>
                <a:lnTo>
                  <a:pt x="59462" y="1051193"/>
                </a:lnTo>
                <a:lnTo>
                  <a:pt x="38575" y="995830"/>
                </a:lnTo>
                <a:lnTo>
                  <a:pt x="21990" y="938501"/>
                </a:lnTo>
                <a:lnTo>
                  <a:pt x="9903" y="879400"/>
                </a:lnTo>
                <a:lnTo>
                  <a:pt x="2508" y="818724"/>
                </a:lnTo>
                <a:lnTo>
                  <a:pt x="0" y="756665"/>
                </a:lnTo>
                <a:close/>
              </a:path>
            </a:pathLst>
          </a:custGeom>
          <a:ln w="57912">
            <a:solidFill>
              <a:srgbClr val="E6E8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07258" y="3247113"/>
            <a:ext cx="3863340" cy="213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0560">
              <a:lnSpc>
                <a:spcPct val="100000"/>
              </a:lnSpc>
            </a:pPr>
            <a:r>
              <a:rPr sz="2000" spc="-35" dirty="0">
                <a:solidFill>
                  <a:srgbClr val="464340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46434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464340"/>
                </a:solidFill>
                <a:latin typeface="Calibri"/>
                <a:cs typeface="Calibri"/>
              </a:rPr>
              <a:t>duce</a:t>
            </a:r>
            <a:r>
              <a:rPr sz="2000" spc="-10" dirty="0">
                <a:solidFill>
                  <a:srgbClr val="46434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464340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464340"/>
                </a:solidFill>
                <a:latin typeface="Calibri"/>
                <a:cs typeface="Calibri"/>
              </a:rPr>
              <a:t>eli</a:t>
            </a:r>
            <a:r>
              <a:rPr sz="2000" dirty="0">
                <a:solidFill>
                  <a:srgbClr val="464340"/>
                </a:solidFill>
                <a:latin typeface="Calibri"/>
                <a:cs typeface="Calibri"/>
              </a:rPr>
              <a:t>ance</a:t>
            </a:r>
            <a:r>
              <a:rPr sz="2000" spc="15" dirty="0">
                <a:solidFill>
                  <a:srgbClr val="4643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64340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464340"/>
                </a:solidFill>
                <a:latin typeface="Calibri"/>
                <a:cs typeface="Calibri"/>
              </a:rPr>
              <a:t>n</a:t>
            </a:r>
            <a:r>
              <a:rPr sz="2000" spc="-20" dirty="0">
                <a:solidFill>
                  <a:srgbClr val="4643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64340"/>
                </a:solidFill>
                <a:latin typeface="Calibri"/>
                <a:cs typeface="Calibri"/>
              </a:rPr>
              <a:t>M</a:t>
            </a:r>
            <a:r>
              <a:rPr sz="2000" spc="-5" dirty="0">
                <a:solidFill>
                  <a:srgbClr val="464340"/>
                </a:solidFill>
                <a:latin typeface="Calibri"/>
                <a:cs typeface="Calibri"/>
              </a:rPr>
              <a:t>PL</a:t>
            </a:r>
            <a:r>
              <a:rPr sz="2000" dirty="0">
                <a:solidFill>
                  <a:srgbClr val="464340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</a:pP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du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an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MPLS</a:t>
            </a:r>
            <a:r>
              <a:rPr sz="16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30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6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tilizi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g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ng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 ma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up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30" dirty="0">
                <a:solidFill>
                  <a:srgbClr val="646669"/>
                </a:solidFill>
                <a:latin typeface="Calibri"/>
                <a:cs typeface="Calibri"/>
              </a:rPr>
              <a:t>k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u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r>
              <a:rPr sz="16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as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adband and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b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ti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5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y</a:t>
            </a:r>
            <a:r>
              <a:rPr sz="1600" spc="-3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se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em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and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r band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h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du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e</a:t>
            </a:r>
            <a:r>
              <a:rPr sz="16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30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al </a:t>
            </a:r>
            <a:r>
              <a:rPr sz="1600" spc="-95" dirty="0">
                <a:solidFill>
                  <a:srgbClr val="646669"/>
                </a:solidFill>
                <a:latin typeface="Calibri"/>
                <a:cs typeface="Calibri"/>
              </a:rPr>
              <a:t>W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AN</a:t>
            </a:r>
            <a:r>
              <a:rPr sz="1600" spc="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40" dirty="0">
                <a:solidFill>
                  <a:srgbClr val="646669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os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s</a:t>
            </a:r>
            <a:r>
              <a:rPr sz="1600" spc="1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646669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646669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646669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646669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646669"/>
                </a:solidFill>
                <a:latin typeface="Calibri"/>
                <a:cs typeface="Calibri"/>
              </a:rPr>
              <a:t>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82666" y="2420873"/>
            <a:ext cx="1260475" cy="271780"/>
          </a:xfrm>
          <a:custGeom>
            <a:avLst/>
            <a:gdLst/>
            <a:ahLst/>
            <a:cxnLst/>
            <a:rect l="l" t="t" r="r" b="b"/>
            <a:pathLst>
              <a:path w="1260475" h="271780">
                <a:moveTo>
                  <a:pt x="1187157" y="0"/>
                </a:moveTo>
                <a:lnTo>
                  <a:pt x="3029" y="114"/>
                </a:lnTo>
                <a:lnTo>
                  <a:pt x="12604" y="2007"/>
                </a:lnTo>
                <a:lnTo>
                  <a:pt x="21769" y="6120"/>
                </a:lnTo>
                <a:lnTo>
                  <a:pt x="52729" y="41932"/>
                </a:lnTo>
                <a:lnTo>
                  <a:pt x="67696" y="85148"/>
                </a:lnTo>
                <a:lnTo>
                  <a:pt x="73165" y="138134"/>
                </a:lnTo>
                <a:lnTo>
                  <a:pt x="72337" y="156246"/>
                </a:lnTo>
                <a:lnTo>
                  <a:pt x="62757" y="205430"/>
                </a:lnTo>
                <a:lnTo>
                  <a:pt x="44300" y="243598"/>
                </a:lnTo>
                <a:lnTo>
                  <a:pt x="9820" y="270060"/>
                </a:lnTo>
                <a:lnTo>
                  <a:pt x="0" y="271272"/>
                </a:lnTo>
                <a:lnTo>
                  <a:pt x="1190177" y="271158"/>
                </a:lnTo>
                <a:lnTo>
                  <a:pt x="1225700" y="250840"/>
                </a:lnTo>
                <a:lnTo>
                  <a:pt x="1245786" y="216263"/>
                </a:lnTo>
                <a:lnTo>
                  <a:pt x="1257828" y="169366"/>
                </a:lnTo>
                <a:lnTo>
                  <a:pt x="1260310" y="133146"/>
                </a:lnTo>
                <a:lnTo>
                  <a:pt x="1259483" y="115032"/>
                </a:lnTo>
                <a:lnTo>
                  <a:pt x="1249907" y="65846"/>
                </a:lnTo>
                <a:lnTo>
                  <a:pt x="1231455" y="27675"/>
                </a:lnTo>
                <a:lnTo>
                  <a:pt x="1196978" y="1211"/>
                </a:lnTo>
                <a:lnTo>
                  <a:pt x="1187157" y="0"/>
                </a:lnTo>
                <a:close/>
              </a:path>
            </a:pathLst>
          </a:custGeom>
          <a:solidFill>
            <a:srgbClr val="FF66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09500" y="2420988"/>
            <a:ext cx="146685" cy="271780"/>
          </a:xfrm>
          <a:custGeom>
            <a:avLst/>
            <a:gdLst/>
            <a:ahLst/>
            <a:cxnLst/>
            <a:rect l="l" t="t" r="r" b="b"/>
            <a:pathLst>
              <a:path w="146685" h="271780">
                <a:moveTo>
                  <a:pt x="70135" y="0"/>
                </a:moveTo>
                <a:lnTo>
                  <a:pt x="34613" y="20323"/>
                </a:lnTo>
                <a:lnTo>
                  <a:pt x="14525" y="54901"/>
                </a:lnTo>
                <a:lnTo>
                  <a:pt x="2482" y="101799"/>
                </a:lnTo>
                <a:lnTo>
                  <a:pt x="0" y="138019"/>
                </a:lnTo>
                <a:lnTo>
                  <a:pt x="827" y="156132"/>
                </a:lnTo>
                <a:lnTo>
                  <a:pt x="10408" y="205315"/>
                </a:lnTo>
                <a:lnTo>
                  <a:pt x="28864" y="243484"/>
                </a:lnTo>
                <a:lnTo>
                  <a:pt x="63344" y="269946"/>
                </a:lnTo>
                <a:lnTo>
                  <a:pt x="73165" y="271157"/>
                </a:lnTo>
                <a:lnTo>
                  <a:pt x="77650" y="270906"/>
                </a:lnTo>
                <a:lnTo>
                  <a:pt x="112490" y="249706"/>
                </a:lnTo>
                <a:lnTo>
                  <a:pt x="132137" y="214803"/>
                </a:lnTo>
                <a:lnTo>
                  <a:pt x="143889" y="167502"/>
                </a:lnTo>
                <a:lnTo>
                  <a:pt x="146299" y="130809"/>
                </a:lnTo>
                <a:lnTo>
                  <a:pt x="145331" y="112956"/>
                </a:lnTo>
                <a:lnTo>
                  <a:pt x="135407" y="64549"/>
                </a:lnTo>
                <a:lnTo>
                  <a:pt x="116466" y="27062"/>
                </a:lnTo>
                <a:lnTo>
                  <a:pt x="80541" y="1161"/>
                </a:lnTo>
                <a:lnTo>
                  <a:pt x="70135" y="0"/>
                </a:lnTo>
                <a:close/>
              </a:path>
            </a:pathLst>
          </a:custGeom>
          <a:solidFill>
            <a:srgbClr val="FF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9532" y="2420873"/>
            <a:ext cx="146685" cy="271780"/>
          </a:xfrm>
          <a:custGeom>
            <a:avLst/>
            <a:gdLst/>
            <a:ahLst/>
            <a:cxnLst/>
            <a:rect l="l" t="t" r="r" b="b"/>
            <a:pathLst>
              <a:path w="146685" h="271780">
                <a:moveTo>
                  <a:pt x="73134" y="0"/>
                </a:moveTo>
                <a:lnTo>
                  <a:pt x="109703" y="18127"/>
                </a:lnTo>
                <a:lnTo>
                  <a:pt x="130612" y="51686"/>
                </a:lnTo>
                <a:lnTo>
                  <a:pt x="143405" y="97667"/>
                </a:lnTo>
                <a:lnTo>
                  <a:pt x="146299" y="133137"/>
                </a:lnTo>
                <a:lnTo>
                  <a:pt x="145666" y="151648"/>
                </a:lnTo>
                <a:lnTo>
                  <a:pt x="136789" y="201803"/>
                </a:lnTo>
                <a:lnTo>
                  <a:pt x="119140" y="240913"/>
                </a:lnTo>
                <a:lnTo>
                  <a:pt x="85738" y="269264"/>
                </a:lnTo>
                <a:lnTo>
                  <a:pt x="76163" y="271157"/>
                </a:lnTo>
                <a:lnTo>
                  <a:pt x="65757" y="269996"/>
                </a:lnTo>
                <a:lnTo>
                  <a:pt x="29833" y="244095"/>
                </a:lnTo>
                <a:lnTo>
                  <a:pt x="10891" y="206608"/>
                </a:lnTo>
                <a:lnTo>
                  <a:pt x="968" y="158201"/>
                </a:lnTo>
                <a:lnTo>
                  <a:pt x="0" y="140348"/>
                </a:lnTo>
                <a:lnTo>
                  <a:pt x="610" y="121572"/>
                </a:lnTo>
                <a:lnTo>
                  <a:pt x="9263" y="70916"/>
                </a:lnTo>
                <a:lnTo>
                  <a:pt x="26512" y="31492"/>
                </a:lnTo>
                <a:lnTo>
                  <a:pt x="59246" y="2447"/>
                </a:lnTo>
                <a:lnTo>
                  <a:pt x="73134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82666" y="2420873"/>
            <a:ext cx="1260475" cy="271780"/>
          </a:xfrm>
          <a:custGeom>
            <a:avLst/>
            <a:gdLst/>
            <a:ahLst/>
            <a:cxnLst/>
            <a:rect l="l" t="t" r="r" b="b"/>
            <a:pathLst>
              <a:path w="1260475" h="271780">
                <a:moveTo>
                  <a:pt x="0" y="0"/>
                </a:moveTo>
                <a:lnTo>
                  <a:pt x="1187157" y="0"/>
                </a:lnTo>
                <a:lnTo>
                  <a:pt x="1196978" y="1211"/>
                </a:lnTo>
                <a:lnTo>
                  <a:pt x="1231455" y="27675"/>
                </a:lnTo>
                <a:lnTo>
                  <a:pt x="1249907" y="65846"/>
                </a:lnTo>
                <a:lnTo>
                  <a:pt x="1259483" y="115032"/>
                </a:lnTo>
                <a:lnTo>
                  <a:pt x="1260310" y="133146"/>
                </a:lnTo>
                <a:lnTo>
                  <a:pt x="1259678" y="151657"/>
                </a:lnTo>
                <a:lnTo>
                  <a:pt x="1250802" y="201811"/>
                </a:lnTo>
                <a:lnTo>
                  <a:pt x="1233155" y="240920"/>
                </a:lnTo>
                <a:lnTo>
                  <a:pt x="1199752" y="269267"/>
                </a:lnTo>
                <a:lnTo>
                  <a:pt x="1190177" y="271158"/>
                </a:lnTo>
                <a:lnTo>
                  <a:pt x="0" y="271272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70294" y="2496018"/>
            <a:ext cx="4349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7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17747" y="2031492"/>
            <a:ext cx="104139" cy="398145"/>
          </a:xfrm>
          <a:custGeom>
            <a:avLst/>
            <a:gdLst/>
            <a:ahLst/>
            <a:cxnLst/>
            <a:rect l="l" t="t" r="r" b="b"/>
            <a:pathLst>
              <a:path w="104139" h="398144">
                <a:moveTo>
                  <a:pt x="0" y="0"/>
                </a:moveTo>
                <a:lnTo>
                  <a:pt x="103632" y="0"/>
                </a:lnTo>
                <a:lnTo>
                  <a:pt x="103632" y="397763"/>
                </a:lnTo>
                <a:lnTo>
                  <a:pt x="0" y="397763"/>
                </a:lnTo>
                <a:lnTo>
                  <a:pt x="0" y="0"/>
                </a:lnTo>
                <a:close/>
              </a:path>
            </a:pathLst>
          </a:custGeom>
          <a:solidFill>
            <a:srgbClr val="FF68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62528" y="2168651"/>
            <a:ext cx="102235" cy="260985"/>
          </a:xfrm>
          <a:custGeom>
            <a:avLst/>
            <a:gdLst/>
            <a:ahLst/>
            <a:cxnLst/>
            <a:rect l="l" t="t" r="r" b="b"/>
            <a:pathLst>
              <a:path w="102235" h="260985">
                <a:moveTo>
                  <a:pt x="0" y="0"/>
                </a:moveTo>
                <a:lnTo>
                  <a:pt x="102108" y="0"/>
                </a:lnTo>
                <a:lnTo>
                  <a:pt x="102108" y="260603"/>
                </a:lnTo>
                <a:lnTo>
                  <a:pt x="0" y="260603"/>
                </a:lnTo>
                <a:lnTo>
                  <a:pt x="0" y="0"/>
                </a:lnTo>
                <a:close/>
              </a:path>
            </a:pathLst>
          </a:custGeom>
          <a:solidFill>
            <a:srgbClr val="FF68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05784" y="2292095"/>
            <a:ext cx="104139" cy="137160"/>
          </a:xfrm>
          <a:custGeom>
            <a:avLst/>
            <a:gdLst/>
            <a:ahLst/>
            <a:cxnLst/>
            <a:rect l="l" t="t" r="r" b="b"/>
            <a:pathLst>
              <a:path w="104139" h="137160">
                <a:moveTo>
                  <a:pt x="0" y="0"/>
                </a:moveTo>
                <a:lnTo>
                  <a:pt x="103632" y="0"/>
                </a:lnTo>
                <a:lnTo>
                  <a:pt x="103632" y="137160"/>
                </a:lnTo>
                <a:lnTo>
                  <a:pt x="0" y="137160"/>
                </a:lnTo>
                <a:lnTo>
                  <a:pt x="0" y="0"/>
                </a:lnTo>
                <a:close/>
              </a:path>
            </a:pathLst>
          </a:custGeom>
          <a:solidFill>
            <a:srgbClr val="FF68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79285" y="2028445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19367" y="0"/>
                </a:moveTo>
                <a:lnTo>
                  <a:pt x="0" y="19354"/>
                </a:lnTo>
                <a:lnTo>
                  <a:pt x="165671" y="185013"/>
                </a:lnTo>
                <a:lnTo>
                  <a:pt x="128181" y="222503"/>
                </a:lnTo>
                <a:lnTo>
                  <a:pt x="222516" y="222503"/>
                </a:lnTo>
                <a:lnTo>
                  <a:pt x="222516" y="165658"/>
                </a:lnTo>
                <a:lnTo>
                  <a:pt x="185026" y="165658"/>
                </a:lnTo>
                <a:lnTo>
                  <a:pt x="19367" y="0"/>
                </a:lnTo>
                <a:close/>
              </a:path>
              <a:path w="222885" h="222885">
                <a:moveTo>
                  <a:pt x="222516" y="128168"/>
                </a:moveTo>
                <a:lnTo>
                  <a:pt x="185026" y="165658"/>
                </a:lnTo>
                <a:lnTo>
                  <a:pt x="222516" y="165658"/>
                </a:lnTo>
                <a:lnTo>
                  <a:pt x="222516" y="128168"/>
                </a:lnTo>
                <a:close/>
              </a:path>
            </a:pathLst>
          </a:custGeom>
          <a:solidFill>
            <a:srgbClr val="FF68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202</a:t>
            </a:r>
            <a:r>
              <a:rPr dirty="0"/>
              <a:t>0 </a:t>
            </a:r>
            <a:r>
              <a:rPr spc="-5" dirty="0"/>
              <a:t>Cisc</a:t>
            </a:r>
            <a:r>
              <a:rPr dirty="0"/>
              <a:t>o </a:t>
            </a:r>
            <a:r>
              <a:rPr spc="-5" dirty="0"/>
              <a:t>and/o</a:t>
            </a:r>
            <a:r>
              <a:rPr dirty="0"/>
              <a:t>r </a:t>
            </a:r>
            <a:r>
              <a:rPr spc="-5" dirty="0"/>
              <a:t>it</a:t>
            </a:r>
            <a:r>
              <a:rPr dirty="0"/>
              <a:t>s </a:t>
            </a:r>
            <a:r>
              <a:rPr spc="-5" dirty="0"/>
              <a:t>affiliates</a:t>
            </a:r>
            <a:r>
              <a:rPr dirty="0"/>
              <a:t>. All</a:t>
            </a:r>
            <a:r>
              <a:rPr spc="-5" dirty="0"/>
              <a:t> </a:t>
            </a:r>
            <a:r>
              <a:rPr dirty="0"/>
              <a:t>rights reserved.</a:t>
            </a: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5708903" y="3921249"/>
          <a:ext cx="803275" cy="77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944"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7912">
                      <a:solidFill>
                        <a:srgbClr val="FFFFFF"/>
                      </a:solidFill>
                      <a:prstDash val="solid"/>
                    </a:lnL>
                    <a:lnR w="57912">
                      <a:solidFill>
                        <a:srgbClr val="FFFFFF"/>
                      </a:solidFill>
                      <a:prstDash val="solid"/>
                    </a:lnR>
                    <a:lnT w="57912">
                      <a:solidFill>
                        <a:srgbClr val="FFFFFF"/>
                      </a:solidFill>
                      <a:prstDash val="solid"/>
                    </a:lnT>
                    <a:lnB w="57912">
                      <a:solidFill>
                        <a:srgbClr val="FFFFFF"/>
                      </a:solidFill>
                      <a:prstDash val="solid"/>
                    </a:lnB>
                    <a:solidFill>
                      <a:srgbClr val="E6E8F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7912">
                      <a:solidFill>
                        <a:srgbClr val="FFFFFF"/>
                      </a:solidFill>
                      <a:prstDash val="solid"/>
                    </a:lnL>
                    <a:lnR w="57912">
                      <a:solidFill>
                        <a:srgbClr val="FFFFFF"/>
                      </a:solidFill>
                      <a:prstDash val="solid"/>
                    </a:lnR>
                    <a:lnT w="57912">
                      <a:solidFill>
                        <a:srgbClr val="FFFFFF"/>
                      </a:solidFill>
                      <a:prstDash val="solid"/>
                    </a:lnT>
                    <a:lnB w="57912">
                      <a:solidFill>
                        <a:srgbClr val="FFFFFF"/>
                      </a:solidFill>
                      <a:prstDash val="solid"/>
                    </a:lnB>
                    <a:solidFill>
                      <a:srgbClr val="192C88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7912">
                      <a:solidFill>
                        <a:srgbClr val="FFFFFF"/>
                      </a:solidFill>
                      <a:prstDash val="solid"/>
                    </a:lnL>
                    <a:lnT w="57912">
                      <a:solidFill>
                        <a:srgbClr val="FFFFFF"/>
                      </a:solidFill>
                      <a:prstDash val="solid"/>
                    </a:lnT>
                    <a:lnB w="57912">
                      <a:solidFill>
                        <a:srgbClr val="FFFFFF"/>
                      </a:solidFill>
                      <a:prstDash val="solid"/>
                    </a:lnB>
                    <a:solidFill>
                      <a:srgbClr val="EBF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91">
                <a:tc gridSpan="3"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7912">
                      <a:solidFill>
                        <a:srgbClr val="FFFFFF"/>
                      </a:solidFill>
                      <a:prstDash val="solid"/>
                    </a:lnL>
                    <a:lnR w="57912">
                      <a:solidFill>
                        <a:srgbClr val="FFFFFF"/>
                      </a:solidFill>
                      <a:prstDash val="solid"/>
                    </a:lnR>
                    <a:lnT w="57912">
                      <a:solidFill>
                        <a:srgbClr val="FFFFFF"/>
                      </a:solidFill>
                      <a:prstDash val="solid"/>
                    </a:lnT>
                    <a:lnB w="57912">
                      <a:solidFill>
                        <a:srgbClr val="FFFFFF"/>
                      </a:solidFill>
                      <a:prstDash val="solid"/>
                    </a:lnB>
                    <a:solidFill>
                      <a:srgbClr val="192C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944"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7912">
                      <a:solidFill>
                        <a:srgbClr val="FFFFFF"/>
                      </a:solidFill>
                      <a:prstDash val="solid"/>
                    </a:lnL>
                    <a:lnR w="57912">
                      <a:solidFill>
                        <a:srgbClr val="FFFFFF"/>
                      </a:solidFill>
                      <a:prstDash val="solid"/>
                    </a:lnR>
                    <a:lnT w="57912">
                      <a:solidFill>
                        <a:srgbClr val="FFFFFF"/>
                      </a:solidFill>
                      <a:prstDash val="solid"/>
                    </a:lnT>
                    <a:lnB w="57912">
                      <a:solidFill>
                        <a:srgbClr val="FFFFFF"/>
                      </a:solidFill>
                      <a:prstDash val="solid"/>
                    </a:lnB>
                    <a:solidFill>
                      <a:srgbClr val="E6E8F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7912">
                      <a:solidFill>
                        <a:srgbClr val="FFFFFF"/>
                      </a:solidFill>
                      <a:prstDash val="solid"/>
                    </a:lnL>
                    <a:lnR w="57912">
                      <a:solidFill>
                        <a:srgbClr val="FFFFFF"/>
                      </a:solidFill>
                      <a:prstDash val="solid"/>
                    </a:lnR>
                    <a:lnT w="57912">
                      <a:solidFill>
                        <a:srgbClr val="FFFFFF"/>
                      </a:solidFill>
                      <a:prstDash val="solid"/>
                    </a:lnT>
                    <a:lnB w="57912">
                      <a:solidFill>
                        <a:srgbClr val="FFFFFF"/>
                      </a:solidFill>
                      <a:prstDash val="solid"/>
                    </a:lnB>
                    <a:solidFill>
                      <a:srgbClr val="192C88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7912">
                      <a:solidFill>
                        <a:srgbClr val="FFFFFF"/>
                      </a:solidFill>
                      <a:prstDash val="solid"/>
                    </a:lnL>
                    <a:lnT w="57912">
                      <a:solidFill>
                        <a:srgbClr val="FFFFFF"/>
                      </a:solidFill>
                      <a:prstDash val="solid"/>
                    </a:lnT>
                    <a:lnB w="57912">
                      <a:solidFill>
                        <a:srgbClr val="FFFFFF"/>
                      </a:solidFill>
                      <a:prstDash val="solid"/>
                    </a:lnB>
                    <a:solidFill>
                      <a:srgbClr val="EBF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2916</Words>
  <Application>Microsoft Macintosh PowerPoint</Application>
  <PresentationFormat>Widescreen</PresentationFormat>
  <Paragraphs>478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Courier New</vt:lpstr>
      <vt:lpstr>Impact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Increasing Bandwidth Demands</vt:lpstr>
      <vt:lpstr>Legacy and Emerging WAN Links</vt:lpstr>
      <vt:lpstr>WAN Options</vt:lpstr>
      <vt:lpstr>Progression of SD-WAN Beyond MPLS Conversion</vt:lpstr>
      <vt:lpstr>PowerPoint Presentation</vt:lpstr>
      <vt:lpstr>A Complete Market Leading Solution</vt:lpstr>
      <vt:lpstr>Cisco SD-WAN Powered by Meraki</vt:lpstr>
      <vt:lpstr>PowerPoint Presentation</vt:lpstr>
      <vt:lpstr>Market Leading Innovations for New Use Cases</vt:lpstr>
      <vt:lpstr>Advanced Analytics with ML</vt:lpstr>
      <vt:lpstr>Web Application Experience</vt:lpstr>
      <vt:lpstr>Pinpoint App Performance Issues in Minutes</vt:lpstr>
      <vt:lpstr>PowerPoint Presentation</vt:lpstr>
      <vt:lpstr>PowerPoint Presentation</vt:lpstr>
      <vt:lpstr>PowerPoint Presentation</vt:lpstr>
      <vt:lpstr>VoIP Health</vt:lpstr>
      <vt:lpstr>Smart SaaS Quality of Experience</vt:lpstr>
      <vt:lpstr>Control Path Selection for SaaS Applications</vt:lpstr>
      <vt:lpstr>Tag-Based Segmentation</vt:lpstr>
      <vt:lpstr>Smart SaaS QoE on all Available Paths</vt:lpstr>
      <vt:lpstr>PowerPoint Presentation</vt:lpstr>
      <vt:lpstr>Informed by Cisco Talos Threat Intelligence</vt:lpstr>
      <vt:lpstr>Natively Integrated Industry-Leading Security</vt:lpstr>
      <vt:lpstr>Elegant Security Monitoring</vt:lpstr>
      <vt:lpstr>PowerPoint Presentation</vt:lpstr>
      <vt:lpstr>Securely Built on Site-to-Site Auto VPN</vt:lpstr>
      <vt:lpstr>PowerPoint Presentation</vt:lpstr>
      <vt:lpstr>Extension to Public Cloud Services</vt:lpstr>
      <vt:lpstr>Source Based Segmentation</vt:lpstr>
      <vt:lpstr>Smart WAN Paths to Suit Your Business</vt:lpstr>
      <vt:lpstr>Simply Express Your Intent</vt:lpstr>
      <vt:lpstr>Hub-Centric Connectivity &amp; Optimization</vt:lpstr>
      <vt:lpstr>PowerPoint Presentation</vt:lpstr>
      <vt:lpstr>A Model for Every Location</vt:lpstr>
      <vt:lpstr>A License for Every Use Case</vt:lpstr>
      <vt:lpstr>PowerPoint Presentation</vt:lpstr>
      <vt:lpstr>A Maturing Market</vt:lpstr>
      <vt:lpstr>Barriers to Leveraging Cellular</vt:lpstr>
      <vt:lpstr>Barriers to Leveraging Cellular</vt:lpstr>
      <vt:lpstr>PowerPoint Presentation</vt:lpstr>
      <vt:lpstr>PowerPoint Presentation</vt:lpstr>
      <vt:lpstr>The Meraki MG21 Cellular Gateway</vt:lpstr>
      <vt:lpstr>PowerPoint Presentation</vt:lpstr>
      <vt:lpstr>Models &amp; Licensing</vt:lpstr>
      <vt:lpstr>PowerPoint Presentation</vt:lpstr>
      <vt:lpstr>True Zero Touch Provisioning</vt:lpstr>
      <vt:lpstr>Centralized Management</vt:lpstr>
      <vt:lpstr>A Complete IT Portfolio from a Single Pane of Glass</vt:lpstr>
      <vt:lpstr>The Cisco Meraki Platform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 Headline Here</dc:title>
  <dc:creator>Imran Idrees</dc:creator>
  <cp:lastModifiedBy>Gordon Ong (goong)</cp:lastModifiedBy>
  <cp:revision>2</cp:revision>
  <dcterms:created xsi:type="dcterms:W3CDTF">2020-06-18T14:52:41Z</dcterms:created>
  <dcterms:modified xsi:type="dcterms:W3CDTF">2020-08-12T22:18:48Z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2020-06-18T00:00:00Z</vt:filetime>
  </property>
  <property fmtid="{D5CDD505-2E9C-101B-9397-08002B2CF9AE}" pid="3" name="LastSaved">
    <vt:filetime>2020-06-18T00:00:00Z</vt:filetime>
  </property>
</Properties>
</file>