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5.jpg" ContentType="image/jpg"/>
  <Override PartName="/ppt/media/image17.jpg" ContentType="image/jpg"/>
  <Override PartName="/ppt/media/image19.jpg" ContentType="image/jp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28.jpg" ContentType="image/jpg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4035" r:id="rId2"/>
    <p:sldMasterId id="2147484072" r:id="rId3"/>
    <p:sldMasterId id="2147484101" r:id="rId4"/>
  </p:sldMasterIdLst>
  <p:notesMasterIdLst>
    <p:notesMasterId r:id="rId21"/>
  </p:notesMasterIdLst>
  <p:handoutMasterIdLst>
    <p:handoutMasterId r:id="rId22"/>
  </p:handoutMasterIdLst>
  <p:sldIdLst>
    <p:sldId id="2132735773" r:id="rId5"/>
    <p:sldId id="556" r:id="rId6"/>
    <p:sldId id="2132735778" r:id="rId7"/>
    <p:sldId id="2132735717" r:id="rId8"/>
    <p:sldId id="2132735747" r:id="rId9"/>
    <p:sldId id="2132735751" r:id="rId10"/>
    <p:sldId id="2132735745" r:id="rId11"/>
    <p:sldId id="2132735752" r:id="rId12"/>
    <p:sldId id="2132735753" r:id="rId13"/>
    <p:sldId id="2132735754" r:id="rId14"/>
    <p:sldId id="2132735744" r:id="rId15"/>
    <p:sldId id="2132735748" r:id="rId16"/>
    <p:sldId id="2132735749" r:id="rId17"/>
    <p:sldId id="2132735750" r:id="rId18"/>
    <p:sldId id="2132735613" r:id="rId19"/>
    <p:sldId id="2076135844" r:id="rId20"/>
  </p:sldIdLst>
  <p:sldSz cx="12192000" cy="6858000"/>
  <p:notesSz cx="6858000" cy="9144000"/>
  <p:custDataLst>
    <p:tags r:id="rId23"/>
  </p:custDataLst>
  <p:defaultTextStyle>
    <a:defPPr>
      <a:defRPr lang="en-US"/>
    </a:defPPr>
    <a:lvl1pPr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609585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219170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828754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2438339" algn="l" defTabSz="60958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3047924" algn="l" defTabSz="60958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3657509" algn="l" defTabSz="60958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4267093" algn="l" defTabSz="60958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4876678" algn="l" defTabSz="609585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Customer Presentation" id="{27D7CE7D-130C-4BFC-9074-CEB6C7BF4889}">
          <p14:sldIdLst>
            <p14:sldId id="2132735773"/>
          </p14:sldIdLst>
        </p14:section>
        <p14:section name="Customer Presentation" id="{782C72B2-FDD4-0E47-87DB-91C3CBD2DCBB}">
          <p14:sldIdLst>
            <p14:sldId id="556"/>
            <p14:sldId id="2132735778"/>
            <p14:sldId id="2132735717"/>
            <p14:sldId id="2132735747"/>
            <p14:sldId id="2132735751"/>
            <p14:sldId id="2132735745"/>
            <p14:sldId id="2132735752"/>
            <p14:sldId id="2132735753"/>
            <p14:sldId id="2132735754"/>
            <p14:sldId id="2132735744"/>
            <p14:sldId id="2132735748"/>
            <p14:sldId id="2132735749"/>
            <p14:sldId id="2132735750"/>
            <p14:sldId id="2132735613"/>
            <p14:sldId id="2076135844"/>
          </p14:sldIdLst>
        </p14:section>
      </p14:sectionLst>
    </p:ext>
    <p:ext uri="{EFAFB233-063F-42B5-8137-9DF3F51BA10A}">
      <p15:sldGuideLst xmlns:p15="http://schemas.microsoft.com/office/powerpoint/2012/main">
        <p15:guide id="1" pos="4192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esh Gohil" initials="" lastIdx="31" clrIdx="0"/>
  <p:cmAuthor id="1" name="Kate Ryan" initials="KR" lastIdx="11" clrIdx="1"/>
  <p:cmAuthor id="2" name="Microsoft Office User" initials="MOU" lastIdx="6" clrIdx="2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3" name="Susan Daffron (sudaffro)" initials="SCD" lastIdx="23" clrIdx="3">
    <p:extLst>
      <p:ext uri="{19B8F6BF-5375-455C-9EA6-DF929625EA0E}">
        <p15:presenceInfo xmlns:p15="http://schemas.microsoft.com/office/powerpoint/2012/main" userId="Susan Daffron (sudaffro)" providerId="None"/>
      </p:ext>
    </p:extLst>
  </p:cmAuthor>
  <p:cmAuthor id="4" name="Cynthia Mathis" initials="CM" lastIdx="22" clrIdx="4">
    <p:extLst>
      <p:ext uri="{19B8F6BF-5375-455C-9EA6-DF929625EA0E}">
        <p15:presenceInfo xmlns:p15="http://schemas.microsoft.com/office/powerpoint/2012/main" userId="e148e38bfedb68ce" providerId="Windows Live"/>
      </p:ext>
    </p:extLst>
  </p:cmAuthor>
  <p:cmAuthor id="5" name="Kristina Youso Connoy -X (kyousoco - EDITCETERA at Cisco)" initials="KYC-(-EaC" lastIdx="11" clrIdx="5">
    <p:extLst>
      <p:ext uri="{19B8F6BF-5375-455C-9EA6-DF929625EA0E}">
        <p15:presenceInfo xmlns:p15="http://schemas.microsoft.com/office/powerpoint/2012/main" userId="S::kyousoco@cisco.com::fc0bdac7-2d5a-40b1-9e81-94fb28b18f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4F4F4"/>
    <a:srgbClr val="00BCEB"/>
    <a:srgbClr val="0D274D"/>
    <a:srgbClr val="282828"/>
    <a:srgbClr val="674D8C"/>
    <a:srgbClr val="2F8E15"/>
    <a:srgbClr val="146A06"/>
    <a:srgbClr val="00854F"/>
    <a:srgbClr val="86D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68469" autoAdjust="0"/>
  </p:normalViewPr>
  <p:slideViewPr>
    <p:cSldViewPr snapToGrid="0" snapToObjects="1" showGuides="1">
      <p:cViewPr varScale="1">
        <p:scale>
          <a:sx n="86" d="100"/>
          <a:sy n="86" d="100"/>
        </p:scale>
        <p:origin x="686" y="58"/>
      </p:cViewPr>
      <p:guideLst>
        <p:guide pos="4192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12756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257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E48B1C-1E6B-744F-8E6C-3836D33BC0D9}" type="datetimeFigureOut">
              <a:rPr lang="en-US"/>
              <a:pPr>
                <a:defRPr/>
              </a:pPr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8EAB7-F1BA-274C-91A9-46214A29E5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637A29-4E7E-A24B-BAB1-D48C888F91E4}" type="datetimeFigureOut">
              <a:rPr lang="en-US"/>
              <a:pPr>
                <a:defRPr/>
              </a:pPr>
              <a:t>12/16/2020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7A1FA6-25DE-9E4E-A34D-CF67DE7DB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4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609585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219170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828754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438339" algn="l" defTabSz="60958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A1FA6-25DE-9E4E-A34D-CF67DE7DBD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761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00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66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95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00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9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61E969-1674-4E61-A1C1-105955AF93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7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76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89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155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®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06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146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9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5" y="5158358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+mn-lt"/>
                <a:cs typeface="CiscoSansTT ExtraLight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5" y="5478354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5" y="5798350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3" y="4281951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519969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333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625995" y="521745"/>
            <a:ext cx="1060704" cy="563500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  <a:latin typeface="CiscoSansTT ExtraLight" panose="020B0303020201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602317"/>
            <a:ext cx="11036459" cy="451908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92" indent="-228594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09585" indent="-220128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914377" indent="-146047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1199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2" indent="-156625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14" indent="-152392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07" indent="-152392">
              <a:buClr>
                <a:schemeClr val="tx1"/>
              </a:buClr>
              <a:buSzPct val="6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89999" indent="-152392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391" indent="-152392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41155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2" indent="-156625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14" indent="-152392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07" indent="-152392">
              <a:buClr>
                <a:schemeClr val="tx1"/>
              </a:buClr>
              <a:buSzPct val="6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89999" indent="-152392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391" indent="-152392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6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77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6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78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67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711200" y="1797052"/>
            <a:ext cx="10820400" cy="3544971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667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1" y="5530962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2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6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5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711200" y="1602319"/>
            <a:ext cx="10820400" cy="3744383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1" y="5530962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2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6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60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2883" y="1797052"/>
            <a:ext cx="11040076" cy="4098595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80901" marR="0" indent="-380901" algn="ctr" defTabSz="609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6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2220244"/>
            <a:ext cx="4882699" cy="3901157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2822" indent="-156625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60000"/>
              <a:buFont typeface="Arial"/>
              <a:buChar char="•"/>
              <a:defRPr sz="2667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385214" indent="-152392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60000"/>
              <a:buFont typeface="Arial"/>
              <a:buChar char="•"/>
              <a:defRPr sz="24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537607" indent="-152392">
              <a:buClr>
                <a:schemeClr val="tx2"/>
              </a:buClr>
              <a:buSzPct val="60000"/>
              <a:buFont typeface="Arial"/>
              <a:buChar char="•"/>
              <a:defRPr sz="2133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689999" indent="-152392">
              <a:buClr>
                <a:schemeClr val="tx2"/>
              </a:buClr>
              <a:buSzPct val="60000"/>
              <a:buFont typeface="Arial"/>
              <a:buChar char="•"/>
              <a:defRPr sz="1867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842391" indent="-152392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0" y="455086"/>
            <a:ext cx="4915412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1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">
          <p15:clr>
            <a:srgbClr val="FBAE40"/>
          </p15:clr>
        </p15:guide>
        <p15:guide id="3" pos="3464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58802" y="2209800"/>
            <a:ext cx="5103284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39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9" y="709083"/>
            <a:ext cx="4734983" cy="5412316"/>
          </a:xfrm>
          <a:prstGeom prst="rect">
            <a:avLst/>
          </a:prstGeom>
        </p:spPr>
        <p:txBody>
          <a:bodyPr lIns="0" rIns="0" anchor="ctr" anchorCtr="0"/>
          <a:lstStyle>
            <a:lvl1pPr marL="226473" indent="-22647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304784" algn="l"/>
              </a:tabLst>
              <a:defRPr sz="3200"/>
            </a:lvl1pPr>
            <a:lvl2pPr marL="461411" indent="-22858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3200"/>
            </a:lvl2pPr>
            <a:lvl3pPr marL="609570" indent="-15662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667"/>
            </a:lvl3pPr>
            <a:lvl4pPr marL="766196" indent="-15662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2400"/>
            </a:lvl4pPr>
            <a:lvl5pPr marL="992669" indent="-150276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4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92">
          <p15:clr>
            <a:srgbClr val="FBAE40"/>
          </p15:clr>
        </p15:guide>
        <p15:guide id="2" pos="352">
          <p15:clr>
            <a:srgbClr val="FBAE40"/>
          </p15:clr>
        </p15:guide>
        <p15:guide id="3" orient="horz" pos="2928">
          <p15:clr>
            <a:srgbClr val="FBAE40"/>
          </p15:clr>
        </p15:guide>
        <p15:guide id="4" pos="3567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0" y="680720"/>
            <a:ext cx="5078396" cy="8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912239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9" y="680720"/>
            <a:ext cx="4734983" cy="5440680"/>
          </a:xfrm>
          <a:prstGeom prst="rect">
            <a:avLst/>
          </a:prstGeom>
        </p:spPr>
        <p:txBody>
          <a:bodyPr lIns="0" rIns="0"/>
          <a:lstStyle>
            <a:lvl1pPr marL="152392" indent="-152392">
              <a:lnSpc>
                <a:spcPct val="100000"/>
              </a:lnSpc>
              <a:buClr>
                <a:schemeClr val="tx1"/>
              </a:buClr>
              <a:buSzPct val="60000"/>
              <a:defRPr sz="2667"/>
            </a:lvl1pPr>
            <a:lvl2pPr marL="304784" indent="-152392">
              <a:lnSpc>
                <a:spcPct val="100000"/>
              </a:lnSpc>
              <a:buClr>
                <a:schemeClr val="tx1"/>
              </a:buClr>
              <a:buSzPct val="60000"/>
              <a:defRPr sz="2667"/>
            </a:lvl2pPr>
            <a:lvl3pPr marL="457178" indent="-152392">
              <a:lnSpc>
                <a:spcPct val="100000"/>
              </a:lnSpc>
              <a:buClr>
                <a:schemeClr val="tx1"/>
              </a:buClr>
              <a:buSzPct val="60000"/>
              <a:defRPr sz="2400"/>
            </a:lvl3pPr>
            <a:lvl4pPr marL="609570" indent="-165092">
              <a:lnSpc>
                <a:spcPct val="100000"/>
              </a:lnSpc>
              <a:buClr>
                <a:schemeClr val="tx1"/>
              </a:buClr>
              <a:buSzPct val="60000"/>
              <a:defRPr sz="2133"/>
            </a:lvl4pPr>
            <a:lvl5pPr marL="766196" indent="-156625">
              <a:lnSpc>
                <a:spcPct val="100000"/>
              </a:lnSpc>
              <a:buClr>
                <a:schemeClr val="tx1"/>
              </a:buClr>
              <a:buSzPct val="60000"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83690" y="2213124"/>
            <a:ext cx="5078396" cy="3908277"/>
          </a:xfrm>
          <a:prstGeom prst="rect">
            <a:avLst/>
          </a:prstGeom>
        </p:spPr>
        <p:txBody>
          <a:bodyPr/>
          <a:lstStyle>
            <a:lvl1pPr marL="152392" indent="-152392">
              <a:buClr>
                <a:schemeClr val="tx2"/>
              </a:buClr>
              <a:buSzPct val="60000"/>
              <a:defRPr lang="en-US" sz="2667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 marL="304784" indent="-152392">
              <a:buClr>
                <a:schemeClr val="tx2"/>
              </a:buClr>
              <a:buSzPct val="60000"/>
              <a:defRPr sz="2667">
                <a:solidFill>
                  <a:schemeClr val="bg1"/>
                </a:solidFill>
              </a:defRPr>
            </a:lvl2pPr>
            <a:lvl3pPr marL="457178" indent="-152392">
              <a:buClr>
                <a:schemeClr val="tx2"/>
              </a:buClr>
              <a:buSzPct val="60000"/>
              <a:defRPr sz="2400">
                <a:solidFill>
                  <a:schemeClr val="bg1"/>
                </a:solidFill>
              </a:defRPr>
            </a:lvl3pPr>
            <a:lvl4pPr marL="609570" indent="-165092">
              <a:buClr>
                <a:schemeClr val="tx2"/>
              </a:buClr>
              <a:buSzPct val="60000"/>
              <a:defRPr sz="2133">
                <a:solidFill>
                  <a:schemeClr val="bg1"/>
                </a:solidFill>
              </a:defRPr>
            </a:lvl4pPr>
            <a:lvl5pPr marL="766196" indent="-156625">
              <a:buClr>
                <a:schemeClr val="tx2"/>
              </a:buClr>
              <a:buSzPct val="60000"/>
              <a:defRPr sz="21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8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3567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0" y="2212976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39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5" y="709084"/>
            <a:ext cx="4745567" cy="448646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86035" y="5416469"/>
            <a:ext cx="4745567" cy="7001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264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92">
          <p15:clr>
            <a:srgbClr val="FBAE40"/>
          </p15:clr>
        </p15:guide>
        <p15:guide id="2" pos="352">
          <p15:clr>
            <a:srgbClr val="FBAE40"/>
          </p15:clr>
        </p15:guide>
        <p15:guide id="3" orient="horz" pos="2924">
          <p15:clr>
            <a:srgbClr val="FBAE40"/>
          </p15:clr>
        </p15:guide>
        <p15:guide id="4" pos="3567">
          <p15:clr>
            <a:srgbClr val="FBAE40"/>
          </p15:clr>
        </p15:guide>
        <p15:guide id="7" pos="427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1199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20" indent="-152396">
              <a:buClr>
                <a:schemeClr val="tx1"/>
              </a:buClr>
              <a:buSzPct val="6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90016" indent="-152396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412" indent="-152396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41155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20" indent="-152396">
              <a:buClr>
                <a:schemeClr val="tx1"/>
              </a:buClr>
              <a:buSzPct val="6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90016" indent="-152396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412" indent="-152396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03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0" y="2212976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39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5" y="709085"/>
            <a:ext cx="4745567" cy="541231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203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92">
          <p15:clr>
            <a:srgbClr val="FBAE40"/>
          </p15:clr>
        </p15:guide>
        <p15:guide id="2" pos="352">
          <p15:clr>
            <a:srgbClr val="FBAE40"/>
          </p15:clr>
        </p15:guide>
        <p15:guide id="3" orient="horz" pos="2924">
          <p15:clr>
            <a:srgbClr val="FBAE40"/>
          </p15:clr>
        </p15:guide>
        <p15:guide id="4" pos="3567">
          <p15:clr>
            <a:srgbClr val="FBAE40"/>
          </p15:clr>
        </p15:guide>
        <p15:guide id="7" pos="4275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0" y="2212976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39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5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92">
          <p15:clr>
            <a:srgbClr val="FBAE40"/>
          </p15:clr>
        </p15:guide>
        <p15:guide id="3" orient="horz" pos="2924">
          <p15:clr>
            <a:srgbClr val="FBAE40"/>
          </p15:clr>
        </p15:guide>
        <p15:guide id="4" pos="3567">
          <p15:clr>
            <a:srgbClr val="FBAE40"/>
          </p15:clr>
        </p15:guide>
        <p15:guide id="7" pos="4275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0" y="2212976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39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106792" y="0"/>
            <a:ext cx="6085209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653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92">
          <p15:clr>
            <a:srgbClr val="FBAE40"/>
          </p15:clr>
        </p15:guide>
        <p15:guide id="3" orient="horz" pos="2924">
          <p15:clr>
            <a:srgbClr val="FBAE40"/>
          </p15:clr>
        </p15:guide>
        <p15:guide id="4" pos="3567">
          <p15:clr>
            <a:srgbClr val="FBAE40"/>
          </p15:clr>
        </p15:guide>
        <p15:guide id="7" pos="4275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0" y="2212976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39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786035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15055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928">
          <p15:clr>
            <a:srgbClr val="FBAE40"/>
          </p15:clr>
        </p15:guide>
        <p15:guide id="4" pos="3567">
          <p15:clr>
            <a:srgbClr val="FBAE40"/>
          </p15:clr>
        </p15:guide>
        <p15:guide id="7" pos="4275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0" y="2212976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39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6786035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47634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92">
          <p15:clr>
            <a:srgbClr val="FBAE40"/>
          </p15:clr>
        </p15:guide>
        <p15:guide id="3" orient="horz" pos="2928">
          <p15:clr>
            <a:srgbClr val="FBAE40"/>
          </p15:clr>
        </p15:guide>
        <p15:guide id="4" pos="3567">
          <p15:clr>
            <a:srgbClr val="FBAE40"/>
          </p15:clr>
        </p15:guide>
        <p15:guide id="7" pos="4275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5017327" y="2838770"/>
            <a:ext cx="2157349" cy="114609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9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1996" y="256032"/>
            <a:ext cx="11009376" cy="975360"/>
          </a:xfrm>
        </p:spPr>
        <p:txBody>
          <a:bodyPr anchor="b" anchorCtr="0"/>
          <a:lstStyle>
            <a:lvl1pPr>
              <a:defRPr lang="en-US" sz="3733" b="0" i="0" u="none" kern="1200" dirty="0">
                <a:solidFill>
                  <a:schemeClr val="tx2"/>
                </a:solidFill>
                <a:latin typeface="CiscoSansTT Light" panose="020B0503020201020303" pitchFamily="34" charset="0"/>
                <a:ea typeface="CiscoSansTT Light" panose="020B0503020201020303" pitchFamily="34" charset="0"/>
                <a:cs typeface="CiscoSansTT Light" panose="020B05030202010203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91996" y="1597152"/>
            <a:ext cx="11009376" cy="4523232"/>
          </a:xfrm>
          <a:prstGeom prst="rect">
            <a:avLst/>
          </a:prstGeom>
        </p:spPr>
        <p:txBody>
          <a:bodyPr/>
          <a:lstStyle>
            <a:lvl1pPr marL="226473" indent="-226473" algn="l" defTabSz="912239" rtl="0" eaLnBrk="1" fontAlgn="base" hangingPunct="1">
              <a:lnSpc>
                <a:spcPct val="95000"/>
              </a:lnSpc>
              <a:spcBef>
                <a:spcPts val="1468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2667" b="0" i="0" kern="1200" dirty="0">
                <a:solidFill>
                  <a:schemeClr val="tx1"/>
                </a:solidFill>
                <a:latin typeface="CiscoSansTT Light" panose="020B0503020201020303" pitchFamily="34" charset="0"/>
                <a:ea typeface="CiscoSansTT Thin" charset="0"/>
                <a:cs typeface="CiscoSansTT Thin" charset="0"/>
              </a:defRPr>
            </a:lvl1pPr>
            <a:lvl2pPr marL="455062" indent="-228589" algn="l" defTabSz="912239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2400" b="0" i="0" kern="1200" dirty="0">
                <a:solidFill>
                  <a:schemeClr val="tx1"/>
                </a:solidFill>
                <a:latin typeface="CiscoSansTT Light" panose="020B0503020201020303" pitchFamily="34" charset="0"/>
                <a:ea typeface="CiscoSansTT Thin" charset="0"/>
                <a:cs typeface="CiscoSansTT Thin" charset="0"/>
              </a:defRPr>
            </a:lvl2pPr>
            <a:lvl3pPr marL="681534" indent="-226473" algn="l" defTabSz="912239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2133" b="0" i="0" kern="1200" dirty="0">
                <a:solidFill>
                  <a:schemeClr val="tx1"/>
                </a:solidFill>
                <a:latin typeface="CiscoSansTT Light" panose="020B0503020201020303" pitchFamily="34" charset="0"/>
                <a:ea typeface="CiscoSansTT Thin" charset="0"/>
                <a:cs typeface="CiscoSansTT Thin" charset="0"/>
              </a:defRPr>
            </a:lvl3pPr>
            <a:lvl4pPr marL="670950" indent="-226473" algn="l" defTabSz="912239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  <a:defRPr lang="en-US" sz="2400" b="0" i="0" kern="1200" dirty="0">
                <a:solidFill>
                  <a:schemeClr val="tx1"/>
                </a:solidFill>
                <a:latin typeface="CiscoSansTT Light" panose="020B0503020201020303" pitchFamily="34" charset="0"/>
                <a:ea typeface="CiscoSansTT Thin" charset="0"/>
                <a:cs typeface="CiscoSansTT Thin" charset="0"/>
              </a:defRPr>
            </a:lvl4pPr>
          </a:lstStyle>
          <a:p>
            <a:pPr marL="228589" lvl="0" indent="-228589" algn="l" defTabSz="912239" rtl="0" eaLnBrk="1" fontAlgn="base" hangingPunct="1">
              <a:lnSpc>
                <a:spcPct val="95000"/>
              </a:lnSpc>
              <a:spcBef>
                <a:spcPts val="148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9382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48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711200" y="1797051"/>
            <a:ext cx="10820400" cy="3544971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667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0" y="5530961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4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56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711200" y="1602318"/>
            <a:ext cx="10820400" cy="3744383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0" y="5530961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4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94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2883" y="1797051"/>
            <a:ext cx="11040076" cy="4098595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80910" marR="0" indent="-380910" algn="ctr" defTabSz="6094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82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2220243"/>
            <a:ext cx="4882699" cy="3901157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60000"/>
              <a:buFont typeface="Arial"/>
              <a:buChar char="•"/>
              <a:defRPr sz="2667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60000"/>
              <a:buFont typeface="Arial"/>
              <a:buChar char="•"/>
              <a:defRPr sz="24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537620" indent="-152396">
              <a:buClr>
                <a:schemeClr val="tx2"/>
              </a:buClr>
              <a:buSzPct val="60000"/>
              <a:buFont typeface="Arial"/>
              <a:buChar char="•"/>
              <a:defRPr sz="2133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690016" indent="-152396">
              <a:buClr>
                <a:schemeClr val="tx2"/>
              </a:buClr>
              <a:buSzPct val="60000"/>
              <a:buFont typeface="Arial"/>
              <a:buChar char="•"/>
              <a:defRPr sz="1867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842412" indent="-152396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455085"/>
            <a:ext cx="4915412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51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" userDrawn="1">
          <p15:clr>
            <a:srgbClr val="FBAE40"/>
          </p15:clr>
        </p15:guide>
        <p15:guide id="3" pos="346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58801" y="2209800"/>
            <a:ext cx="5103284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8" y="709083"/>
            <a:ext cx="4734983" cy="5412316"/>
          </a:xfrm>
          <a:prstGeom prst="rect">
            <a:avLst/>
          </a:prstGeom>
        </p:spPr>
        <p:txBody>
          <a:bodyPr lIns="0" rIns="0" anchor="ctr" anchorCtr="0"/>
          <a:lstStyle>
            <a:lvl1pPr marL="226478" indent="-226478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304792" algn="l"/>
              </a:tabLst>
              <a:defRPr sz="3200"/>
            </a:lvl1pPr>
            <a:lvl2pPr marL="461422" indent="-228594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3200"/>
            </a:lvl2pPr>
            <a:lvl3pPr marL="609585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667"/>
            </a:lvl3pPr>
            <a:lvl4pPr marL="766214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2400"/>
            </a:lvl4pPr>
            <a:lvl5pPr marL="992693" indent="-15028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68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92" userDrawn="1">
          <p15:clr>
            <a:srgbClr val="FBAE40"/>
          </p15:clr>
        </p15:guide>
        <p15:guide id="2" pos="352" userDrawn="1">
          <p15:clr>
            <a:srgbClr val="FBAE40"/>
          </p15:clr>
        </p15:guide>
        <p15:guide id="3" orient="horz" pos="2928" userDrawn="1">
          <p15:clr>
            <a:srgbClr val="FBAE40"/>
          </p15:clr>
        </p15:guide>
        <p15:guide id="4" pos="356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680720"/>
            <a:ext cx="5078396" cy="8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8" y="680720"/>
            <a:ext cx="4734983" cy="5440680"/>
          </a:xfrm>
          <a:prstGeom prst="rect">
            <a:avLst/>
          </a:prstGeom>
        </p:spPr>
        <p:txBody>
          <a:bodyPr lIns="0" rIns="0"/>
          <a:lstStyle>
            <a:lvl1pPr marL="152396" indent="-152396">
              <a:lnSpc>
                <a:spcPct val="100000"/>
              </a:lnSpc>
              <a:buClr>
                <a:schemeClr val="tx1"/>
              </a:buClr>
              <a:buSzPct val="60000"/>
              <a:defRPr sz="2667"/>
            </a:lvl1pPr>
            <a:lvl2pPr marL="304792" indent="-152396">
              <a:lnSpc>
                <a:spcPct val="100000"/>
              </a:lnSpc>
              <a:buClr>
                <a:schemeClr val="tx1"/>
              </a:buClr>
              <a:buSzPct val="60000"/>
              <a:defRPr sz="2667"/>
            </a:lvl2pPr>
            <a:lvl3pPr marL="457189" indent="-152396">
              <a:lnSpc>
                <a:spcPct val="100000"/>
              </a:lnSpc>
              <a:buClr>
                <a:schemeClr val="tx1"/>
              </a:buClr>
              <a:buSzPct val="60000"/>
              <a:defRPr sz="2400"/>
            </a:lvl3pPr>
            <a:lvl4pPr marL="609585" indent="-165096">
              <a:lnSpc>
                <a:spcPct val="100000"/>
              </a:lnSpc>
              <a:buClr>
                <a:schemeClr val="tx1"/>
              </a:buClr>
              <a:buSzPct val="60000"/>
              <a:defRPr sz="2133"/>
            </a:lvl4pPr>
            <a:lvl5pPr marL="766214" indent="-156629">
              <a:lnSpc>
                <a:spcPct val="100000"/>
              </a:lnSpc>
              <a:buClr>
                <a:schemeClr val="tx1"/>
              </a:buClr>
              <a:buSzPct val="60000"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83689" y="2213123"/>
            <a:ext cx="5078396" cy="3908277"/>
          </a:xfrm>
          <a:prstGeom prst="rect">
            <a:avLst/>
          </a:prstGeom>
        </p:spPr>
        <p:txBody>
          <a:bodyPr/>
          <a:lstStyle>
            <a:lvl1pPr marL="152396" indent="-152396">
              <a:buClr>
                <a:schemeClr val="tx2"/>
              </a:buClr>
              <a:buSzPct val="60000"/>
              <a:defRPr lang="en-US" sz="2667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iscoSans ExtraLight" panose="020B0303020201020303" pitchFamily="34" charset="0"/>
              </a:defRPr>
            </a:lvl1pPr>
            <a:lvl2pPr marL="304792" indent="-152396">
              <a:buClr>
                <a:schemeClr val="tx2"/>
              </a:buClr>
              <a:buSzPct val="60000"/>
              <a:defRPr sz="2667">
                <a:solidFill>
                  <a:schemeClr val="bg1"/>
                </a:solidFill>
              </a:defRPr>
            </a:lvl2pPr>
            <a:lvl3pPr marL="457189" indent="-152396">
              <a:buClr>
                <a:schemeClr val="tx2"/>
              </a:buClr>
              <a:buSzPct val="60000"/>
              <a:defRPr sz="2400">
                <a:solidFill>
                  <a:schemeClr val="bg1"/>
                </a:solidFill>
              </a:defRPr>
            </a:lvl3pPr>
            <a:lvl4pPr marL="609585" indent="-165096">
              <a:buClr>
                <a:schemeClr val="tx2"/>
              </a:buClr>
              <a:buSzPct val="60000"/>
              <a:defRPr sz="2133">
                <a:solidFill>
                  <a:schemeClr val="bg1"/>
                </a:solidFill>
              </a:defRPr>
            </a:lvl4pPr>
            <a:lvl5pPr marL="766214" indent="-156629">
              <a:buClr>
                <a:schemeClr val="tx2"/>
              </a:buClr>
              <a:buSzPct val="60000"/>
              <a:defRPr sz="21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356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48FB0AAD-195E-7C4C-8704-A0ECB766D2F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5995" y="521745"/>
            <a:ext cx="1060704" cy="563500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  <a:latin typeface="CiscoSansTT ExtraLight" panose="020B0303020201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4" y="709084"/>
            <a:ext cx="4745567" cy="448646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86034" y="5416468"/>
            <a:ext cx="4745567" cy="7001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948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92" userDrawn="1">
          <p15:clr>
            <a:srgbClr val="FBAE40"/>
          </p15:clr>
        </p15:guide>
        <p15:guide id="2" pos="352" userDrawn="1">
          <p15:clr>
            <a:srgbClr val="FBAE40"/>
          </p15:clr>
        </p15:guide>
        <p15:guide id="3" orient="horz" pos="2924" userDrawn="1">
          <p15:clr>
            <a:srgbClr val="FBAE40"/>
          </p15:clr>
        </p15:guide>
        <p15:guide id="4" pos="3567" userDrawn="1">
          <p15:clr>
            <a:srgbClr val="FBAE40"/>
          </p15:clr>
        </p15:guide>
        <p15:guide id="7" pos="427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4" y="709084"/>
            <a:ext cx="4745567" cy="541231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4276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92" userDrawn="1">
          <p15:clr>
            <a:srgbClr val="FBAE40"/>
          </p15:clr>
        </p15:guide>
        <p15:guide id="2" pos="352" userDrawn="1">
          <p15:clr>
            <a:srgbClr val="FBAE40"/>
          </p15:clr>
        </p15:guide>
        <p15:guide id="3" orient="horz" pos="2924" userDrawn="1">
          <p15:clr>
            <a:srgbClr val="FBAE40"/>
          </p15:clr>
        </p15:guide>
        <p15:guide id="4" pos="3567" userDrawn="1">
          <p15:clr>
            <a:srgbClr val="FBAE40"/>
          </p15:clr>
        </p15:guide>
        <p15:guide id="7" pos="427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46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92" userDrawn="1">
          <p15:clr>
            <a:srgbClr val="FBAE40"/>
          </p15:clr>
        </p15:guide>
        <p15:guide id="3" orient="horz" pos="2924" userDrawn="1">
          <p15:clr>
            <a:srgbClr val="FBAE40"/>
          </p15:clr>
        </p15:guide>
        <p15:guide id="4" pos="3567" userDrawn="1">
          <p15:clr>
            <a:srgbClr val="FBAE40"/>
          </p15:clr>
        </p15:guide>
        <p15:guide id="7" pos="427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106790" y="0"/>
            <a:ext cx="6085209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3818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92" userDrawn="1">
          <p15:clr>
            <a:srgbClr val="FBAE40"/>
          </p15:clr>
        </p15:guide>
        <p15:guide id="3" orient="horz" pos="2924" userDrawn="1">
          <p15:clr>
            <a:srgbClr val="FBAE40"/>
          </p15:clr>
        </p15:guide>
        <p15:guide id="4" pos="3567" userDrawn="1">
          <p15:clr>
            <a:srgbClr val="FBAE40"/>
          </p15:clr>
        </p15:guide>
        <p15:guide id="7" pos="4275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786034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30183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928" userDrawn="1">
          <p15:clr>
            <a:srgbClr val="FBAE40"/>
          </p15:clr>
        </p15:guide>
        <p15:guide id="4" pos="3567" userDrawn="1">
          <p15:clr>
            <a:srgbClr val="FBAE40"/>
          </p15:clr>
        </p15:guide>
        <p15:guide id="7" pos="4275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6786034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99137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92" userDrawn="1">
          <p15:clr>
            <a:srgbClr val="FBAE40"/>
          </p15:clr>
        </p15:guide>
        <p15:guide id="3" orient="horz" pos="2928" userDrawn="1">
          <p15:clr>
            <a:srgbClr val="FBAE40"/>
          </p15:clr>
        </p15:guide>
        <p15:guide id="4" pos="3567" userDrawn="1">
          <p15:clr>
            <a:srgbClr val="FBAE40"/>
          </p15:clr>
        </p15:guide>
        <p15:guide id="7" pos="4275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5017326" y="2838769"/>
            <a:ext cx="2157349" cy="114609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  <a:latin typeface="CiscoSansTT ExtraLight" panose="020B0303020201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7B346"/>
                </a:solidFill>
                <a:latin typeface="CiscoSans ExtraLight" panose="020B0303020201020303" pitchFamily="34" charset="0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6177E2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 spc="-10" dirty="0"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©</a:t>
            </a:r>
            <a:r>
              <a:rPr lang="en-US" spc="-5" dirty="0"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202</a:t>
            </a:r>
            <a:r>
              <a:rPr lang="en-US" dirty="0"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0 </a:t>
            </a:r>
            <a:r>
              <a:rPr lang="en-US" spc="-5" dirty="0"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Cisc</a:t>
            </a:r>
            <a:r>
              <a:rPr lang="en-US" dirty="0"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o </a:t>
            </a:r>
            <a:r>
              <a:rPr lang="en-US" spc="-5" dirty="0"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and/o</a:t>
            </a:r>
            <a:r>
              <a:rPr lang="en-US" dirty="0"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r </a:t>
            </a:r>
            <a:r>
              <a:rPr lang="en-US" spc="-5" dirty="0"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it</a:t>
            </a:r>
            <a:r>
              <a:rPr lang="en-US" dirty="0"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s </a:t>
            </a:r>
            <a:r>
              <a:rPr lang="en-US" spc="-5" dirty="0"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affiliates</a:t>
            </a:r>
            <a:r>
              <a:rPr lang="en-US" dirty="0"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. All</a:t>
            </a:r>
            <a:r>
              <a:rPr lang="en-US" spc="-5" dirty="0"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</a:t>
            </a:r>
            <a:r>
              <a:rPr lang="en-US" dirty="0"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rights reserved. </a:t>
            </a:r>
            <a:r>
              <a:rPr lang="en-US" spc="-5" dirty="0"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Cisc</a:t>
            </a:r>
            <a:r>
              <a:rPr lang="en-US" dirty="0"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o </a:t>
            </a:r>
            <a:r>
              <a:rPr lang="en-US" spc="-5" dirty="0"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Confidential.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CiscoSansTT ExtraLight" panose="020B03030202010203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9D9EA0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defRPr>
            </a:lvl1pPr>
          </a:lstStyle>
          <a:p>
            <a:pPr marL="24765"/>
            <a:fld id="{81D60167-4931-47E6-BA6A-407CBD079E47}" type="slidenum">
              <a:rPr lang="en-US" spc="-10" smtClean="0"/>
              <a:pPr marL="24765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1278974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7B346"/>
                </a:solidFill>
                <a:latin typeface="CiscoSans ExtraLight" panose="020B0303020201020303" pitchFamily="34" charset="0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/>
            <a:r>
              <a:rPr lang="en-US" spc="-10" dirty="0">
                <a:latin typeface="CiscoSans ExtraLight" panose="020B0303020201020303" pitchFamily="34" charset="0"/>
              </a:rPr>
              <a:t>©</a:t>
            </a:r>
            <a:r>
              <a:rPr lang="en-US" spc="-5" dirty="0">
                <a:latin typeface="CiscoSans ExtraLight" panose="020B0303020201020303" pitchFamily="34" charset="0"/>
              </a:rPr>
              <a:t> 202</a:t>
            </a:r>
            <a:r>
              <a:rPr lang="en-US" dirty="0">
                <a:latin typeface="CiscoSans ExtraLight" panose="020B0303020201020303" pitchFamily="34" charset="0"/>
              </a:rPr>
              <a:t>0 </a:t>
            </a:r>
            <a:r>
              <a:rPr lang="en-US" spc="-5" dirty="0">
                <a:latin typeface="CiscoSans ExtraLight" panose="020B0303020201020303" pitchFamily="34" charset="0"/>
              </a:rPr>
              <a:t>Cisc</a:t>
            </a:r>
            <a:r>
              <a:rPr lang="en-US" dirty="0">
                <a:latin typeface="CiscoSans ExtraLight" panose="020B0303020201020303" pitchFamily="34" charset="0"/>
              </a:rPr>
              <a:t>o </a:t>
            </a:r>
            <a:r>
              <a:rPr lang="en-US" spc="-5" dirty="0">
                <a:latin typeface="CiscoSans ExtraLight" panose="020B0303020201020303" pitchFamily="34" charset="0"/>
              </a:rPr>
              <a:t>and/o</a:t>
            </a:r>
            <a:r>
              <a:rPr lang="en-US" dirty="0">
                <a:latin typeface="CiscoSans ExtraLight" panose="020B0303020201020303" pitchFamily="34" charset="0"/>
              </a:rPr>
              <a:t>r </a:t>
            </a:r>
            <a:r>
              <a:rPr lang="en-US" spc="-5" dirty="0">
                <a:latin typeface="CiscoSans ExtraLight" panose="020B0303020201020303" pitchFamily="34" charset="0"/>
              </a:rPr>
              <a:t>it</a:t>
            </a:r>
            <a:r>
              <a:rPr lang="en-US" dirty="0">
                <a:latin typeface="CiscoSans ExtraLight" panose="020B0303020201020303" pitchFamily="34" charset="0"/>
              </a:rPr>
              <a:t>s </a:t>
            </a:r>
            <a:r>
              <a:rPr lang="en-US" spc="-5" dirty="0">
                <a:latin typeface="CiscoSans ExtraLight" panose="020B0303020201020303" pitchFamily="34" charset="0"/>
              </a:rPr>
              <a:t>affiliates</a:t>
            </a:r>
            <a:r>
              <a:rPr lang="en-US" dirty="0">
                <a:latin typeface="CiscoSans ExtraLight" panose="020B0303020201020303" pitchFamily="34" charset="0"/>
              </a:rPr>
              <a:t>. All</a:t>
            </a:r>
            <a:r>
              <a:rPr lang="en-US" spc="-5" dirty="0">
                <a:latin typeface="CiscoSans ExtraLight" panose="020B0303020201020303" pitchFamily="34" charset="0"/>
              </a:rPr>
              <a:t> </a:t>
            </a:r>
            <a:r>
              <a:rPr lang="en-US" dirty="0">
                <a:latin typeface="CiscoSans ExtraLight" panose="020B0303020201020303" pitchFamily="34" charset="0"/>
              </a:rPr>
              <a:t>rights reserved. </a:t>
            </a:r>
            <a:r>
              <a:rPr lang="en-US" spc="-5" dirty="0">
                <a:latin typeface="CiscoSans ExtraLight" panose="020B0303020201020303" pitchFamily="34" charset="0"/>
              </a:rPr>
              <a:t>Cisc</a:t>
            </a:r>
            <a:r>
              <a:rPr lang="en-US" dirty="0">
                <a:latin typeface="CiscoSans ExtraLight" panose="020B0303020201020303" pitchFamily="34" charset="0"/>
              </a:rPr>
              <a:t>o </a:t>
            </a:r>
            <a:r>
              <a:rPr lang="en-US" spc="-5" dirty="0">
                <a:latin typeface="CiscoSans ExtraLight" panose="020B0303020201020303" pitchFamily="34" charset="0"/>
              </a:rPr>
              <a:t>Confidential.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CiscoSans ExtraLight" panose="020B0303020201020303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9D9EA0"/>
                </a:solidFill>
                <a:latin typeface="CiscoSans ExtraLight" panose="020B0303020201020303" pitchFamily="34" charset="0"/>
                <a:cs typeface="Arial"/>
              </a:defRPr>
            </a:lvl1pPr>
          </a:lstStyle>
          <a:p>
            <a:pPr marL="24765"/>
            <a:fld id="{81D60167-4931-47E6-BA6A-407CBD079E47}" type="slidenum">
              <a:rPr lang="en-US" spc="-10" smtClean="0"/>
              <a:pPr marL="24765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1426193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5" y="5158358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+mn-lt"/>
                <a:cs typeface="CiscoSansTT ExtraLight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5" y="5478354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5" y="5798350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3" y="4281951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519969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333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625995" y="521745"/>
            <a:ext cx="1060704" cy="563500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  <a:latin typeface="CiscoSansTT ExtraLight" panose="020B0303020201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9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1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4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69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94" indent="-533277" algn="l">
              <a:lnSpc>
                <a:spcPct val="90000"/>
              </a:lnSpc>
              <a:defRPr sz="5333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5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4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69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94" indent="-533277" algn="l">
              <a:lnSpc>
                <a:spcPct val="90000"/>
              </a:lnSpc>
              <a:defRPr sz="5333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6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66751" y="5244402"/>
            <a:ext cx="10852149" cy="641714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3867"/>
              </a:lnSpc>
              <a:spcBef>
                <a:spcPts val="0"/>
              </a:spcBef>
              <a:buNone/>
              <a:defRPr sz="32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67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12401551" cy="3790949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8380" y="4072691"/>
            <a:ext cx="11152315" cy="716158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4267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67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6464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6011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2426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latin typeface="+mj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0683" y="320842"/>
            <a:ext cx="11307184" cy="5688861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1135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602317"/>
            <a:ext cx="11036459" cy="451908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92" indent="-228594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09585" indent="-220128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914377" indent="-146047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86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1199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20" indent="-152396">
              <a:buClr>
                <a:schemeClr val="tx1"/>
              </a:buClr>
              <a:buSzPct val="6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90016" indent="-152396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412" indent="-152396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41155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20" indent="-152396">
              <a:buClr>
                <a:schemeClr val="tx1"/>
              </a:buClr>
              <a:buSzPct val="6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90016" indent="-152396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412" indent="-152396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4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69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94" indent="-533277" algn="l">
              <a:lnSpc>
                <a:spcPct val="90000"/>
              </a:lnSpc>
              <a:defRPr sz="5333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9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1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0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711200" y="1797051"/>
            <a:ext cx="10820400" cy="3544971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667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0" y="5530961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4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6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711200" y="1602318"/>
            <a:ext cx="10820400" cy="3744383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0" y="5530961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4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67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2883" y="1797051"/>
            <a:ext cx="11040076" cy="4098595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80910" marR="0" indent="-380910" algn="ctr" defTabSz="6094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57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2220243"/>
            <a:ext cx="4882699" cy="3901157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60000"/>
              <a:buFont typeface="Arial"/>
              <a:buChar char="•"/>
              <a:defRPr sz="2667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60000"/>
              <a:buFont typeface="Arial"/>
              <a:buChar char="•"/>
              <a:defRPr sz="24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537620" indent="-152396">
              <a:buClr>
                <a:schemeClr val="tx2"/>
              </a:buClr>
              <a:buSzPct val="60000"/>
              <a:buFont typeface="Arial"/>
              <a:buChar char="•"/>
              <a:defRPr sz="2133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690016" indent="-152396">
              <a:buClr>
                <a:schemeClr val="tx2"/>
              </a:buClr>
              <a:buSzPct val="60000"/>
              <a:buFont typeface="Arial"/>
              <a:buChar char="•"/>
              <a:defRPr sz="1867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842412" indent="-152396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455085"/>
            <a:ext cx="4915412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57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" userDrawn="1">
          <p15:clr>
            <a:srgbClr val="FBAE40"/>
          </p15:clr>
        </p15:guide>
        <p15:guide id="3" pos="3464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58801" y="2209800"/>
            <a:ext cx="5103284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8" y="709083"/>
            <a:ext cx="4734983" cy="5412316"/>
          </a:xfrm>
          <a:prstGeom prst="rect">
            <a:avLst/>
          </a:prstGeom>
        </p:spPr>
        <p:txBody>
          <a:bodyPr lIns="0" rIns="0" anchor="ctr" anchorCtr="0"/>
          <a:lstStyle>
            <a:lvl1pPr marL="226478" indent="-226478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304792" algn="l"/>
              </a:tabLst>
              <a:defRPr sz="3200"/>
            </a:lvl1pPr>
            <a:lvl2pPr marL="461422" indent="-228594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3200"/>
            </a:lvl2pPr>
            <a:lvl3pPr marL="609585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667"/>
            </a:lvl3pPr>
            <a:lvl4pPr marL="766214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2400"/>
            </a:lvl4pPr>
            <a:lvl5pPr marL="992693" indent="-15028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7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92" userDrawn="1">
          <p15:clr>
            <a:srgbClr val="FBAE40"/>
          </p15:clr>
        </p15:guide>
        <p15:guide id="2" pos="352" userDrawn="1">
          <p15:clr>
            <a:srgbClr val="FBAE40"/>
          </p15:clr>
        </p15:guide>
        <p15:guide id="3" orient="horz" pos="2928" userDrawn="1">
          <p15:clr>
            <a:srgbClr val="FBAE40"/>
          </p15:clr>
        </p15:guide>
        <p15:guide id="4" pos="3567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680720"/>
            <a:ext cx="5078396" cy="8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8" y="680720"/>
            <a:ext cx="4734983" cy="5440680"/>
          </a:xfrm>
          <a:prstGeom prst="rect">
            <a:avLst/>
          </a:prstGeom>
        </p:spPr>
        <p:txBody>
          <a:bodyPr lIns="0" rIns="0"/>
          <a:lstStyle>
            <a:lvl1pPr marL="152396" indent="-152396">
              <a:lnSpc>
                <a:spcPct val="100000"/>
              </a:lnSpc>
              <a:buClr>
                <a:schemeClr val="tx1"/>
              </a:buClr>
              <a:buSzPct val="60000"/>
              <a:defRPr sz="2667"/>
            </a:lvl1pPr>
            <a:lvl2pPr marL="304792" indent="-152396">
              <a:lnSpc>
                <a:spcPct val="100000"/>
              </a:lnSpc>
              <a:buClr>
                <a:schemeClr val="tx1"/>
              </a:buClr>
              <a:buSzPct val="60000"/>
              <a:defRPr sz="2667"/>
            </a:lvl2pPr>
            <a:lvl3pPr marL="457189" indent="-152396">
              <a:lnSpc>
                <a:spcPct val="100000"/>
              </a:lnSpc>
              <a:buClr>
                <a:schemeClr val="tx1"/>
              </a:buClr>
              <a:buSzPct val="60000"/>
              <a:defRPr sz="2400"/>
            </a:lvl3pPr>
            <a:lvl4pPr marL="609585" indent="-165096">
              <a:lnSpc>
                <a:spcPct val="100000"/>
              </a:lnSpc>
              <a:buClr>
                <a:schemeClr val="tx1"/>
              </a:buClr>
              <a:buSzPct val="60000"/>
              <a:defRPr sz="2133"/>
            </a:lvl4pPr>
            <a:lvl5pPr marL="766214" indent="-156629">
              <a:lnSpc>
                <a:spcPct val="100000"/>
              </a:lnSpc>
              <a:buClr>
                <a:schemeClr val="tx1"/>
              </a:buClr>
              <a:buSzPct val="60000"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83689" y="2213123"/>
            <a:ext cx="5078396" cy="3908277"/>
          </a:xfrm>
          <a:prstGeom prst="rect">
            <a:avLst/>
          </a:prstGeom>
        </p:spPr>
        <p:txBody>
          <a:bodyPr/>
          <a:lstStyle>
            <a:lvl1pPr marL="152396" indent="-152396">
              <a:buClr>
                <a:schemeClr val="tx2"/>
              </a:buClr>
              <a:buSzPct val="60000"/>
              <a:defRPr lang="en-US" sz="2667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iscoSans ExtraLight" panose="020B0303020201020303" pitchFamily="34" charset="0"/>
              </a:defRPr>
            </a:lvl1pPr>
            <a:lvl2pPr marL="304792" indent="-152396">
              <a:buClr>
                <a:schemeClr val="tx2"/>
              </a:buClr>
              <a:buSzPct val="60000"/>
              <a:defRPr sz="2667">
                <a:solidFill>
                  <a:schemeClr val="bg1"/>
                </a:solidFill>
              </a:defRPr>
            </a:lvl2pPr>
            <a:lvl3pPr marL="457189" indent="-152396">
              <a:buClr>
                <a:schemeClr val="tx2"/>
              </a:buClr>
              <a:buSzPct val="60000"/>
              <a:defRPr sz="2400">
                <a:solidFill>
                  <a:schemeClr val="bg1"/>
                </a:solidFill>
              </a:defRPr>
            </a:lvl3pPr>
            <a:lvl4pPr marL="609585" indent="-165096">
              <a:buClr>
                <a:schemeClr val="tx2"/>
              </a:buClr>
              <a:buSzPct val="60000"/>
              <a:defRPr sz="2133">
                <a:solidFill>
                  <a:schemeClr val="bg1"/>
                </a:solidFill>
              </a:defRPr>
            </a:lvl4pPr>
            <a:lvl5pPr marL="766214" indent="-156629">
              <a:buClr>
                <a:schemeClr val="tx2"/>
              </a:buClr>
              <a:buSzPct val="60000"/>
              <a:defRPr sz="21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3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3567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4" y="709084"/>
            <a:ext cx="4745567" cy="448646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86034" y="5416468"/>
            <a:ext cx="4745567" cy="7001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146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92" userDrawn="1">
          <p15:clr>
            <a:srgbClr val="FBAE40"/>
          </p15:clr>
        </p15:guide>
        <p15:guide id="2" pos="352" userDrawn="1">
          <p15:clr>
            <a:srgbClr val="FBAE40"/>
          </p15:clr>
        </p15:guide>
        <p15:guide id="3" orient="horz" pos="2924" userDrawn="1">
          <p15:clr>
            <a:srgbClr val="FBAE40"/>
          </p15:clr>
        </p15:guide>
        <p15:guide id="4" pos="3567" userDrawn="1">
          <p15:clr>
            <a:srgbClr val="FBAE40"/>
          </p15:clr>
        </p15:guide>
        <p15:guide id="7" pos="4275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4" y="709084"/>
            <a:ext cx="4745567" cy="541231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81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92" userDrawn="1">
          <p15:clr>
            <a:srgbClr val="FBAE40"/>
          </p15:clr>
        </p15:guide>
        <p15:guide id="2" pos="352" userDrawn="1">
          <p15:clr>
            <a:srgbClr val="FBAE40"/>
          </p15:clr>
        </p15:guide>
        <p15:guide id="3" orient="horz" pos="2924" userDrawn="1">
          <p15:clr>
            <a:srgbClr val="FBAE40"/>
          </p15:clr>
        </p15:guide>
        <p15:guide id="4" pos="3567" userDrawn="1">
          <p15:clr>
            <a:srgbClr val="FBAE40"/>
          </p15:clr>
        </p15:guide>
        <p15:guide id="7" pos="427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4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69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94" indent="-533277" algn="l">
              <a:lnSpc>
                <a:spcPct val="90000"/>
              </a:lnSpc>
              <a:defRPr sz="5333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6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92" userDrawn="1">
          <p15:clr>
            <a:srgbClr val="FBAE40"/>
          </p15:clr>
        </p15:guide>
        <p15:guide id="3" orient="horz" pos="2924" userDrawn="1">
          <p15:clr>
            <a:srgbClr val="FBAE40"/>
          </p15:clr>
        </p15:guide>
        <p15:guide id="4" pos="3567" userDrawn="1">
          <p15:clr>
            <a:srgbClr val="FBAE40"/>
          </p15:clr>
        </p15:guide>
        <p15:guide id="7" pos="4275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106790" y="0"/>
            <a:ext cx="6085209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03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92" userDrawn="1">
          <p15:clr>
            <a:srgbClr val="FBAE40"/>
          </p15:clr>
        </p15:guide>
        <p15:guide id="3" orient="horz" pos="2924" userDrawn="1">
          <p15:clr>
            <a:srgbClr val="FBAE40"/>
          </p15:clr>
        </p15:guide>
        <p15:guide id="4" pos="3567" userDrawn="1">
          <p15:clr>
            <a:srgbClr val="FBAE40"/>
          </p15:clr>
        </p15:guide>
        <p15:guide id="7" pos="4275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786034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25673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928" userDrawn="1">
          <p15:clr>
            <a:srgbClr val="FBAE40"/>
          </p15:clr>
        </p15:guide>
        <p15:guide id="4" pos="3567" userDrawn="1">
          <p15:clr>
            <a:srgbClr val="FBAE40"/>
          </p15:clr>
        </p15:guide>
        <p15:guide id="7" pos="4275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6786034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2036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92" userDrawn="1">
          <p15:clr>
            <a:srgbClr val="FBAE40"/>
          </p15:clr>
        </p15:guide>
        <p15:guide id="3" orient="horz" pos="2928" userDrawn="1">
          <p15:clr>
            <a:srgbClr val="FBAE40"/>
          </p15:clr>
        </p15:guide>
        <p15:guide id="4" pos="3567" userDrawn="1">
          <p15:clr>
            <a:srgbClr val="FBAE40"/>
          </p15:clr>
        </p15:guide>
        <p15:guide id="7" pos="4275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5017326" y="2838769"/>
            <a:ext cx="2157349" cy="114609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  <a:latin typeface="CiscoSansTT ExtraLight" panose="020B0303020201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8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8351" y="1918747"/>
            <a:ext cx="5093797" cy="3020519"/>
          </a:xfrm>
        </p:spPr>
        <p:txBody>
          <a:bodyPr lIns="61715" tIns="34288" rIns="61715" bIns="34288" rtlCol="0">
            <a:noAutofit/>
          </a:bodyPr>
          <a:lstStyle>
            <a:lvl1pPr marL="0" indent="0" algn="l" defTabSz="91430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63360" y="872691"/>
            <a:ext cx="5154507" cy="512064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2133" baseline="0">
                <a:solidFill>
                  <a:schemeClr val="tx1"/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6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583689" y="1799139"/>
            <a:ext cx="5338660" cy="405450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32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277480" y="1799167"/>
            <a:ext cx="5433525" cy="4054944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667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26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6554" y="4279401"/>
            <a:ext cx="6246489" cy="384175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91430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4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701" y="3282703"/>
            <a:ext cx="6283409" cy="1022351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91430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933" b="0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7387175" y="1917701"/>
            <a:ext cx="3568700" cy="2889251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3373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hoto_4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54568" y="1092201"/>
            <a:ext cx="4931833" cy="14604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54568" y="3124200"/>
            <a:ext cx="4931833" cy="276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1088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pos="3456" userDrawn="1">
          <p15:clr>
            <a:srgbClr val="FBAE40"/>
          </p15:clr>
        </p15:guide>
        <p15:guide id="2" orient="horz" pos="432" userDrawn="1">
          <p15:clr>
            <a:srgbClr val="FBAE40"/>
          </p15:clr>
        </p15:guide>
        <p15:guide id="3" orient="horz" pos="1424" userDrawn="1">
          <p15:clr>
            <a:srgbClr val="FBAE40"/>
          </p15:clr>
        </p15:guide>
        <p15:guide id="4" orient="horz" pos="3888" userDrawn="1">
          <p15:clr>
            <a:srgbClr val="FBAE40"/>
          </p15:clr>
        </p15:guide>
        <p15:guide id="5" pos="2176" userDrawn="1">
          <p15:clr>
            <a:srgbClr val="FBAE40"/>
          </p15:clr>
        </p15:guide>
        <p15:guide id="6" orient="horz" pos="1248" userDrawn="1">
          <p15:clr>
            <a:srgbClr val="FBAE40"/>
          </p15:clr>
        </p15:guide>
        <p15:guide id="7" pos="349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4805" userDrawn="1">
          <p15:clr>
            <a:srgbClr val="FBAE40"/>
          </p15:clr>
        </p15:guide>
        <p15:guide id="10" pos="5388" userDrawn="1">
          <p15:clr>
            <a:srgbClr val="FBAE40"/>
          </p15:clr>
        </p15:guide>
        <p15:guide id="11" pos="7168" userDrawn="1">
          <p15:clr>
            <a:srgbClr val="FBAE40"/>
          </p15:clr>
        </p15:guide>
        <p15:guide id="12" orient="horz" pos="1616" userDrawn="1">
          <p15:clr>
            <a:srgbClr val="FBAE40"/>
          </p15:clr>
        </p15:guide>
        <p15:guide id="13" orient="horz" pos="688" userDrawn="1">
          <p15:clr>
            <a:srgbClr val="FBAE40"/>
          </p15:clr>
        </p15:guide>
        <p15:guide id="14" orient="horz" pos="955" userDrawn="1">
          <p15:clr>
            <a:srgbClr val="FBAE40"/>
          </p15:clr>
        </p15:guide>
        <p15:guide id="15" orient="horz" pos="1968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 Cr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1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66751" y="5244402"/>
            <a:ext cx="10852149" cy="641714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3867"/>
              </a:lnSpc>
              <a:spcBef>
                <a:spcPts val="0"/>
              </a:spcBef>
              <a:buNone/>
              <a:defRPr sz="32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56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e 5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95972" y="1328928"/>
            <a:ext cx="8619744" cy="3426595"/>
          </a:xfrm>
          <a:prstGeom prst="rect">
            <a:avLst/>
          </a:prstGeom>
          <a:noFill/>
        </p:spPr>
        <p:txBody>
          <a:bodyPr lIns="45720" rIns="45720" anchor="ctr" anchorCtr="0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5067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5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6654801" y="2209800"/>
            <a:ext cx="5103284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6906" y="709083"/>
            <a:ext cx="4734983" cy="5412316"/>
          </a:xfrm>
          <a:prstGeom prst="rect">
            <a:avLst/>
          </a:prstGeom>
        </p:spPr>
        <p:txBody>
          <a:bodyPr lIns="0" rIns="0" anchor="ctr" anchorCtr="0"/>
          <a:lstStyle>
            <a:lvl1pPr marL="226478" indent="-226478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304792" algn="l"/>
              </a:tabLst>
              <a:defRPr sz="3200"/>
            </a:lvl1pPr>
            <a:lvl2pPr marL="461422" indent="-228594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3200"/>
            </a:lvl2pPr>
            <a:lvl3pPr marL="609585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667"/>
            </a:lvl3pPr>
            <a:lvl4pPr marL="766214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2400"/>
            </a:lvl4pPr>
            <a:lvl5pPr marL="992693" indent="-15028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636906" y="6322204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Cisco and/or its affiliates. All rights reserved.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1008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92" userDrawn="1">
          <p15:clr>
            <a:srgbClr val="FBAE40"/>
          </p15:clr>
        </p15:guide>
        <p15:guide id="2" pos="352" userDrawn="1">
          <p15:clr>
            <a:srgbClr val="FBAE40"/>
          </p15:clr>
        </p15:guide>
        <p15:guide id="3" orient="horz" pos="2928" userDrawn="1">
          <p15:clr>
            <a:srgbClr val="FBAE40"/>
          </p15:clr>
        </p15:guide>
        <p15:guide id="4" pos="3567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7" y="5158359"/>
            <a:ext cx="6886087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CiscoSansTT Medium" panose="020B0503020201020303" pitchFamily="34" charset="-128"/>
                <a:ea typeface="CiscoSansTT Medium" panose="020B0503020201020303" pitchFamily="34" charset="-128"/>
                <a:cs typeface="CiscoSansTT Medium" panose="020B0503020201020303" pitchFamily="34" charset="-128"/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Speaker Name</a:t>
            </a:r>
            <a:endParaRPr lang="en-US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7" y="5478355"/>
            <a:ext cx="6886087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7" y="5798351"/>
            <a:ext cx="6886087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4" y="4281951"/>
            <a:ext cx="6895496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406355" indent="0">
              <a:buNone/>
              <a:defRPr/>
            </a:lvl2pPr>
            <a:lvl3pPr marL="569840" indent="0">
              <a:buNone/>
              <a:defRPr/>
            </a:lvl3pPr>
            <a:lvl4pPr marL="688891" indent="0">
              <a:buNone/>
              <a:defRPr/>
            </a:lvl4pPr>
            <a:lvl5pPr marL="801588" indent="0">
              <a:buNone/>
              <a:defRPr/>
            </a:lvl5pPr>
          </a:lstStyle>
          <a:p>
            <a:pPr lvl="0"/>
            <a:r>
              <a:rPr lang="en-GB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8" y="2663800"/>
            <a:ext cx="6952421" cy="1715811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333" b="0" i="0" spc="0" baseline="0">
                <a:solidFill>
                  <a:schemeClr val="bg1"/>
                </a:solidFill>
                <a:latin typeface="CiscoSansTT Medium" panose="020B0503020201020303" pitchFamily="34" charset="-128"/>
                <a:ea typeface="CiscoSansTT Medium" panose="020B0503020201020303" pitchFamily="34" charset="-128"/>
                <a:cs typeface="CiscoSansTT Medium" panose="020B0503020201020303" pitchFamily="34" charset="-128"/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625995" y="521746"/>
            <a:ext cx="1060704" cy="563500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bg1"/>
              </a:solidFill>
              <a:latin typeface="CiscoSansTT ExtraLight" panose="020B03030202010203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2EABF9-A96E-544D-9795-AF84A5A6A993}"/>
              </a:ext>
            </a:extLst>
          </p:cNvPr>
          <p:cNvSpPr/>
          <p:nvPr userDrawn="1"/>
        </p:nvSpPr>
        <p:spPr>
          <a:xfrm>
            <a:off x="638043" y="6333988"/>
            <a:ext cx="7393912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33" dirty="0">
                <a:solidFill>
                  <a:schemeClr val="bg1"/>
                </a:solidFill>
                <a:latin typeface="+mn-lt"/>
              </a:rPr>
              <a:t>For internal use only. Not for external use or consumption.</a:t>
            </a:r>
            <a:endParaRPr lang="en-US" sz="1333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175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9" y="5221411"/>
            <a:ext cx="741820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2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9" y="2054070"/>
            <a:ext cx="765872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89" indent="-533264" algn="l">
              <a:lnSpc>
                <a:spcPct val="90000"/>
              </a:lnSpc>
              <a:defRPr sz="5333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03A1A3-0015-4F45-AA4A-184DD77C49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8412479" y="3300868"/>
            <a:ext cx="3258588" cy="324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9" y="5221411"/>
            <a:ext cx="741820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2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9" y="2054070"/>
            <a:ext cx="7658724" cy="3038449"/>
          </a:xfrm>
          <a:prstGeom prst="rect">
            <a:avLst/>
          </a:prstGeom>
        </p:spPr>
        <p:txBody>
          <a:bodyPr>
            <a:noAutofit/>
          </a:bodyPr>
          <a:lstStyle>
            <a:lvl1pPr marL="960" indent="0" algn="l">
              <a:lnSpc>
                <a:spcPct val="90000"/>
              </a:lnSpc>
              <a:defRPr sz="5333" b="0" i="0" spc="0" baseline="0">
                <a:solidFill>
                  <a:schemeClr val="bg1"/>
                </a:solidFill>
                <a:latin typeface="CiscoSansTT Medium" panose="020B0503020201020303" pitchFamily="34" charset="0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03A1A3-0015-4F45-AA4A-184DD77C49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8412479" y="3300868"/>
            <a:ext cx="3258588" cy="324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4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i="1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20" y="5221411"/>
            <a:ext cx="7428449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2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900" y="2054070"/>
            <a:ext cx="7668969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89" indent="-533264" algn="l">
              <a:lnSpc>
                <a:spcPct val="90000"/>
              </a:lnSpc>
              <a:defRPr sz="5333" b="0" i="1" spc="0" baseline="0">
                <a:solidFill>
                  <a:schemeClr val="tx2"/>
                </a:solidFill>
                <a:latin typeface="CiscoSansTT ExtraLight" panose="020B0303020201020303" pitchFamily="34" charset="0"/>
                <a:ea typeface="CiscoSansTT Medium" panose="020B0503020201020303" pitchFamily="34" charset="-128"/>
                <a:cs typeface="CiscoSansTT Medium" panose="020B0503020201020303" pitchFamily="34" charset="-12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702C843D-B3EE-734B-B92F-D94077D4DC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33268" y="3329171"/>
            <a:ext cx="3203501" cy="320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i="1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20" y="5221411"/>
            <a:ext cx="7428449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2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900" y="2054070"/>
            <a:ext cx="7668969" cy="3038449"/>
          </a:xfrm>
          <a:prstGeom prst="rect">
            <a:avLst/>
          </a:prstGeom>
        </p:spPr>
        <p:txBody>
          <a:bodyPr>
            <a:noAutofit/>
          </a:bodyPr>
          <a:lstStyle>
            <a:lvl1pPr marL="960" indent="0" algn="l">
              <a:lnSpc>
                <a:spcPct val="90000"/>
              </a:lnSpc>
              <a:defRPr sz="5333" b="0" i="0" spc="0" baseline="0">
                <a:solidFill>
                  <a:schemeClr val="tx2"/>
                </a:solidFill>
                <a:latin typeface="CiscoSansTT Medium" panose="020B0503020201020303" pitchFamily="34" charset="-128"/>
                <a:ea typeface="CiscoSansTT Medium" panose="020B0503020201020303" pitchFamily="34" charset="-128"/>
                <a:cs typeface="CiscoSansTT Medium" panose="020B0503020201020303" pitchFamily="34" charset="-12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702C843D-B3EE-734B-B92F-D94077D4DC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33268" y="3329171"/>
            <a:ext cx="3203501" cy="320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66752" y="5244403"/>
            <a:ext cx="10852149" cy="641714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3867"/>
              </a:lnSpc>
              <a:spcBef>
                <a:spcPts val="0"/>
              </a:spcBef>
              <a:buNone/>
              <a:defRPr sz="32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88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3"/>
            <a:ext cx="12192000" cy="3790949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8381" y="4072691"/>
            <a:ext cx="11152315" cy="716158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4267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5E92C6-BA67-A541-96C1-8A7D2BB3A314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4741547" y="6322207"/>
            <a:ext cx="3467735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2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For internal use only. Not for external use or consumption.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EE15B9-70F8-5548-B1C7-0B0EC12FC415}"/>
              </a:ext>
            </a:extLst>
          </p:cNvPr>
          <p:cNvGrpSpPr/>
          <p:nvPr userDrawn="1"/>
        </p:nvGrpSpPr>
        <p:grpSpPr>
          <a:xfrm>
            <a:off x="8587390" y="6202023"/>
            <a:ext cx="2957463" cy="445436"/>
            <a:chOff x="6530110" y="4651516"/>
            <a:chExt cx="2218097" cy="33407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10CC2FC-4CF1-6E41-8AF8-D6F96C8188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 flipH="1">
              <a:off x="8435751" y="4662326"/>
              <a:ext cx="312456" cy="312456"/>
            </a:xfrm>
            <a:prstGeom prst="rect">
              <a:avLst/>
            </a:prstGeom>
          </p:spPr>
        </p:pic>
        <p:sp>
          <p:nvSpPr>
            <p:cNvPr id="12" name="Title 4">
              <a:extLst>
                <a:ext uri="{FF2B5EF4-FFF2-40B4-BE49-F238E27FC236}">
                  <a16:creationId xmlns:a16="http://schemas.microsoft.com/office/drawing/2014/main" id="{DA490EFB-A674-FB4A-8BE1-0E5BE8E4EE9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30110" y="4651516"/>
              <a:ext cx="1905641" cy="334077"/>
            </a:xfrm>
            <a:prstGeom prst="rect">
              <a:avLst/>
            </a:prstGeom>
          </p:spPr>
          <p:txBody>
            <a:bodyPr anchor="ctr"/>
            <a:lstStyle>
              <a:lvl1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lang="en-US" sz="2800" b="0" i="0" u="none" kern="1200" dirty="0">
                  <a:solidFill>
                    <a:schemeClr val="tx2"/>
                  </a:solidFill>
                  <a:latin typeface="+mj-lt"/>
                  <a:ea typeface="CiscoSansTT Thin" charset="0"/>
                  <a:cs typeface="CiscoSansTT Thin" charset="0"/>
                </a:defRPr>
              </a:lvl1pPr>
              <a:lvl2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2pPr>
              <a:lvl3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3pPr>
              <a:lvl4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4pPr>
              <a:lvl5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5pPr>
              <a:lvl6pPr marL="4572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6pPr>
              <a:lvl7pPr marL="9144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7pPr>
              <a:lvl8pPr marL="13716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8pPr>
              <a:lvl9pPr marL="18288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333" dirty="0"/>
                <a:t>Customer Solutions Marketing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261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6464" cy="6858000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4502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12401551" cy="3790949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8380" y="4072691"/>
            <a:ext cx="11152315" cy="716158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4267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5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636907" y="6322207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2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Cisco and/or its affiliates. All rights reserved.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0683" y="320843"/>
            <a:ext cx="11307184" cy="5688861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371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3688" y="1602317"/>
            <a:ext cx="11127317" cy="451908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84" indent="-228589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09570" indent="-220122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System Font Regular"/>
              <a:buChar char="-"/>
              <a:defRPr sz="2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914354" indent="-146043">
              <a:buClr>
                <a:schemeClr val="tx1"/>
              </a:buClr>
              <a:buSzPct val="80000"/>
              <a:buFont typeface="Wingdings" pitchFamily="2" charset="2"/>
              <a:buChar char="§"/>
              <a:defRPr sz="2133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214652" indent="-228542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443195" indent="-224309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295B40-212D-5040-88BE-F1DCF48EF948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4741547" y="6322207"/>
            <a:ext cx="3467735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2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For internal use only. Not for external use or consumption.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DEF190-103A-4841-8CED-B465FB11A6A3}"/>
              </a:ext>
            </a:extLst>
          </p:cNvPr>
          <p:cNvGrpSpPr/>
          <p:nvPr userDrawn="1"/>
        </p:nvGrpSpPr>
        <p:grpSpPr>
          <a:xfrm>
            <a:off x="8587390" y="6202023"/>
            <a:ext cx="2957463" cy="445436"/>
            <a:chOff x="6530110" y="4651516"/>
            <a:chExt cx="2218097" cy="33407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DE631C0-DA09-D94D-A3E7-5528CAE1DB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 flipH="1">
              <a:off x="8435751" y="4662326"/>
              <a:ext cx="312456" cy="312456"/>
            </a:xfrm>
            <a:prstGeom prst="rect">
              <a:avLst/>
            </a:prstGeom>
          </p:spPr>
        </p:pic>
        <p:sp>
          <p:nvSpPr>
            <p:cNvPr id="14" name="Title 4">
              <a:extLst>
                <a:ext uri="{FF2B5EF4-FFF2-40B4-BE49-F238E27FC236}">
                  <a16:creationId xmlns:a16="http://schemas.microsoft.com/office/drawing/2014/main" id="{8DCF675E-CDF4-F649-8E1C-98B08E032B2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30110" y="4651516"/>
              <a:ext cx="1905641" cy="334077"/>
            </a:xfrm>
            <a:prstGeom prst="rect">
              <a:avLst/>
            </a:prstGeom>
          </p:spPr>
          <p:txBody>
            <a:bodyPr anchor="ctr"/>
            <a:lstStyle>
              <a:lvl1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lang="en-US" sz="2800" b="0" i="0" u="none" kern="1200" dirty="0">
                  <a:solidFill>
                    <a:schemeClr val="tx2"/>
                  </a:solidFill>
                  <a:latin typeface="+mj-lt"/>
                  <a:ea typeface="CiscoSansTT Thin" charset="0"/>
                  <a:cs typeface="CiscoSansTT Thin" charset="0"/>
                </a:defRPr>
              </a:lvl1pPr>
              <a:lvl2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2pPr>
              <a:lvl3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3pPr>
              <a:lvl4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4pPr>
              <a:lvl5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5pPr>
              <a:lvl6pPr marL="4572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6pPr>
              <a:lvl7pPr marL="9144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7pPr>
              <a:lvl8pPr marL="13716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8pPr>
              <a:lvl9pPr marL="18288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333" dirty="0"/>
                <a:t>Customer Solutions Marketing</a:t>
              </a:r>
            </a:p>
          </p:txBody>
        </p:sp>
      </p:grpSp>
      <p:sp>
        <p:nvSpPr>
          <p:cNvPr id="11" name="Title Placeholder 5">
            <a:extLst>
              <a:ext uri="{FF2B5EF4-FFF2-40B4-BE49-F238E27FC236}">
                <a16:creationId xmlns:a16="http://schemas.microsoft.com/office/drawing/2014/main" id="{C7FEADB2-AD3A-F549-B47F-97104172DEC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83688" y="261565"/>
            <a:ext cx="11127317" cy="71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20" rIns="91424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EDBAB-670A-4A40-87CD-6F89161874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3688" y="996929"/>
            <a:ext cx="11127317" cy="5016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190490" indent="0">
              <a:buNone/>
              <a:defRPr/>
            </a:lvl2pPr>
            <a:lvl3pPr marL="349233" indent="0">
              <a:buNone/>
              <a:defRPr/>
            </a:lvl3pPr>
            <a:lvl4pPr marL="444478" indent="0">
              <a:buNone/>
              <a:defRPr/>
            </a:lvl4pPr>
            <a:lvl5pPr marL="539723" indent="0">
              <a:buNone/>
              <a:defRPr/>
            </a:lvl5pPr>
          </a:lstStyle>
          <a:p>
            <a:pPr lvl="0"/>
            <a:r>
              <a:rPr lang="en-US"/>
              <a:t>Key Takeaway</a:t>
            </a:r>
          </a:p>
        </p:txBody>
      </p:sp>
    </p:spTree>
    <p:extLst>
      <p:ext uri="{BB962C8B-B14F-4D97-AF65-F5344CB8AC3E}">
        <p14:creationId xmlns:p14="http://schemas.microsoft.com/office/powerpoint/2010/main" val="325993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3690" y="1607864"/>
            <a:ext cx="5309111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2" indent="-156625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14" indent="-152392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System Font Regular"/>
              <a:buChar char="-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07" indent="-152392">
              <a:buClr>
                <a:schemeClr val="tx1"/>
              </a:buClr>
              <a:buSzPct val="60000"/>
              <a:buFont typeface="Wingdings" pitchFamily="2" charset="2"/>
              <a:buChar char="§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89999" indent="-152392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391" indent="-152392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41156" y="1607864"/>
            <a:ext cx="5369851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2" indent="-156625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14" indent="-152392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System Font Regular"/>
              <a:buChar char="-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07" indent="-152392">
              <a:buClr>
                <a:schemeClr val="tx1"/>
              </a:buClr>
              <a:buSzPct val="60000"/>
              <a:buFont typeface="Wingdings" pitchFamily="2" charset="2"/>
              <a:buChar char="§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89999" indent="-152392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391" indent="-152392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CA6DEB-54A8-7B4A-83C5-BB5BE7366D30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4741547" y="6322207"/>
            <a:ext cx="3467735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2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For internal use only. Not for external use or consumption.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BE7E165-E5C3-AC4A-ACF1-1812A6F411F7}"/>
              </a:ext>
            </a:extLst>
          </p:cNvPr>
          <p:cNvGrpSpPr/>
          <p:nvPr userDrawn="1"/>
        </p:nvGrpSpPr>
        <p:grpSpPr>
          <a:xfrm>
            <a:off x="8587390" y="6202023"/>
            <a:ext cx="2957463" cy="445436"/>
            <a:chOff x="6530110" y="4651516"/>
            <a:chExt cx="2218097" cy="33407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56E2DC2-56BF-A94E-B987-58C1337DA4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 flipH="1">
              <a:off x="8435751" y="4662326"/>
              <a:ext cx="312456" cy="312456"/>
            </a:xfrm>
            <a:prstGeom prst="rect">
              <a:avLst/>
            </a:prstGeom>
          </p:spPr>
        </p:pic>
        <p:sp>
          <p:nvSpPr>
            <p:cNvPr id="12" name="Title 4">
              <a:extLst>
                <a:ext uri="{FF2B5EF4-FFF2-40B4-BE49-F238E27FC236}">
                  <a16:creationId xmlns:a16="http://schemas.microsoft.com/office/drawing/2014/main" id="{9D3220F6-7C3E-0645-ABC5-46F2C1AEF1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30110" y="4651516"/>
              <a:ext cx="1905641" cy="334077"/>
            </a:xfrm>
            <a:prstGeom prst="rect">
              <a:avLst/>
            </a:prstGeom>
          </p:spPr>
          <p:txBody>
            <a:bodyPr anchor="ctr"/>
            <a:lstStyle>
              <a:lvl1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lang="en-US" sz="2800" b="0" i="0" u="none" kern="1200" dirty="0">
                  <a:solidFill>
                    <a:schemeClr val="tx2"/>
                  </a:solidFill>
                  <a:latin typeface="+mj-lt"/>
                  <a:ea typeface="CiscoSansTT Thin" charset="0"/>
                  <a:cs typeface="CiscoSansTT Thin" charset="0"/>
                </a:defRPr>
              </a:lvl1pPr>
              <a:lvl2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2pPr>
              <a:lvl3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3pPr>
              <a:lvl4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4pPr>
              <a:lvl5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5pPr>
              <a:lvl6pPr marL="4572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6pPr>
              <a:lvl7pPr marL="9144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7pPr>
              <a:lvl8pPr marL="13716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8pPr>
              <a:lvl9pPr marL="18288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333" dirty="0"/>
                <a:t>Customer Solutions Marketing</a:t>
              </a:r>
            </a:p>
          </p:txBody>
        </p:sp>
      </p:grpSp>
      <p:sp>
        <p:nvSpPr>
          <p:cNvPr id="13" name="Title Placeholder 5">
            <a:extLst>
              <a:ext uri="{FF2B5EF4-FFF2-40B4-BE49-F238E27FC236}">
                <a16:creationId xmlns:a16="http://schemas.microsoft.com/office/drawing/2014/main" id="{5443778D-9261-8349-A303-F9D4F7D0E6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83688" y="261565"/>
            <a:ext cx="11127317" cy="71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20" rIns="91424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Headline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451987-305D-534A-AF23-446C73D421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3688" y="996929"/>
            <a:ext cx="11127317" cy="5016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190490" indent="0">
              <a:buNone/>
              <a:defRPr/>
            </a:lvl2pPr>
            <a:lvl3pPr marL="349233" indent="0">
              <a:buNone/>
              <a:defRPr/>
            </a:lvl3pPr>
            <a:lvl4pPr marL="444478" indent="0">
              <a:buNone/>
              <a:defRPr/>
            </a:lvl4pPr>
            <a:lvl5pPr marL="539723" indent="0">
              <a:buNone/>
              <a:defRPr/>
            </a:lvl5pPr>
          </a:lstStyle>
          <a:p>
            <a:pPr lvl="0"/>
            <a:r>
              <a:rPr lang="en-US"/>
              <a:t>Key Takeaway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1BEEA5F-F059-6742-9E9F-9F3D42EDB6AB}"/>
              </a:ext>
            </a:extLst>
          </p:cNvPr>
          <p:cNvCxnSpPr>
            <a:cxnSpLocks/>
          </p:cNvCxnSpPr>
          <p:nvPr userDrawn="1"/>
        </p:nvCxnSpPr>
        <p:spPr>
          <a:xfrm>
            <a:off x="6118319" y="1575984"/>
            <a:ext cx="0" cy="438454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60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FF4657-8532-224A-B14E-3C2CEAEAF9FF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4741547" y="6322207"/>
            <a:ext cx="3467735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2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For internal use only. Not for external use or consumption.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0183AB-2DD9-2B4C-9E54-B2AB3307B238}"/>
              </a:ext>
            </a:extLst>
          </p:cNvPr>
          <p:cNvGrpSpPr/>
          <p:nvPr userDrawn="1"/>
        </p:nvGrpSpPr>
        <p:grpSpPr>
          <a:xfrm>
            <a:off x="8587390" y="6202023"/>
            <a:ext cx="2957463" cy="445436"/>
            <a:chOff x="6530110" y="4651516"/>
            <a:chExt cx="2218097" cy="33407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5F88C58-AF57-0F44-8CE4-955C5B1DFD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 flipH="1">
              <a:off x="8435751" y="4662326"/>
              <a:ext cx="312456" cy="312456"/>
            </a:xfrm>
            <a:prstGeom prst="rect">
              <a:avLst/>
            </a:prstGeom>
          </p:spPr>
        </p:pic>
        <p:sp>
          <p:nvSpPr>
            <p:cNvPr id="12" name="Title 4">
              <a:extLst>
                <a:ext uri="{FF2B5EF4-FFF2-40B4-BE49-F238E27FC236}">
                  <a16:creationId xmlns:a16="http://schemas.microsoft.com/office/drawing/2014/main" id="{4BF50A40-9778-7549-9822-8822D930807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30110" y="4651516"/>
              <a:ext cx="1905641" cy="334077"/>
            </a:xfrm>
            <a:prstGeom prst="rect">
              <a:avLst/>
            </a:prstGeom>
          </p:spPr>
          <p:txBody>
            <a:bodyPr anchor="ctr"/>
            <a:lstStyle>
              <a:lvl1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lang="en-US" sz="2800" b="0" i="0" u="none" kern="1200" dirty="0">
                  <a:solidFill>
                    <a:schemeClr val="tx2"/>
                  </a:solidFill>
                  <a:latin typeface="+mj-lt"/>
                  <a:ea typeface="CiscoSansTT Thin" charset="0"/>
                  <a:cs typeface="CiscoSansTT Thin" charset="0"/>
                </a:defRPr>
              </a:lvl1pPr>
              <a:lvl2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2pPr>
              <a:lvl3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3pPr>
              <a:lvl4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4pPr>
              <a:lvl5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5pPr>
              <a:lvl6pPr marL="4572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6pPr>
              <a:lvl7pPr marL="9144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7pPr>
              <a:lvl8pPr marL="13716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8pPr>
              <a:lvl9pPr marL="18288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333" dirty="0"/>
                <a:t>Customer Solutions Marketing</a:t>
              </a:r>
            </a:p>
          </p:txBody>
        </p:sp>
      </p:grpSp>
      <p:sp>
        <p:nvSpPr>
          <p:cNvPr id="9" name="Title Placeholder 5">
            <a:extLst>
              <a:ext uri="{FF2B5EF4-FFF2-40B4-BE49-F238E27FC236}">
                <a16:creationId xmlns:a16="http://schemas.microsoft.com/office/drawing/2014/main" id="{E4D1C666-E993-3445-9CDF-938938FF3B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83688" y="261565"/>
            <a:ext cx="11127317" cy="71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20" rIns="91424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Headline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AC0B46-0AD1-5B43-81D9-D35621955C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3688" y="996929"/>
            <a:ext cx="11127317" cy="5016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190490" indent="0">
              <a:buNone/>
              <a:defRPr/>
            </a:lvl2pPr>
            <a:lvl3pPr marL="349233" indent="0">
              <a:buNone/>
              <a:defRPr/>
            </a:lvl3pPr>
            <a:lvl4pPr marL="444478" indent="0">
              <a:buNone/>
              <a:defRPr/>
            </a:lvl4pPr>
            <a:lvl5pPr marL="539723" indent="0">
              <a:buNone/>
              <a:defRPr/>
            </a:lvl5pPr>
          </a:lstStyle>
          <a:p>
            <a:pPr lvl="0"/>
            <a:r>
              <a:rPr lang="en-US"/>
              <a:t>Key Takeaway</a:t>
            </a:r>
          </a:p>
        </p:txBody>
      </p:sp>
    </p:spTree>
    <p:extLst>
      <p:ext uri="{BB962C8B-B14F-4D97-AF65-F5344CB8AC3E}">
        <p14:creationId xmlns:p14="http://schemas.microsoft.com/office/powerpoint/2010/main" val="283282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685E67-DB3C-DF40-B9C7-504D30E4D7AD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4741547" y="6322207"/>
            <a:ext cx="3467735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2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For internal use only. Not for external use or consumption.</a:t>
            </a:r>
          </a:p>
        </p:txBody>
      </p:sp>
    </p:spTree>
    <p:extLst>
      <p:ext uri="{BB962C8B-B14F-4D97-AF65-F5344CB8AC3E}">
        <p14:creationId xmlns:p14="http://schemas.microsoft.com/office/powerpoint/2010/main" val="83523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83688" y="1742992"/>
            <a:ext cx="11127317" cy="373970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667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1" y="5671637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2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D25FA4-32E2-B542-9C92-D9530DCE8BDC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4741547" y="6322207"/>
            <a:ext cx="3467735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2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For internal use only. Not for external use or consumption.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DD49C9-B8E2-CD42-8FF4-FD2E34D6E301}"/>
              </a:ext>
            </a:extLst>
          </p:cNvPr>
          <p:cNvGrpSpPr/>
          <p:nvPr userDrawn="1"/>
        </p:nvGrpSpPr>
        <p:grpSpPr>
          <a:xfrm>
            <a:off x="8587390" y="6202023"/>
            <a:ext cx="2957463" cy="445436"/>
            <a:chOff x="6530110" y="4651516"/>
            <a:chExt cx="2218097" cy="33407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03062D0-D442-5944-AF5C-EFD25EDBF8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 flipH="1">
              <a:off x="8435751" y="4662326"/>
              <a:ext cx="312456" cy="312456"/>
            </a:xfrm>
            <a:prstGeom prst="rect">
              <a:avLst/>
            </a:prstGeom>
          </p:spPr>
        </p:pic>
        <p:sp>
          <p:nvSpPr>
            <p:cNvPr id="16" name="Title 4">
              <a:extLst>
                <a:ext uri="{FF2B5EF4-FFF2-40B4-BE49-F238E27FC236}">
                  <a16:creationId xmlns:a16="http://schemas.microsoft.com/office/drawing/2014/main" id="{6471D9F3-BC20-E046-B805-86F0A87F8BF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30110" y="4651516"/>
              <a:ext cx="1905641" cy="334077"/>
            </a:xfrm>
            <a:prstGeom prst="rect">
              <a:avLst/>
            </a:prstGeom>
          </p:spPr>
          <p:txBody>
            <a:bodyPr anchor="ctr"/>
            <a:lstStyle>
              <a:lvl1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lang="en-US" sz="2800" b="0" i="0" u="none" kern="1200" dirty="0">
                  <a:solidFill>
                    <a:schemeClr val="tx2"/>
                  </a:solidFill>
                  <a:latin typeface="+mj-lt"/>
                  <a:ea typeface="CiscoSansTT Thin" charset="0"/>
                  <a:cs typeface="CiscoSansTT Thin" charset="0"/>
                </a:defRPr>
              </a:lvl1pPr>
              <a:lvl2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2pPr>
              <a:lvl3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3pPr>
              <a:lvl4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4pPr>
              <a:lvl5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5pPr>
              <a:lvl6pPr marL="4572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6pPr>
              <a:lvl7pPr marL="9144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7pPr>
              <a:lvl8pPr marL="13716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8pPr>
              <a:lvl9pPr marL="18288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333" dirty="0"/>
                <a:t>Customer Solutions Marketing</a:t>
              </a:r>
            </a:p>
          </p:txBody>
        </p:sp>
      </p:grpSp>
      <p:sp>
        <p:nvSpPr>
          <p:cNvPr id="13" name="Title Placeholder 5">
            <a:extLst>
              <a:ext uri="{FF2B5EF4-FFF2-40B4-BE49-F238E27FC236}">
                <a16:creationId xmlns:a16="http://schemas.microsoft.com/office/drawing/2014/main" id="{6B217110-8352-7C49-B567-62D6621187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83688" y="261565"/>
            <a:ext cx="11127317" cy="71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20" rIns="91424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Headline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9E40A6-6F63-044F-ABFA-8B413DF26B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3688" y="996929"/>
            <a:ext cx="11127317" cy="5016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190490" indent="0">
              <a:buNone/>
              <a:defRPr/>
            </a:lvl2pPr>
            <a:lvl3pPr marL="349233" indent="0">
              <a:buNone/>
              <a:defRPr/>
            </a:lvl3pPr>
            <a:lvl4pPr marL="444478" indent="0">
              <a:buNone/>
              <a:defRPr/>
            </a:lvl4pPr>
            <a:lvl5pPr marL="539723" indent="0">
              <a:buNone/>
              <a:defRPr/>
            </a:lvl5pPr>
          </a:lstStyle>
          <a:p>
            <a:pPr lvl="0"/>
            <a:r>
              <a:rPr lang="en-US"/>
              <a:t>Key Takeaway</a:t>
            </a:r>
          </a:p>
        </p:txBody>
      </p:sp>
    </p:spTree>
    <p:extLst>
      <p:ext uri="{BB962C8B-B14F-4D97-AF65-F5344CB8AC3E}">
        <p14:creationId xmlns:p14="http://schemas.microsoft.com/office/powerpoint/2010/main" val="404176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83688" y="1754719"/>
            <a:ext cx="11127317" cy="3744383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1" y="5683362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2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FB4CE8-37F4-E645-BBFD-CEB71633E9AD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4741547" y="6322207"/>
            <a:ext cx="3467735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2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For internal use only. Not for external use or consumption.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6BFD3B8-1860-054A-AD85-259A40831325}"/>
              </a:ext>
            </a:extLst>
          </p:cNvPr>
          <p:cNvGrpSpPr/>
          <p:nvPr userDrawn="1"/>
        </p:nvGrpSpPr>
        <p:grpSpPr>
          <a:xfrm>
            <a:off x="8587390" y="6202023"/>
            <a:ext cx="2957463" cy="445436"/>
            <a:chOff x="6530110" y="4651516"/>
            <a:chExt cx="2218097" cy="33407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91E8C80-263E-AD4C-ACBF-1E261D4DCF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 flipH="1">
              <a:off x="8435751" y="4662326"/>
              <a:ext cx="312456" cy="312456"/>
            </a:xfrm>
            <a:prstGeom prst="rect">
              <a:avLst/>
            </a:prstGeom>
          </p:spPr>
        </p:pic>
        <p:sp>
          <p:nvSpPr>
            <p:cNvPr id="12" name="Title 4">
              <a:extLst>
                <a:ext uri="{FF2B5EF4-FFF2-40B4-BE49-F238E27FC236}">
                  <a16:creationId xmlns:a16="http://schemas.microsoft.com/office/drawing/2014/main" id="{B156A79E-499D-594C-BC20-D799AAC2A9C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30110" y="4651516"/>
              <a:ext cx="1905641" cy="334077"/>
            </a:xfrm>
            <a:prstGeom prst="rect">
              <a:avLst/>
            </a:prstGeom>
          </p:spPr>
          <p:txBody>
            <a:bodyPr anchor="ctr"/>
            <a:lstStyle>
              <a:lvl1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lang="en-US" sz="2800" b="0" i="0" u="none" kern="1200" dirty="0">
                  <a:solidFill>
                    <a:schemeClr val="tx2"/>
                  </a:solidFill>
                  <a:latin typeface="+mj-lt"/>
                  <a:ea typeface="CiscoSansTT Thin" charset="0"/>
                  <a:cs typeface="CiscoSansTT Thin" charset="0"/>
                </a:defRPr>
              </a:lvl1pPr>
              <a:lvl2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2pPr>
              <a:lvl3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3pPr>
              <a:lvl4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4pPr>
              <a:lvl5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5pPr>
              <a:lvl6pPr marL="4572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6pPr>
              <a:lvl7pPr marL="9144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7pPr>
              <a:lvl8pPr marL="13716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8pPr>
              <a:lvl9pPr marL="18288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333" dirty="0"/>
                <a:t>Customer Solutions Marketing</a:t>
              </a:r>
            </a:p>
          </p:txBody>
        </p:sp>
      </p:grpSp>
      <p:sp>
        <p:nvSpPr>
          <p:cNvPr id="13" name="Title Placeholder 5">
            <a:extLst>
              <a:ext uri="{FF2B5EF4-FFF2-40B4-BE49-F238E27FC236}">
                <a16:creationId xmlns:a16="http://schemas.microsoft.com/office/drawing/2014/main" id="{A5A3A4B2-6D86-CB4C-B569-2B10860FE1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83688" y="261565"/>
            <a:ext cx="11127317" cy="71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20" rIns="91424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Headline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9CDE098-9C60-144F-AC67-4D8A813800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3688" y="996929"/>
            <a:ext cx="11127317" cy="5016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190490" indent="0">
              <a:buNone/>
              <a:defRPr/>
            </a:lvl2pPr>
            <a:lvl3pPr marL="349233" indent="0">
              <a:buNone/>
              <a:defRPr/>
            </a:lvl3pPr>
            <a:lvl4pPr marL="444478" indent="0">
              <a:buNone/>
              <a:defRPr/>
            </a:lvl4pPr>
            <a:lvl5pPr marL="539723" indent="0">
              <a:buNone/>
              <a:defRPr/>
            </a:lvl5pPr>
          </a:lstStyle>
          <a:p>
            <a:pPr lvl="0"/>
            <a:r>
              <a:rPr lang="en-US"/>
              <a:t>Key Takeaway</a:t>
            </a:r>
          </a:p>
        </p:txBody>
      </p:sp>
    </p:spTree>
    <p:extLst>
      <p:ext uri="{BB962C8B-B14F-4D97-AF65-F5344CB8AC3E}">
        <p14:creationId xmlns:p14="http://schemas.microsoft.com/office/powerpoint/2010/main" val="179751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7727" y="1649208"/>
            <a:ext cx="11127316" cy="42933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80901" marR="0" indent="-380901" algn="ctr" defTabSz="6094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A31C1A-38C5-E74B-8EF6-6ABE453DEE6D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4741547" y="6322207"/>
            <a:ext cx="3467735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2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For internal use only. Not for external use or consumption.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F08B6C-5593-7942-B98E-0689FDAA3E19}"/>
              </a:ext>
            </a:extLst>
          </p:cNvPr>
          <p:cNvGrpSpPr/>
          <p:nvPr userDrawn="1"/>
        </p:nvGrpSpPr>
        <p:grpSpPr>
          <a:xfrm>
            <a:off x="8587390" y="6202023"/>
            <a:ext cx="2957463" cy="445436"/>
            <a:chOff x="6530110" y="4651516"/>
            <a:chExt cx="2218097" cy="33407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4D7F474-989F-C841-8E04-47405A3C4E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 flipH="1">
              <a:off x="8435751" y="4662326"/>
              <a:ext cx="312456" cy="312456"/>
            </a:xfrm>
            <a:prstGeom prst="rect">
              <a:avLst/>
            </a:prstGeom>
          </p:spPr>
        </p:pic>
        <p:sp>
          <p:nvSpPr>
            <p:cNvPr id="14" name="Title 4">
              <a:extLst>
                <a:ext uri="{FF2B5EF4-FFF2-40B4-BE49-F238E27FC236}">
                  <a16:creationId xmlns:a16="http://schemas.microsoft.com/office/drawing/2014/main" id="{BCD12054-30A6-FD4E-9041-3210B552EB0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30110" y="4651516"/>
              <a:ext cx="1905641" cy="334077"/>
            </a:xfrm>
            <a:prstGeom prst="rect">
              <a:avLst/>
            </a:prstGeom>
          </p:spPr>
          <p:txBody>
            <a:bodyPr anchor="ctr"/>
            <a:lstStyle>
              <a:lvl1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lang="en-US" sz="2800" b="0" i="0" u="none" kern="1200" dirty="0">
                  <a:solidFill>
                    <a:schemeClr val="tx2"/>
                  </a:solidFill>
                  <a:latin typeface="+mj-lt"/>
                  <a:ea typeface="CiscoSansTT Thin" charset="0"/>
                  <a:cs typeface="CiscoSansTT Thin" charset="0"/>
                </a:defRPr>
              </a:lvl1pPr>
              <a:lvl2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2pPr>
              <a:lvl3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3pPr>
              <a:lvl4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4pPr>
              <a:lvl5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5pPr>
              <a:lvl6pPr marL="4572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6pPr>
              <a:lvl7pPr marL="9144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7pPr>
              <a:lvl8pPr marL="13716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8pPr>
              <a:lvl9pPr marL="18288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333" dirty="0"/>
                <a:t>Customer Solutions Marketing</a:t>
              </a:r>
            </a:p>
          </p:txBody>
        </p:sp>
      </p:grpSp>
      <p:sp>
        <p:nvSpPr>
          <p:cNvPr id="11" name="Title Placeholder 5">
            <a:extLst>
              <a:ext uri="{FF2B5EF4-FFF2-40B4-BE49-F238E27FC236}">
                <a16:creationId xmlns:a16="http://schemas.microsoft.com/office/drawing/2014/main" id="{6E2ED00F-1A93-A140-8DFD-ED26A5DADD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83688" y="261565"/>
            <a:ext cx="11127317" cy="71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20" rIns="91424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Headline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4E42BE7-E7D3-9042-9829-18C8995659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3688" y="996929"/>
            <a:ext cx="11127317" cy="5016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190490" indent="0">
              <a:buNone/>
              <a:defRPr/>
            </a:lvl2pPr>
            <a:lvl3pPr marL="349233" indent="0">
              <a:buNone/>
              <a:defRPr/>
            </a:lvl3pPr>
            <a:lvl4pPr marL="444478" indent="0">
              <a:buNone/>
              <a:defRPr/>
            </a:lvl4pPr>
            <a:lvl5pPr marL="539723" indent="0">
              <a:buNone/>
              <a:defRPr/>
            </a:lvl5pPr>
          </a:lstStyle>
          <a:p>
            <a:pPr lvl="0"/>
            <a:r>
              <a:rPr lang="en-US"/>
              <a:t>Key Takeaway</a:t>
            </a:r>
          </a:p>
        </p:txBody>
      </p:sp>
    </p:spTree>
    <p:extLst>
      <p:ext uri="{BB962C8B-B14F-4D97-AF65-F5344CB8AC3E}">
        <p14:creationId xmlns:p14="http://schemas.microsoft.com/office/powerpoint/2010/main" val="138772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2220244"/>
            <a:ext cx="4882699" cy="3901157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2822" indent="-156625">
              <a:lnSpc>
                <a:spcPct val="95000"/>
              </a:lnSpc>
              <a:spcBef>
                <a:spcPts val="1480"/>
              </a:spcBef>
              <a:buClr>
                <a:schemeClr val="bg2"/>
              </a:buClr>
              <a:buSzPct val="60000"/>
              <a:buFont typeface="Arial"/>
              <a:buChar char="•"/>
              <a:defRPr sz="2667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385214" indent="-152392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SzPct val="60000"/>
              <a:buFont typeface="System Font Regular"/>
              <a:buChar char="-"/>
              <a:defRPr sz="24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537607" indent="-152392">
              <a:buClr>
                <a:schemeClr val="bg2"/>
              </a:buClr>
              <a:buSzPct val="60000"/>
              <a:buFont typeface="Wingdings" pitchFamily="2" charset="2"/>
              <a:buChar char="§"/>
              <a:defRPr sz="2133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689999" indent="-152392">
              <a:buClr>
                <a:schemeClr val="bg2"/>
              </a:buClr>
              <a:buSzPct val="60000"/>
              <a:buFont typeface="Arial"/>
              <a:buChar char="•"/>
              <a:defRPr sz="1867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842391" indent="-152392">
              <a:buClr>
                <a:schemeClr val="bg2"/>
              </a:buClr>
              <a:buSzPct val="60000"/>
              <a:buFont typeface="Arial"/>
              <a:buChar char="•"/>
              <a:defRPr sz="16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0" y="455086"/>
            <a:ext cx="4915412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7"/>
            <a:ext cx="4757856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8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2020 Cisco and/or its affiliates. All rights reserved. Cisco Confidential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68E0C59-1BA9-0444-BF7A-5A9CA1B0C0CE}"/>
              </a:ext>
            </a:extLst>
          </p:cNvPr>
          <p:cNvGrpSpPr/>
          <p:nvPr userDrawn="1"/>
        </p:nvGrpSpPr>
        <p:grpSpPr>
          <a:xfrm>
            <a:off x="8587390" y="6202023"/>
            <a:ext cx="2957463" cy="445436"/>
            <a:chOff x="6530110" y="4651516"/>
            <a:chExt cx="2218097" cy="33407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D5075E1-C2D4-5E46-B6D6-B3A2283273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 flipH="1">
              <a:off x="8435751" y="4662326"/>
              <a:ext cx="312456" cy="312456"/>
            </a:xfrm>
            <a:prstGeom prst="rect">
              <a:avLst/>
            </a:prstGeom>
          </p:spPr>
        </p:pic>
        <p:sp>
          <p:nvSpPr>
            <p:cNvPr id="11" name="Title 4">
              <a:extLst>
                <a:ext uri="{FF2B5EF4-FFF2-40B4-BE49-F238E27FC236}">
                  <a16:creationId xmlns:a16="http://schemas.microsoft.com/office/drawing/2014/main" id="{A9212547-5095-0749-94D5-0C229FB3ED9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30110" y="4651516"/>
              <a:ext cx="1905641" cy="334077"/>
            </a:xfrm>
            <a:prstGeom prst="rect">
              <a:avLst/>
            </a:prstGeom>
          </p:spPr>
          <p:txBody>
            <a:bodyPr anchor="ctr"/>
            <a:lstStyle>
              <a:lvl1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lang="en-US" sz="2800" b="0" i="0" u="none" kern="1200" dirty="0">
                  <a:solidFill>
                    <a:schemeClr val="tx2"/>
                  </a:solidFill>
                  <a:latin typeface="+mj-lt"/>
                  <a:ea typeface="CiscoSansTT Thin" charset="0"/>
                  <a:cs typeface="CiscoSansTT Thin" charset="0"/>
                </a:defRPr>
              </a:lvl1pPr>
              <a:lvl2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2pPr>
              <a:lvl3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3pPr>
              <a:lvl4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4pPr>
              <a:lvl5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5pPr>
              <a:lvl6pPr marL="4572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6pPr>
              <a:lvl7pPr marL="9144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7pPr>
              <a:lvl8pPr marL="13716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8pPr>
              <a:lvl9pPr marL="18288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333" dirty="0"/>
                <a:t>Customer Solutions Marketing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666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" userDrawn="1">
          <p15:clr>
            <a:srgbClr val="FBAE40"/>
          </p15:clr>
        </p15:guide>
        <p15:guide id="3" pos="3464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b="1" i="0" dirty="0">
              <a:latin typeface="CiscoSansTT Heavy" panose="020B0503020201020303" pitchFamily="34" charset="-128"/>
              <a:ea typeface="CiscoSansTT Heavy" panose="020B0503020201020303" pitchFamily="34" charset="-128"/>
              <a:cs typeface="CiscoSansTT Heavy" panose="020B0503020201020303" pitchFamily="34" charset="-128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58802" y="2209800"/>
            <a:ext cx="5103284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39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b="0" i="0" kern="1200" dirty="0">
                <a:solidFill>
                  <a:schemeClr val="bg1"/>
                </a:solidFill>
                <a:latin typeface="CiscoSansTT Medium" panose="020B0503020201020303" pitchFamily="34" charset="-128"/>
                <a:ea typeface="CiscoSansTT Medium" panose="020B0503020201020303" pitchFamily="34" charset="-128"/>
                <a:cs typeface="CiscoSansTT Medium" panose="020B0503020201020303" pitchFamily="34" charset="-128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9" y="709083"/>
            <a:ext cx="4734983" cy="5412316"/>
          </a:xfrm>
          <a:prstGeom prst="rect">
            <a:avLst/>
          </a:prstGeom>
        </p:spPr>
        <p:txBody>
          <a:bodyPr lIns="0" rIns="0" anchor="ctr" anchorCtr="0"/>
          <a:lstStyle>
            <a:lvl1pPr marL="226473" indent="-22647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304784" algn="l"/>
              </a:tabLst>
              <a:defRPr sz="3200"/>
            </a:lvl1pPr>
            <a:lvl2pPr marL="461411" indent="-228589">
              <a:lnSpc>
                <a:spcPct val="100000"/>
              </a:lnSpc>
              <a:buClr>
                <a:schemeClr val="tx1"/>
              </a:buClr>
              <a:buSzPct val="60000"/>
              <a:buFont typeface="System Font Regular"/>
              <a:buChar char="-"/>
              <a:defRPr sz="3200"/>
            </a:lvl2pPr>
            <a:lvl3pPr marL="609570" indent="-156625"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§"/>
              <a:defRPr sz="2667"/>
            </a:lvl3pPr>
            <a:lvl4pPr marL="766196" indent="-15662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2400"/>
            </a:lvl4pPr>
            <a:lvl5pPr marL="992669" indent="-150276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636907" y="6322207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8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2020 Cisco and/or its affiliates. All rights reserved. Cisco Confidential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6DF761-CBB1-C143-B105-AFF0B36304C3}"/>
              </a:ext>
            </a:extLst>
          </p:cNvPr>
          <p:cNvGrpSpPr/>
          <p:nvPr userDrawn="1"/>
        </p:nvGrpSpPr>
        <p:grpSpPr>
          <a:xfrm>
            <a:off x="8587390" y="6202023"/>
            <a:ext cx="2957463" cy="445436"/>
            <a:chOff x="6530110" y="4651516"/>
            <a:chExt cx="2218097" cy="33407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CA9BB71-3734-9A46-B0A7-AA7F5ADEEA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 flipH="1">
              <a:off x="8435751" y="4662326"/>
              <a:ext cx="312456" cy="312456"/>
            </a:xfrm>
            <a:prstGeom prst="rect">
              <a:avLst/>
            </a:prstGeom>
          </p:spPr>
        </p:pic>
        <p:sp>
          <p:nvSpPr>
            <p:cNvPr id="11" name="Title 4">
              <a:extLst>
                <a:ext uri="{FF2B5EF4-FFF2-40B4-BE49-F238E27FC236}">
                  <a16:creationId xmlns:a16="http://schemas.microsoft.com/office/drawing/2014/main" id="{950C44A5-ADDB-2E43-8E70-437412A6D2B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30110" y="4651516"/>
              <a:ext cx="1905641" cy="334077"/>
            </a:xfrm>
            <a:prstGeom prst="rect">
              <a:avLst/>
            </a:prstGeom>
          </p:spPr>
          <p:txBody>
            <a:bodyPr anchor="ctr"/>
            <a:lstStyle>
              <a:lvl1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lang="en-US" sz="2800" b="0" i="0" u="none" kern="1200" dirty="0">
                  <a:solidFill>
                    <a:schemeClr val="tx2"/>
                  </a:solidFill>
                  <a:latin typeface="+mj-lt"/>
                  <a:ea typeface="CiscoSansTT Thin" charset="0"/>
                  <a:cs typeface="CiscoSansTT Thin" charset="0"/>
                </a:defRPr>
              </a:lvl1pPr>
              <a:lvl2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2pPr>
              <a:lvl3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3pPr>
              <a:lvl4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4pPr>
              <a:lvl5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5pPr>
              <a:lvl6pPr marL="4572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6pPr>
              <a:lvl7pPr marL="9144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7pPr>
              <a:lvl8pPr marL="13716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8pPr>
              <a:lvl9pPr marL="18288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333" dirty="0"/>
                <a:t>Customer Solutions Marketing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910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92" userDrawn="1">
          <p15:clr>
            <a:srgbClr val="FBAE40"/>
          </p15:clr>
        </p15:guide>
        <p15:guide id="2" pos="352" userDrawn="1">
          <p15:clr>
            <a:srgbClr val="FBAE40"/>
          </p15:clr>
        </p15:guide>
        <p15:guide id="3" orient="horz" pos="2928" userDrawn="1">
          <p15:clr>
            <a:srgbClr val="FBAE40"/>
          </p15:clr>
        </p15:guide>
        <p15:guide id="4" pos="356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6464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05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6" y="6322207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8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2020 Cisco and/or its affiliates. All rights reserved. Cisco Confidential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8CF65A-B8B8-924C-BA3C-C1D5E3F30200}"/>
              </a:ext>
            </a:extLst>
          </p:cNvPr>
          <p:cNvGrpSpPr/>
          <p:nvPr userDrawn="1"/>
        </p:nvGrpSpPr>
        <p:grpSpPr>
          <a:xfrm>
            <a:off x="8587390" y="6202023"/>
            <a:ext cx="2957463" cy="445436"/>
            <a:chOff x="6530110" y="4651516"/>
            <a:chExt cx="2218097" cy="33407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A0433E-AFF7-414F-8103-9BAA6DFE30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 flipH="1">
              <a:off x="8435751" y="4662326"/>
              <a:ext cx="312456" cy="312456"/>
            </a:xfrm>
            <a:prstGeom prst="rect">
              <a:avLst/>
            </a:prstGeom>
          </p:spPr>
        </p:pic>
        <p:sp>
          <p:nvSpPr>
            <p:cNvPr id="12" name="Title 4">
              <a:extLst>
                <a:ext uri="{FF2B5EF4-FFF2-40B4-BE49-F238E27FC236}">
                  <a16:creationId xmlns:a16="http://schemas.microsoft.com/office/drawing/2014/main" id="{F161DDC3-1653-624B-927F-FCA63FC9BE0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30110" y="4651516"/>
              <a:ext cx="1905641" cy="334077"/>
            </a:xfrm>
            <a:prstGeom prst="rect">
              <a:avLst/>
            </a:prstGeom>
          </p:spPr>
          <p:txBody>
            <a:bodyPr anchor="ctr"/>
            <a:lstStyle>
              <a:lvl1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lang="en-US" sz="2800" b="0" i="0" u="none" kern="1200" dirty="0">
                  <a:solidFill>
                    <a:schemeClr val="tx2"/>
                  </a:solidFill>
                  <a:latin typeface="+mj-lt"/>
                  <a:ea typeface="CiscoSansTT Thin" charset="0"/>
                  <a:cs typeface="CiscoSansTT Thin" charset="0"/>
                </a:defRPr>
              </a:lvl1pPr>
              <a:lvl2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2pPr>
              <a:lvl3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3pPr>
              <a:lvl4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4pPr>
              <a:lvl5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5pPr>
              <a:lvl6pPr marL="4572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6pPr>
              <a:lvl7pPr marL="9144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7pPr>
              <a:lvl8pPr marL="13716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8pPr>
              <a:lvl9pPr marL="18288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333" dirty="0"/>
                <a:t>Customer Solutions Marketing</a:t>
              </a:r>
            </a:p>
          </p:txBody>
        </p:sp>
      </p:grp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1CB9696-9DAD-FF4D-BB70-1930FBF22C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96619" y="709083"/>
            <a:ext cx="4734983" cy="5412316"/>
          </a:xfrm>
          <a:prstGeom prst="rect">
            <a:avLst/>
          </a:prstGeom>
        </p:spPr>
        <p:txBody>
          <a:bodyPr lIns="0" rIns="0" anchor="ctr" anchorCtr="0"/>
          <a:lstStyle>
            <a:lvl1pPr marL="226473" indent="-22647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304784" algn="l"/>
              </a:tabLst>
              <a:defRPr sz="3200"/>
            </a:lvl1pPr>
            <a:lvl2pPr marL="461411" indent="-228589">
              <a:lnSpc>
                <a:spcPct val="100000"/>
              </a:lnSpc>
              <a:buClr>
                <a:schemeClr val="tx1"/>
              </a:buClr>
              <a:buSzPct val="60000"/>
              <a:buFont typeface="System Font Regular"/>
              <a:buChar char="-"/>
              <a:defRPr sz="3200"/>
            </a:lvl2pPr>
            <a:lvl3pPr marL="609570" indent="-156625">
              <a:lnSpc>
                <a:spcPct val="100000"/>
              </a:lnSpc>
              <a:buClr>
                <a:schemeClr val="tx1"/>
              </a:buClr>
              <a:buSzPct val="60000"/>
              <a:buFont typeface="Wingdings" pitchFamily="2" charset="2"/>
              <a:buChar char="§"/>
              <a:defRPr sz="2667"/>
            </a:lvl3pPr>
            <a:lvl4pPr marL="766196" indent="-15662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2400"/>
            </a:lvl4pPr>
            <a:lvl5pPr marL="992669" indent="-150276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384DD91-8325-E644-8463-137E59C01D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2220244"/>
            <a:ext cx="4882699" cy="3901157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2822" indent="-156625">
              <a:lnSpc>
                <a:spcPct val="95000"/>
              </a:lnSpc>
              <a:spcBef>
                <a:spcPts val="1480"/>
              </a:spcBef>
              <a:buClr>
                <a:schemeClr val="bg2"/>
              </a:buClr>
              <a:buSzPct val="60000"/>
              <a:buFont typeface="Arial"/>
              <a:buChar char="•"/>
              <a:defRPr sz="2667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385214" indent="-152392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SzPct val="60000"/>
              <a:buFont typeface="System Font Regular"/>
              <a:buChar char="-"/>
              <a:defRPr sz="24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537607" indent="-152392">
              <a:buClr>
                <a:schemeClr val="bg2"/>
              </a:buClr>
              <a:buSzPct val="60000"/>
              <a:buFont typeface="Wingdings" pitchFamily="2" charset="2"/>
              <a:buChar char="§"/>
              <a:defRPr sz="2133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689999" indent="-152392">
              <a:buClr>
                <a:schemeClr val="bg2"/>
              </a:buClr>
              <a:buSzPct val="60000"/>
              <a:buFont typeface="Arial"/>
              <a:buChar char="•"/>
              <a:defRPr sz="1867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842391" indent="-152392">
              <a:buClr>
                <a:schemeClr val="bg2"/>
              </a:buClr>
              <a:buSzPct val="60000"/>
              <a:buFont typeface="Arial"/>
              <a:buChar char="•"/>
              <a:defRPr sz="16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itle Placeholder 5">
            <a:extLst>
              <a:ext uri="{FF2B5EF4-FFF2-40B4-BE49-F238E27FC236}">
                <a16:creationId xmlns:a16="http://schemas.microsoft.com/office/drawing/2014/main" id="{06080F55-3EDE-FA4E-BCAC-5533C48842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83690" y="455086"/>
            <a:ext cx="4915412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146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3567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b="0" i="0" dirty="0">
              <a:latin typeface="CiscoSansTT Medium" panose="020B0503020201020303" pitchFamily="34" charset="-128"/>
              <a:ea typeface="CiscoSansTT Medium" panose="020B0503020201020303" pitchFamily="34" charset="-128"/>
              <a:cs typeface="CiscoSansTT Medium" panose="020B0503020201020303" pitchFamily="34" charset="-128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0" y="2212976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39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b="0" i="0" kern="1200" dirty="0">
                <a:solidFill>
                  <a:schemeClr val="bg1"/>
                </a:solidFill>
                <a:latin typeface="CiscoSansTT Medium" panose="020B0503020201020303" pitchFamily="34" charset="-128"/>
                <a:ea typeface="CiscoSansTT Medium" panose="020B0503020201020303" pitchFamily="34" charset="-128"/>
                <a:cs typeface="CiscoSansTT Medium" panose="020B0503020201020303" pitchFamily="34" charset="-128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5" y="709084"/>
            <a:ext cx="4745567" cy="448646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86035" y="5416469"/>
            <a:ext cx="4745567" cy="7001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6" y="6322207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8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2020 Cisco and/or its affiliates. All rights reserved. Cisco Confidential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98D0FF-AF2E-E346-B66E-8C5D2DC09EFD}"/>
              </a:ext>
            </a:extLst>
          </p:cNvPr>
          <p:cNvGrpSpPr/>
          <p:nvPr userDrawn="1"/>
        </p:nvGrpSpPr>
        <p:grpSpPr>
          <a:xfrm>
            <a:off x="8587390" y="6202023"/>
            <a:ext cx="2957463" cy="445436"/>
            <a:chOff x="6530110" y="4651516"/>
            <a:chExt cx="2218097" cy="33407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D62174-1E1E-FC4E-BE1A-DAA5A4683F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 flipH="1">
              <a:off x="8435751" y="4662326"/>
              <a:ext cx="312456" cy="312456"/>
            </a:xfrm>
            <a:prstGeom prst="rect">
              <a:avLst/>
            </a:prstGeom>
          </p:spPr>
        </p:pic>
        <p:sp>
          <p:nvSpPr>
            <p:cNvPr id="12" name="Title 4">
              <a:extLst>
                <a:ext uri="{FF2B5EF4-FFF2-40B4-BE49-F238E27FC236}">
                  <a16:creationId xmlns:a16="http://schemas.microsoft.com/office/drawing/2014/main" id="{E42A3B88-B8E8-CD45-83F7-CCFDC7CFB0A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30110" y="4651516"/>
              <a:ext cx="1905641" cy="334077"/>
            </a:xfrm>
            <a:prstGeom prst="rect">
              <a:avLst/>
            </a:prstGeom>
          </p:spPr>
          <p:txBody>
            <a:bodyPr anchor="ctr"/>
            <a:lstStyle>
              <a:lvl1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lang="en-US" sz="2800" b="0" i="0" u="none" kern="1200" dirty="0">
                  <a:solidFill>
                    <a:schemeClr val="tx2"/>
                  </a:solidFill>
                  <a:latin typeface="+mj-lt"/>
                  <a:ea typeface="CiscoSansTT Thin" charset="0"/>
                  <a:cs typeface="CiscoSansTT Thin" charset="0"/>
                </a:defRPr>
              </a:lvl1pPr>
              <a:lvl2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2pPr>
              <a:lvl3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3pPr>
              <a:lvl4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4pPr>
              <a:lvl5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5pPr>
              <a:lvl6pPr marL="4572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6pPr>
              <a:lvl7pPr marL="9144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7pPr>
              <a:lvl8pPr marL="13716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8pPr>
              <a:lvl9pPr marL="18288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333" dirty="0"/>
                <a:t>Customer Solutions Marketing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862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92" userDrawn="1">
          <p15:clr>
            <a:srgbClr val="FBAE40"/>
          </p15:clr>
        </p15:guide>
        <p15:guide id="2" pos="352" userDrawn="1">
          <p15:clr>
            <a:srgbClr val="FBAE40"/>
          </p15:clr>
        </p15:guide>
        <p15:guide id="3" orient="horz" pos="2924" userDrawn="1">
          <p15:clr>
            <a:srgbClr val="FBAE40"/>
          </p15:clr>
        </p15:guide>
        <p15:guide id="4" pos="3567" userDrawn="1">
          <p15:clr>
            <a:srgbClr val="FBAE40"/>
          </p15:clr>
        </p15:guide>
        <p15:guide id="7" pos="4275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b="0" i="0" dirty="0">
              <a:solidFill>
                <a:schemeClr val="tx2"/>
              </a:solidFill>
              <a:latin typeface="CiscoSansTT Medium" panose="020B0503020201020303" pitchFamily="34" charset="-128"/>
              <a:ea typeface="CiscoSansTT Medium" panose="020B0503020201020303" pitchFamily="34" charset="-128"/>
              <a:cs typeface="CiscoSansTT Medium" panose="020B0503020201020303" pitchFamily="34" charset="-128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0" y="2212976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39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b="0" i="0" kern="1200" dirty="0">
                <a:solidFill>
                  <a:schemeClr val="bg1"/>
                </a:solidFill>
                <a:latin typeface="CiscoSansTT Medium" panose="020B0503020201020303" pitchFamily="34" charset="-128"/>
                <a:ea typeface="CiscoSansTT Medium" panose="020B0503020201020303" pitchFamily="34" charset="-128"/>
                <a:cs typeface="CiscoSansTT Medium" panose="020B0503020201020303" pitchFamily="34" charset="-128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5" y="709085"/>
            <a:ext cx="4745567" cy="525372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636906" y="6322207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8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2020 Cisco and/or its affiliates. All rights reserved. Cisco Confidential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6F9185-2E80-4D47-AEEF-DBE43A8F90B4}"/>
              </a:ext>
            </a:extLst>
          </p:cNvPr>
          <p:cNvGrpSpPr/>
          <p:nvPr userDrawn="1"/>
        </p:nvGrpSpPr>
        <p:grpSpPr>
          <a:xfrm>
            <a:off x="8587390" y="6202023"/>
            <a:ext cx="2957463" cy="445436"/>
            <a:chOff x="6530110" y="4651516"/>
            <a:chExt cx="2218097" cy="33407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6080B3-2B3B-764D-9D69-3F6C2CDC7C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 flipH="1">
              <a:off x="8435751" y="4662326"/>
              <a:ext cx="312456" cy="312456"/>
            </a:xfrm>
            <a:prstGeom prst="rect">
              <a:avLst/>
            </a:prstGeom>
          </p:spPr>
        </p:pic>
        <p:sp>
          <p:nvSpPr>
            <p:cNvPr id="11" name="Title 4">
              <a:extLst>
                <a:ext uri="{FF2B5EF4-FFF2-40B4-BE49-F238E27FC236}">
                  <a16:creationId xmlns:a16="http://schemas.microsoft.com/office/drawing/2014/main" id="{CC9B0099-D563-7647-B7CF-FD3BC17F4B1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30110" y="4651516"/>
              <a:ext cx="1905641" cy="334077"/>
            </a:xfrm>
            <a:prstGeom prst="rect">
              <a:avLst/>
            </a:prstGeom>
          </p:spPr>
          <p:txBody>
            <a:bodyPr anchor="ctr"/>
            <a:lstStyle>
              <a:lvl1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lang="en-US" sz="2800" b="0" i="0" u="none" kern="1200" dirty="0">
                  <a:solidFill>
                    <a:schemeClr val="tx2"/>
                  </a:solidFill>
                  <a:latin typeface="+mj-lt"/>
                  <a:ea typeface="CiscoSansTT Thin" charset="0"/>
                  <a:cs typeface="CiscoSansTT Thin" charset="0"/>
                </a:defRPr>
              </a:lvl1pPr>
              <a:lvl2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2pPr>
              <a:lvl3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3pPr>
              <a:lvl4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4pPr>
              <a:lvl5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5pPr>
              <a:lvl6pPr marL="4572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6pPr>
              <a:lvl7pPr marL="9144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7pPr>
              <a:lvl8pPr marL="13716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8pPr>
              <a:lvl9pPr marL="18288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333" dirty="0"/>
                <a:t>Customer Solutions Marketing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39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92" userDrawn="1">
          <p15:clr>
            <a:srgbClr val="FBAE40"/>
          </p15:clr>
        </p15:guide>
        <p15:guide id="2" pos="352" userDrawn="1">
          <p15:clr>
            <a:srgbClr val="FBAE40"/>
          </p15:clr>
        </p15:guide>
        <p15:guide id="3" orient="horz" pos="2924" userDrawn="1">
          <p15:clr>
            <a:srgbClr val="FBAE40"/>
          </p15:clr>
        </p15:guide>
        <p15:guide id="4" pos="3567" userDrawn="1">
          <p15:clr>
            <a:srgbClr val="FBAE40"/>
          </p15:clr>
        </p15:guide>
        <p15:guide id="7" pos="4275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0" y="2212976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39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b="0" i="0" kern="1200" dirty="0">
                <a:solidFill>
                  <a:schemeClr val="bg1"/>
                </a:solidFill>
                <a:latin typeface="CiscoSansTT Medium" panose="020B0503020201020303" pitchFamily="34" charset="-128"/>
                <a:ea typeface="CiscoSansTT Medium" panose="020B0503020201020303" pitchFamily="34" charset="-128"/>
                <a:cs typeface="CiscoSansTT Medium" panose="020B0503020201020303" pitchFamily="34" charset="-128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636906" y="6322207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8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2020 Cisco and/or its affiliates. All rights reserved. Cisco Confidential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BDDACE-D36F-5E4D-A3EC-B2EFAAE0D00E}"/>
              </a:ext>
            </a:extLst>
          </p:cNvPr>
          <p:cNvGrpSpPr/>
          <p:nvPr userDrawn="1"/>
        </p:nvGrpSpPr>
        <p:grpSpPr>
          <a:xfrm>
            <a:off x="8587390" y="6202023"/>
            <a:ext cx="2957463" cy="445436"/>
            <a:chOff x="6530110" y="4651516"/>
            <a:chExt cx="2218097" cy="33407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837B78D-7FAB-EF44-B187-E2FBC94245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 flipH="1">
              <a:off x="8435751" y="4662326"/>
              <a:ext cx="312456" cy="312456"/>
            </a:xfrm>
            <a:prstGeom prst="rect">
              <a:avLst/>
            </a:prstGeom>
          </p:spPr>
        </p:pic>
        <p:sp>
          <p:nvSpPr>
            <p:cNvPr id="13" name="Title 4">
              <a:extLst>
                <a:ext uri="{FF2B5EF4-FFF2-40B4-BE49-F238E27FC236}">
                  <a16:creationId xmlns:a16="http://schemas.microsoft.com/office/drawing/2014/main" id="{9962DC50-2B41-BE4A-88D7-FD0C537BBA5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30110" y="4651516"/>
              <a:ext cx="1905641" cy="334077"/>
            </a:xfrm>
            <a:prstGeom prst="rect">
              <a:avLst/>
            </a:prstGeom>
          </p:spPr>
          <p:txBody>
            <a:bodyPr anchor="ctr"/>
            <a:lstStyle>
              <a:lvl1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lang="en-US" sz="2800" b="0" i="0" u="none" kern="1200" dirty="0">
                  <a:solidFill>
                    <a:schemeClr val="tx2"/>
                  </a:solidFill>
                  <a:latin typeface="+mj-lt"/>
                  <a:ea typeface="CiscoSansTT Thin" charset="0"/>
                  <a:cs typeface="CiscoSansTT Thin" charset="0"/>
                </a:defRPr>
              </a:lvl1pPr>
              <a:lvl2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2pPr>
              <a:lvl3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3pPr>
              <a:lvl4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4pPr>
              <a:lvl5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5pPr>
              <a:lvl6pPr marL="4572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6pPr>
              <a:lvl7pPr marL="9144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7pPr>
              <a:lvl8pPr marL="13716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8pPr>
              <a:lvl9pPr marL="18288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333" dirty="0"/>
                <a:t>Customer Solutions Marketing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699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92" userDrawn="1">
          <p15:clr>
            <a:srgbClr val="FBAE40"/>
          </p15:clr>
        </p15:guide>
        <p15:guide id="3" orient="horz" pos="2924" userDrawn="1">
          <p15:clr>
            <a:srgbClr val="FBAE40"/>
          </p15:clr>
        </p15:guide>
        <p15:guide id="4" pos="3567" userDrawn="1">
          <p15:clr>
            <a:srgbClr val="FBAE40"/>
          </p15:clr>
        </p15:guide>
        <p15:guide id="7" pos="4275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0" y="2212976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39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b="0" i="0" kern="1200" dirty="0">
                <a:solidFill>
                  <a:schemeClr val="bg1"/>
                </a:solidFill>
                <a:latin typeface="CiscoSansTT Medium" panose="020B0503020201020303" pitchFamily="34" charset="-128"/>
                <a:ea typeface="CiscoSansTT Medium" panose="020B0503020201020303" pitchFamily="34" charset="-128"/>
                <a:cs typeface="CiscoSansTT Medium" panose="020B0503020201020303" pitchFamily="34" charset="-128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106792" y="0"/>
            <a:ext cx="6085209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636906" y="6322207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8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2020 Cisco and/or its affiliates. All rights reserved.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7907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92" userDrawn="1">
          <p15:clr>
            <a:srgbClr val="FBAE40"/>
          </p15:clr>
        </p15:guide>
        <p15:guide id="3" orient="horz" pos="2924" userDrawn="1">
          <p15:clr>
            <a:srgbClr val="FBAE40"/>
          </p15:clr>
        </p15:guide>
        <p15:guide id="4" pos="3567" userDrawn="1">
          <p15:clr>
            <a:srgbClr val="FBAE40"/>
          </p15:clr>
        </p15:guide>
        <p15:guide id="7" pos="4275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0" y="2212976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39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b="0" i="0" kern="1200" dirty="0">
                <a:solidFill>
                  <a:schemeClr val="bg1"/>
                </a:solidFill>
                <a:latin typeface="CiscoSansTT Medium" panose="020B0503020201020303" pitchFamily="34" charset="-128"/>
                <a:ea typeface="CiscoSansTT Medium" panose="020B0503020201020303" pitchFamily="34" charset="-128"/>
                <a:cs typeface="CiscoSansTT Medium" panose="020B0503020201020303" pitchFamily="34" charset="-128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786035" y="709087"/>
            <a:ext cx="4745567" cy="52537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636906" y="6322207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8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2020 Cisco and/or its affiliates. All rights reserved. Cisco Confidential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B0F7F6-4D58-F94F-B405-1567C0F1155B}"/>
              </a:ext>
            </a:extLst>
          </p:cNvPr>
          <p:cNvGrpSpPr/>
          <p:nvPr userDrawn="1"/>
        </p:nvGrpSpPr>
        <p:grpSpPr>
          <a:xfrm>
            <a:off x="8587390" y="6202023"/>
            <a:ext cx="2957463" cy="445436"/>
            <a:chOff x="6530110" y="4651516"/>
            <a:chExt cx="2218097" cy="33407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463F27-912D-F543-A1F6-DFE13CCD45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 flipH="1">
              <a:off x="8435751" y="4662326"/>
              <a:ext cx="312456" cy="312456"/>
            </a:xfrm>
            <a:prstGeom prst="rect">
              <a:avLst/>
            </a:prstGeom>
          </p:spPr>
        </p:pic>
        <p:sp>
          <p:nvSpPr>
            <p:cNvPr id="11" name="Title 4">
              <a:extLst>
                <a:ext uri="{FF2B5EF4-FFF2-40B4-BE49-F238E27FC236}">
                  <a16:creationId xmlns:a16="http://schemas.microsoft.com/office/drawing/2014/main" id="{68EE8533-1F00-9847-87ED-8F10AAB7AF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30110" y="4651516"/>
              <a:ext cx="1905641" cy="334077"/>
            </a:xfrm>
            <a:prstGeom prst="rect">
              <a:avLst/>
            </a:prstGeom>
          </p:spPr>
          <p:txBody>
            <a:bodyPr anchor="ctr"/>
            <a:lstStyle>
              <a:lvl1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lang="en-US" sz="2800" b="0" i="0" u="none" kern="1200" dirty="0">
                  <a:solidFill>
                    <a:schemeClr val="tx2"/>
                  </a:solidFill>
                  <a:latin typeface="+mj-lt"/>
                  <a:ea typeface="CiscoSansTT Thin" charset="0"/>
                  <a:cs typeface="CiscoSansTT Thin" charset="0"/>
                </a:defRPr>
              </a:lvl1pPr>
              <a:lvl2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2pPr>
              <a:lvl3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3pPr>
              <a:lvl4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4pPr>
              <a:lvl5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5pPr>
              <a:lvl6pPr marL="4572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6pPr>
              <a:lvl7pPr marL="9144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7pPr>
              <a:lvl8pPr marL="13716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8pPr>
              <a:lvl9pPr marL="18288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333" dirty="0"/>
                <a:t>Customer Solutions Marketing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601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2928" userDrawn="1">
          <p15:clr>
            <a:srgbClr val="FBAE40"/>
          </p15:clr>
        </p15:guide>
        <p15:guide id="4" pos="3567" userDrawn="1">
          <p15:clr>
            <a:srgbClr val="FBAE40"/>
          </p15:clr>
        </p15:guide>
        <p15:guide id="7" pos="4275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0" y="2212976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39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b="0" i="0" kern="1200" dirty="0">
                <a:solidFill>
                  <a:schemeClr val="bg1"/>
                </a:solidFill>
                <a:latin typeface="CiscoSansTT Medium" panose="020B0503020201020303" pitchFamily="34" charset="-128"/>
                <a:ea typeface="CiscoSansTT Medium" panose="020B0503020201020303" pitchFamily="34" charset="-128"/>
                <a:cs typeface="CiscoSansTT Medium" panose="020B0503020201020303" pitchFamily="34" charset="-128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6786035" y="709083"/>
            <a:ext cx="4745567" cy="52586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ltGray">
          <a:xfrm>
            <a:off x="636906" y="6322207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8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2020 Cisco and/or its affiliates. All rights reserved. Cisco Confidential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2F0F85-0BF1-EA41-A38D-28BCF6459FB8}"/>
              </a:ext>
            </a:extLst>
          </p:cNvPr>
          <p:cNvGrpSpPr/>
          <p:nvPr userDrawn="1"/>
        </p:nvGrpSpPr>
        <p:grpSpPr>
          <a:xfrm>
            <a:off x="8587390" y="6202023"/>
            <a:ext cx="2957463" cy="445436"/>
            <a:chOff x="6530110" y="4651516"/>
            <a:chExt cx="2218097" cy="3340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85F62FB-6402-6B4D-9C2B-3E3E2355C4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 flipH="1">
              <a:off x="8435751" y="4662326"/>
              <a:ext cx="312456" cy="312456"/>
            </a:xfrm>
            <a:prstGeom prst="rect">
              <a:avLst/>
            </a:prstGeom>
          </p:spPr>
        </p:pic>
        <p:sp>
          <p:nvSpPr>
            <p:cNvPr id="14" name="Title 4">
              <a:extLst>
                <a:ext uri="{FF2B5EF4-FFF2-40B4-BE49-F238E27FC236}">
                  <a16:creationId xmlns:a16="http://schemas.microsoft.com/office/drawing/2014/main" id="{E42BBAC7-2392-894D-8AEA-26B362315E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30110" y="4651516"/>
              <a:ext cx="1905641" cy="334077"/>
            </a:xfrm>
            <a:prstGeom prst="rect">
              <a:avLst/>
            </a:prstGeom>
          </p:spPr>
          <p:txBody>
            <a:bodyPr anchor="ctr"/>
            <a:lstStyle>
              <a:lvl1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lang="en-US" sz="2800" b="0" i="0" u="none" kern="1200" dirty="0">
                  <a:solidFill>
                    <a:schemeClr val="tx2"/>
                  </a:solidFill>
                  <a:latin typeface="+mj-lt"/>
                  <a:ea typeface="CiscoSansTT Thin" charset="0"/>
                  <a:cs typeface="CiscoSansTT Thin" charset="0"/>
                </a:defRPr>
              </a:lvl1pPr>
              <a:lvl2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2pPr>
              <a:lvl3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3pPr>
              <a:lvl4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4pPr>
              <a:lvl5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5pPr>
              <a:lvl6pPr marL="4572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6pPr>
              <a:lvl7pPr marL="9144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7pPr>
              <a:lvl8pPr marL="13716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8pPr>
              <a:lvl9pPr marL="18288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333" dirty="0"/>
                <a:t>Customer Solutions Marketing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997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92" userDrawn="1">
          <p15:clr>
            <a:srgbClr val="FBAE40"/>
          </p15:clr>
        </p15:guide>
        <p15:guide id="3" orient="horz" pos="2928" userDrawn="1">
          <p15:clr>
            <a:srgbClr val="FBAE40"/>
          </p15:clr>
        </p15:guide>
        <p15:guide id="4" pos="3567" userDrawn="1">
          <p15:clr>
            <a:srgbClr val="FBAE40"/>
          </p15:clr>
        </p15:guide>
        <p15:guide id="7" pos="4275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FBD6C8F3-15EC-664E-AD47-D8DF39F87CB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017327" y="2838770"/>
            <a:ext cx="2157349" cy="114609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chemeClr val="bg1"/>
              </a:solidFill>
              <a:latin typeface="CiscoSansTT ExtraLight" panose="020B0303020201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323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11BB27-8AA2-844F-A379-311BABDD4E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7079" y="2453640"/>
            <a:ext cx="4657845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94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906883" y="1915576"/>
            <a:ext cx="10243904" cy="4261109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667" b="0" i="0">
                <a:solidFill>
                  <a:schemeClr val="tx1">
                    <a:alpha val="75000"/>
                  </a:schemeClr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8EF0BD4-7EF2-4829-B682-7DF7A22156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2553" y="1321474"/>
            <a:ext cx="10512569" cy="385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b="0" dirty="0"/>
            </a:lvl1pPr>
          </a:lstStyle>
          <a:p>
            <a:pPr marL="304776" lvl="0" indent="-304776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BE8E4-C4E8-4D29-AAC8-4D57171FC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549" y="261487"/>
            <a:ext cx="10515600" cy="9800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530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2426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latin typeface="+mj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0683" y="320842"/>
            <a:ext cx="11307184" cy="5688861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1407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7" y="5158359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+mn-lt"/>
                <a:cs typeface="CiscoSansTT ExtraLight"/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7" y="5478355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7" y="5798351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5" y="4281951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406355" indent="0">
              <a:buNone/>
              <a:defRPr/>
            </a:lvl2pPr>
            <a:lvl3pPr marL="569840" indent="0">
              <a:buNone/>
              <a:defRPr/>
            </a:lvl3pPr>
            <a:lvl4pPr marL="688891" indent="0">
              <a:buNone/>
              <a:defRPr/>
            </a:lvl4pPr>
            <a:lvl5pPr marL="801588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8" y="3519969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333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625995" y="521746"/>
            <a:ext cx="1060704" cy="563500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2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48FB0AAD-195E-7C4C-8704-A0ECB766D2F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5995" y="521746"/>
            <a:ext cx="1060704" cy="563500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2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2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70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89" indent="-533264" algn="l">
              <a:lnSpc>
                <a:spcPct val="90000"/>
              </a:lnSpc>
              <a:defRPr sz="5333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2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70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89" indent="-533264" algn="l">
              <a:lnSpc>
                <a:spcPct val="90000"/>
              </a:lnSpc>
              <a:defRPr sz="5333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2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66752" y="5233663"/>
            <a:ext cx="10852149" cy="663195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3867"/>
              </a:lnSpc>
              <a:spcBef>
                <a:spcPts val="0"/>
              </a:spcBef>
              <a:buNone/>
              <a:defRPr sz="32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0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3"/>
            <a:ext cx="12401551" cy="3790949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8381" y="4072691"/>
            <a:ext cx="11152315" cy="716158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4267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05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6464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5747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1212426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latin typeface="+mj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0683" y="320843"/>
            <a:ext cx="11307184" cy="5688861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517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602317"/>
            <a:ext cx="11036459" cy="451908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84" indent="-228589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09570" indent="-220122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914354" indent="-146043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214652" indent="-228542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443195" indent="-224309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6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44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60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59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26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24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12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Relationship Id="rId27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6" r:id="rId2"/>
    <p:sldLayoutId id="2147484013" r:id="rId3"/>
    <p:sldLayoutId id="2147483982" r:id="rId4"/>
    <p:sldLayoutId id="2147484014" r:id="rId5"/>
    <p:sldLayoutId id="2147483978" r:id="rId6"/>
    <p:sldLayoutId id="2147483979" r:id="rId7"/>
    <p:sldLayoutId id="2147483980" r:id="rId8"/>
    <p:sldLayoutId id="2147483981" r:id="rId9"/>
    <p:sldLayoutId id="2147483879" r:id="rId10"/>
    <p:sldLayoutId id="2147483976" r:id="rId11"/>
    <p:sldLayoutId id="2147483885" r:id="rId12"/>
    <p:sldLayoutId id="2147484011" r:id="rId13"/>
    <p:sldLayoutId id="2147483985" r:id="rId14"/>
    <p:sldLayoutId id="2147483986" r:id="rId15"/>
    <p:sldLayoutId id="2147484012" r:id="rId16"/>
    <p:sldLayoutId id="2147483969" r:id="rId17"/>
    <p:sldLayoutId id="2147483968" r:id="rId18"/>
    <p:sldLayoutId id="2147483973" r:id="rId19"/>
    <p:sldLayoutId id="2147483967" r:id="rId20"/>
    <p:sldLayoutId id="2147483970" r:id="rId21"/>
    <p:sldLayoutId id="2147483987" r:id="rId22"/>
    <p:sldLayoutId id="2147483983" r:id="rId23"/>
    <p:sldLayoutId id="2147483971" r:id="rId24"/>
    <p:sldLayoutId id="2147483972" r:id="rId25"/>
    <p:sldLayoutId id="2147483897" r:id="rId26"/>
    <p:sldLayoutId id="2147484015" r:id="rId27"/>
    <p:sldLayoutId id="2147484016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733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2pPr>
      <a:lvl3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3pPr>
      <a:lvl4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4pPr>
      <a:lvl5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5pPr>
      <a:lvl6pPr marL="609585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6pPr>
      <a:lvl7pPr marL="1219170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7pPr>
      <a:lvl8pPr marL="1828754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8pPr>
      <a:lvl9pPr marL="2438339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226478" indent="-226478" algn="l" defTabSz="912261" rtl="0" eaLnBrk="1" fontAlgn="base" hangingPunct="1">
        <a:lnSpc>
          <a:spcPct val="95000"/>
        </a:lnSpc>
        <a:spcBef>
          <a:spcPts val="1433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478355" indent="-287859" algn="l" defTabSz="912261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8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575719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6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670967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766214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1151779" indent="-228588" algn="l" defTabSz="914346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761" indent="-228557" algn="l" defTabSz="914346" rtl="0" eaLnBrk="1" latinLnBrk="0" hangingPunct="1">
        <a:spcBef>
          <a:spcPts val="800"/>
        </a:spcBef>
        <a:buFont typeface="Arial" pitchFamily="34" charset="0"/>
        <a:buChar char="•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213" indent="0" algn="l" defTabSz="914346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4" indent="-228588" algn="l" defTabSz="9143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1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56" userDrawn="1">
          <p15:clr>
            <a:srgbClr val="F26B43"/>
          </p15:clr>
        </p15:guide>
        <p15:guide id="2" pos="448" userDrawn="1">
          <p15:clr>
            <a:srgbClr val="F26B43"/>
          </p15:clr>
        </p15:guide>
        <p15:guide id="3" pos="7264" userDrawn="1">
          <p15:clr>
            <a:srgbClr val="F26B43"/>
          </p15:clr>
        </p15:guide>
        <p15:guide id="4" orient="horz" pos="1009" userDrawn="1">
          <p15:clr>
            <a:srgbClr val="F26B43"/>
          </p15:clr>
        </p15:guide>
        <p15:guide id="5" orient="horz" pos="447" userDrawn="1">
          <p15:clr>
            <a:srgbClr val="F26B43"/>
          </p15:clr>
        </p15:guide>
        <p15:guide id="6" pos="3835" userDrawn="1">
          <p15:clr>
            <a:srgbClr val="F26B43"/>
          </p15:clr>
        </p15:guide>
        <p15:guide id="7" orient="horz" pos="139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12269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  <p:sldLayoutId id="2147484048" r:id="rId13"/>
    <p:sldLayoutId id="2147484049" r:id="rId14"/>
    <p:sldLayoutId id="2147484050" r:id="rId15"/>
    <p:sldLayoutId id="2147484051" r:id="rId16"/>
    <p:sldLayoutId id="2147484052" r:id="rId17"/>
    <p:sldLayoutId id="2147484053" r:id="rId18"/>
    <p:sldLayoutId id="2147484054" r:id="rId19"/>
    <p:sldLayoutId id="2147484055" r:id="rId20"/>
    <p:sldLayoutId id="2147484056" r:id="rId21"/>
    <p:sldLayoutId id="2147484057" r:id="rId22"/>
    <p:sldLayoutId id="2147484058" r:id="rId23"/>
    <p:sldLayoutId id="2147484059" r:id="rId24"/>
    <p:sldLayoutId id="2147484060" r:id="rId25"/>
    <p:sldLayoutId id="2147484061" r:id="rId26"/>
    <p:sldLayoutId id="2147484062" r:id="rId27"/>
    <p:sldLayoutId id="2147484064" r:id="rId28"/>
    <p:sldLayoutId id="2147484065" r:id="rId29"/>
    <p:sldLayoutId id="2147484067" r:id="rId30"/>
    <p:sldLayoutId id="2147484068" r:id="rId31"/>
    <p:sldLayoutId id="2147484069" r:id="rId32"/>
    <p:sldLayoutId id="2147484070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733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2pPr>
      <a:lvl3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3pPr>
      <a:lvl4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4pPr>
      <a:lvl5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5pPr>
      <a:lvl6pPr marL="609585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6pPr>
      <a:lvl7pPr marL="1219170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7pPr>
      <a:lvl8pPr marL="1828754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8pPr>
      <a:lvl9pPr marL="2438339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226478" indent="-226478" algn="l" defTabSz="912261" rtl="0" eaLnBrk="1" fontAlgn="base" hangingPunct="1">
        <a:lnSpc>
          <a:spcPct val="95000"/>
        </a:lnSpc>
        <a:spcBef>
          <a:spcPts val="1433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478355" indent="-287859" algn="l" defTabSz="912261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8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575719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6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670967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766214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1151779" indent="-228588" algn="l" defTabSz="914346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761" indent="-228557" algn="l" defTabSz="914346" rtl="0" eaLnBrk="1" latinLnBrk="0" hangingPunct="1">
        <a:spcBef>
          <a:spcPts val="800"/>
        </a:spcBef>
        <a:buFont typeface="Arial" pitchFamily="34" charset="0"/>
        <a:buChar char="•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213" indent="0" algn="l" defTabSz="914346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4" indent="-228588" algn="l" defTabSz="9143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1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56" userDrawn="1">
          <p15:clr>
            <a:srgbClr val="F26B43"/>
          </p15:clr>
        </p15:guide>
        <p15:guide id="2" pos="448" userDrawn="1">
          <p15:clr>
            <a:srgbClr val="F26B43"/>
          </p15:clr>
        </p15:guide>
        <p15:guide id="3" pos="7264" userDrawn="1">
          <p15:clr>
            <a:srgbClr val="F26B43"/>
          </p15:clr>
        </p15:guide>
        <p15:guide id="4" orient="horz" pos="1009" userDrawn="1">
          <p15:clr>
            <a:srgbClr val="F26B43"/>
          </p15:clr>
        </p15:guide>
        <p15:guide id="5" orient="horz" pos="447" userDrawn="1">
          <p15:clr>
            <a:srgbClr val="F26B43"/>
          </p15:clr>
        </p15:guide>
        <p15:guide id="6" pos="3835" userDrawn="1">
          <p15:clr>
            <a:srgbClr val="F26B43"/>
          </p15:clr>
        </p15:guide>
        <p15:guide id="7" orient="horz" pos="139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267513"/>
            <a:ext cx="11127317" cy="71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20" rIns="91424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Headline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636907" y="6322207"/>
            <a:ext cx="453473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2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2020 Cisco and/or its affiliates. All rights reserved.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2576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  <p:sldLayoutId id="2147484086" r:id="rId14"/>
    <p:sldLayoutId id="2147484087" r:id="rId15"/>
    <p:sldLayoutId id="2147484088" r:id="rId16"/>
    <p:sldLayoutId id="2147484089" r:id="rId17"/>
    <p:sldLayoutId id="2147484090" r:id="rId18"/>
    <p:sldLayoutId id="2147484091" r:id="rId19"/>
    <p:sldLayoutId id="2147484092" r:id="rId20"/>
    <p:sldLayoutId id="2147484093" r:id="rId21"/>
    <p:sldLayoutId id="2147484094" r:id="rId22"/>
    <p:sldLayoutId id="2147484095" r:id="rId23"/>
    <p:sldLayoutId id="2147484096" r:id="rId24"/>
    <p:sldLayoutId id="2147484097" r:id="rId25"/>
    <p:sldLayoutId id="2147484098" r:id="rId26"/>
    <p:sldLayoutId id="2147484099" r:id="rId27"/>
    <p:sldLayoutId id="2147484100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2239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4267" b="0" i="0" u="none" kern="1200" baseline="0" dirty="0">
          <a:solidFill>
            <a:schemeClr val="tx2"/>
          </a:solidFill>
          <a:latin typeface="CiscoSansTT Medium" panose="020B0503020201020303" pitchFamily="34" charset="-128"/>
          <a:ea typeface="CiscoSansTT Thin" charset="0"/>
          <a:cs typeface="CiscoSansTT Thin" charset="0"/>
        </a:defRPr>
      </a:lvl1pPr>
      <a:lvl2pPr algn="l" defTabSz="912239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2pPr>
      <a:lvl3pPr algn="l" defTabSz="912239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3pPr>
      <a:lvl4pPr algn="l" defTabSz="912239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4pPr>
      <a:lvl5pPr algn="l" defTabSz="912239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5pPr>
      <a:lvl6pPr marL="609570" algn="l" defTabSz="912239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6pPr>
      <a:lvl7pPr marL="1219140" algn="l" defTabSz="912239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7pPr>
      <a:lvl8pPr marL="1828709" algn="l" defTabSz="912239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8pPr>
      <a:lvl9pPr marL="2438278" algn="l" defTabSz="912239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226473" indent="-226473" algn="l" defTabSz="912239" rtl="0" eaLnBrk="1" fontAlgn="base" hangingPunct="1">
        <a:lnSpc>
          <a:spcPct val="95000"/>
        </a:lnSpc>
        <a:spcBef>
          <a:spcPts val="1433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478343" indent="-287851" algn="l" defTabSz="912239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8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575704" indent="-226473" algn="l" defTabSz="912239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6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670950" indent="-226473" algn="l" defTabSz="912239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766196" indent="-226473" algn="l" defTabSz="912239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1151750" indent="-228582" algn="l" defTabSz="914324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730" indent="-228552" algn="l" defTabSz="914324" rtl="0" eaLnBrk="1" latinLnBrk="0" hangingPunct="1">
        <a:spcBef>
          <a:spcPts val="800"/>
        </a:spcBef>
        <a:buFont typeface="Arial" pitchFamily="34" charset="0"/>
        <a:buChar char="•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133" indent="0" algn="l" defTabSz="914324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8" indent="-228582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2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91432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4" algn="l" defTabSz="91432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l" defTabSz="91432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7" algn="l" defTabSz="91432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3" algn="l" defTabSz="91432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91432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8" algn="l" defTabSz="91432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56" userDrawn="1">
          <p15:clr>
            <a:srgbClr val="F26B43"/>
          </p15:clr>
        </p15:guide>
        <p15:guide id="2" pos="448" userDrawn="1">
          <p15:clr>
            <a:srgbClr val="F26B43"/>
          </p15:clr>
        </p15:guide>
        <p15:guide id="3" pos="7264" userDrawn="1">
          <p15:clr>
            <a:srgbClr val="F26B43"/>
          </p15:clr>
        </p15:guide>
        <p15:guide id="4" orient="horz" pos="1009" userDrawn="1">
          <p15:clr>
            <a:srgbClr val="F26B43"/>
          </p15:clr>
        </p15:guide>
        <p15:guide id="5" orient="horz" pos="447" userDrawn="1">
          <p15:clr>
            <a:srgbClr val="F26B43"/>
          </p15:clr>
        </p15:guide>
        <p15:guide id="6" pos="3835" userDrawn="1">
          <p15:clr>
            <a:srgbClr val="F26B43"/>
          </p15:clr>
        </p15:guide>
        <p15:guide id="7" orient="horz" pos="139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6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69726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113" r:id="rId12"/>
    <p:sldLayoutId id="2147484114" r:id="rId13"/>
    <p:sldLayoutId id="2147484115" r:id="rId14"/>
    <p:sldLayoutId id="2147484116" r:id="rId15"/>
    <p:sldLayoutId id="2147484117" r:id="rId16"/>
    <p:sldLayoutId id="2147484118" r:id="rId17"/>
    <p:sldLayoutId id="2147484119" r:id="rId18"/>
    <p:sldLayoutId id="2147484120" r:id="rId19"/>
    <p:sldLayoutId id="2147484121" r:id="rId20"/>
    <p:sldLayoutId id="2147484122" r:id="rId21"/>
    <p:sldLayoutId id="2147484123" r:id="rId22"/>
    <p:sldLayoutId id="2147484124" r:id="rId23"/>
    <p:sldLayoutId id="2147484125" r:id="rId24"/>
    <p:sldLayoutId id="2147484126" r:id="rId25"/>
    <p:sldLayoutId id="2147484127" r:id="rId26"/>
    <p:sldLayoutId id="2147484129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2239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733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912239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2pPr>
      <a:lvl3pPr algn="l" defTabSz="912239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3pPr>
      <a:lvl4pPr algn="l" defTabSz="912239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4pPr>
      <a:lvl5pPr algn="l" defTabSz="912239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5pPr>
      <a:lvl6pPr marL="609570" algn="l" defTabSz="912239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6pPr>
      <a:lvl7pPr marL="1219140" algn="l" defTabSz="912239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7pPr>
      <a:lvl8pPr marL="1828709" algn="l" defTabSz="912239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8pPr>
      <a:lvl9pPr marL="2438278" algn="l" defTabSz="912239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226473" indent="-226473" algn="l" defTabSz="912239" rtl="0" eaLnBrk="1" fontAlgn="base" hangingPunct="1">
        <a:lnSpc>
          <a:spcPct val="95000"/>
        </a:lnSpc>
        <a:spcBef>
          <a:spcPts val="1433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478343" indent="-287851" algn="l" defTabSz="912239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8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575704" indent="-226473" algn="l" defTabSz="912239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6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670950" indent="-226473" algn="l" defTabSz="912239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766196" indent="-226473" algn="l" defTabSz="912239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1151750" indent="-228582" algn="l" defTabSz="914324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730" indent="-228552" algn="l" defTabSz="914324" rtl="0" eaLnBrk="1" latinLnBrk="0" hangingPunct="1">
        <a:spcBef>
          <a:spcPts val="800"/>
        </a:spcBef>
        <a:buFont typeface="Arial" pitchFamily="34" charset="0"/>
        <a:buChar char="•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133" indent="0" algn="l" defTabSz="914324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8" indent="-228582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2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91432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4" algn="l" defTabSz="91432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9" algn="l" defTabSz="91432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7" algn="l" defTabSz="91432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3" algn="l" defTabSz="91432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91432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8" algn="l" defTabSz="91432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56">
          <p15:clr>
            <a:srgbClr val="F26B43"/>
          </p15:clr>
        </p15:guide>
        <p15:guide id="2" pos="448">
          <p15:clr>
            <a:srgbClr val="F26B43"/>
          </p15:clr>
        </p15:guide>
        <p15:guide id="3" pos="7264">
          <p15:clr>
            <a:srgbClr val="F26B43"/>
          </p15:clr>
        </p15:guide>
        <p15:guide id="4" orient="horz" pos="1009">
          <p15:clr>
            <a:srgbClr val="F26B43"/>
          </p15:clr>
        </p15:guide>
        <p15:guide id="5" orient="horz" pos="447">
          <p15:clr>
            <a:srgbClr val="F26B43"/>
          </p15:clr>
        </p15:guide>
        <p15:guide id="6" pos="3835">
          <p15:clr>
            <a:srgbClr val="F26B43"/>
          </p15:clr>
        </p15:guide>
        <p15:guide id="7" orient="horz" pos="13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17.jp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raki.cisco.com/form/tria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cisco.com/c/en/us/products/unified-communications/webex-work/index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constantcontact.com/08defd39001/ca17d8e4-eba9-4f2a-9790-9a761139fd45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hyperlink" Target="https://www.ipsos.com/en-us/news-polls/Brick-and-Mortar-Retail-for-Fear-of-Getting-Sic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room&#10;&#10;Description automatically generated">
            <a:extLst>
              <a:ext uri="{FF2B5EF4-FFF2-40B4-BE49-F238E27FC236}">
                <a16:creationId xmlns:a16="http://schemas.microsoft.com/office/drawing/2014/main" id="{6CB8869F-D14B-E842-9B57-9D247A2B95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5539" r="-1"/>
          <a:stretch/>
        </p:blipFill>
        <p:spPr>
          <a:xfrm>
            <a:off x="0" y="1"/>
            <a:ext cx="121919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ED5006-2A78-2B42-8751-C161725C5A66}"/>
              </a:ext>
            </a:extLst>
          </p:cNvPr>
          <p:cNvSpPr/>
          <p:nvPr/>
        </p:nvSpPr>
        <p:spPr>
          <a:xfrm>
            <a:off x="28" y="4602862"/>
            <a:ext cx="12191973" cy="203679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5073"/>
              </a:solidFill>
              <a:effectLst/>
              <a:uLnTx/>
              <a:uFillTx/>
              <a:latin typeface="CiscoSansTT ExtraLight"/>
              <a:ea typeface="+mn-ea"/>
              <a:cs typeface="+mn-cs"/>
              <a:sym typeface="Arial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780EB5B8-4CFD-F64F-860E-64A50B6FFEDE}"/>
              </a:ext>
            </a:extLst>
          </p:cNvPr>
          <p:cNvSpPr txBox="1">
            <a:spLocks/>
          </p:cNvSpPr>
          <p:nvPr/>
        </p:nvSpPr>
        <p:spPr>
          <a:xfrm>
            <a:off x="300317" y="4836201"/>
            <a:ext cx="11761057" cy="859640"/>
          </a:xfrm>
          <a:prstGeom prst="rect">
            <a:avLst/>
          </a:prstGeom>
        </p:spPr>
        <p:txBody>
          <a:bodyPr/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 dirty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4196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" panose="020B0503020201020303" pitchFamily="34" charset="0"/>
                <a:cs typeface="CiscoSansTT" panose="020B0503020201020303" pitchFamily="34" charset="0"/>
                <a:sym typeface="Arial"/>
              </a:rPr>
              <a:t>Workplace Monitoring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FCDC2A-601A-A04E-A7C7-1054DFB4491E}"/>
              </a:ext>
            </a:extLst>
          </p:cNvPr>
          <p:cNvSpPr txBox="1"/>
          <p:nvPr/>
        </p:nvSpPr>
        <p:spPr>
          <a:xfrm>
            <a:off x="300317" y="5679580"/>
            <a:ext cx="11050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9" marR="0" lvl="0" indent="0" algn="l" defTabSz="609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iscoSansTT ExtraLight"/>
                <a:ea typeface="ＭＳ Ｐゴシック" charset="0"/>
                <a:cs typeface="Arial"/>
                <a:sym typeface="Arial"/>
              </a:rPr>
              <a:t>Technology for a smarter, safer business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/>
              <a:sym typeface="Arial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6EAF592-EA69-4DD3-B6CD-BEA249A8A91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4959" y="218345"/>
            <a:ext cx="1525351" cy="810344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iscoSansTT Extra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24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53F337-A88B-4A47-A740-DB751A44D4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639" y="2580328"/>
            <a:ext cx="3017500" cy="1697344"/>
          </a:xfrm>
          <a:prstGeom prst="rect">
            <a:avLst/>
          </a:prstGeom>
          <a:ln w="6350" cap="rnd">
            <a:solidFill>
              <a:schemeClr val="bg2">
                <a:lumMod val="75000"/>
              </a:schemeClr>
            </a:solidFill>
            <a:miter lim="8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FF706E-CED0-407F-B165-1DA7532A2C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147" y="4493548"/>
            <a:ext cx="3022293" cy="1700040"/>
          </a:xfrm>
          <a:prstGeom prst="rect">
            <a:avLst/>
          </a:prstGeom>
          <a:ln w="6350" cap="rnd">
            <a:solidFill>
              <a:schemeClr val="bg2">
                <a:lumMod val="75000"/>
              </a:schemeClr>
            </a:solidFill>
            <a:miter lim="800000"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4A58E6-460F-49B7-8C27-BA70EAD424D5}"/>
              </a:ext>
            </a:extLst>
          </p:cNvPr>
          <p:cNvSpPr/>
          <p:nvPr/>
        </p:nvSpPr>
        <p:spPr>
          <a:xfrm>
            <a:off x="583688" y="1616452"/>
            <a:ext cx="50461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Use the API to connect a Meraki™ MV smart camera with Cisco® Webex Teams™.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Teams receives alerts with video links or snapshots for review. 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If users need to take action, they can coordinate a response and stay in touch using Webex® to call or videoconference with just one click. 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Seamless communication coupled with graphical, visual representations of incidents give you the power to take fast action.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E1964D29-1643-4658-8295-5F3224F0486B}"/>
              </a:ext>
            </a:extLst>
          </p:cNvPr>
          <p:cNvSpPr/>
          <p:nvPr/>
        </p:nvSpPr>
        <p:spPr>
          <a:xfrm>
            <a:off x="6455764" y="664412"/>
            <a:ext cx="2659378" cy="14874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iscoSansTT ExtraLight" panose="020B03030202010203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E09293B-EEFE-134F-A8E2-0352CDFBE205}"/>
              </a:ext>
            </a:extLst>
          </p:cNvPr>
          <p:cNvSpPr txBox="1">
            <a:spLocks/>
          </p:cNvSpPr>
          <p:nvPr/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b="0" i="0" u="none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  <a:lvl2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609585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1219170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828754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2438339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Solve Problems in Real Time</a:t>
            </a:r>
          </a:p>
        </p:txBody>
      </p:sp>
    </p:spTree>
    <p:extLst>
      <p:ext uri="{BB962C8B-B14F-4D97-AF65-F5344CB8AC3E}">
        <p14:creationId xmlns:p14="http://schemas.microsoft.com/office/powerpoint/2010/main" val="12013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42219B-AD80-4FC8-BFAB-548596A43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99" y="1676400"/>
            <a:ext cx="5103284" cy="28194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Smart </a:t>
            </a:r>
            <a:r>
              <a:rPr lang="en-US" sz="4000" dirty="0">
                <a:solidFill>
                  <a:schemeClr val="bg2"/>
                </a:solidFill>
              </a:rPr>
              <a:t>Cameras</a:t>
            </a:r>
            <a:r>
              <a:rPr lang="en-US" dirty="0">
                <a:solidFill>
                  <a:schemeClr val="bg2"/>
                </a:solidFill>
              </a:rPr>
              <a:t> Designed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with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Security in Mind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A1F4D8-AE52-094E-9400-FD92A7BE2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380" y="4723569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137D8C-3679-FF4B-BDEE-8F4605727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2293" y="1053597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BC9C27-4649-FD4E-9405-4D965603DE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836" y="3555630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9CB2FF-BA13-9B4D-BC95-10CD78F0E4E6}"/>
              </a:ext>
            </a:extLst>
          </p:cNvPr>
          <p:cNvSpPr txBox="1"/>
          <p:nvPr/>
        </p:nvSpPr>
        <p:spPr>
          <a:xfrm>
            <a:off x="7703608" y="1187631"/>
            <a:ext cx="3890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Hardware and software security, built-in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9B4BB-6335-BD45-BB88-F6C2B69BE2D8}"/>
              </a:ext>
            </a:extLst>
          </p:cNvPr>
          <p:cNvSpPr txBox="1"/>
          <p:nvPr/>
        </p:nvSpPr>
        <p:spPr>
          <a:xfrm>
            <a:off x="7703608" y="2440789"/>
            <a:ext cx="3890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Automatic firmware upgrades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3C4775-8D13-D449-8E15-C82220BD8221}"/>
              </a:ext>
            </a:extLst>
          </p:cNvPr>
          <p:cNvSpPr txBox="1"/>
          <p:nvPr/>
        </p:nvSpPr>
        <p:spPr>
          <a:xfrm>
            <a:off x="7703608" y="3597064"/>
            <a:ext cx="3890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Automatic, always-on video encryption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691AB5-0FDC-DD4B-B7DA-2E6BFA7828DC}"/>
              </a:ext>
            </a:extLst>
          </p:cNvPr>
          <p:cNvSpPr txBox="1"/>
          <p:nvPr/>
        </p:nvSpPr>
        <p:spPr>
          <a:xfrm>
            <a:off x="7703608" y="5015098"/>
            <a:ext cx="3890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Role-based access and audit logs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EC3014-E3E2-244E-9144-6725D08547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750" y="2230952"/>
            <a:ext cx="914400" cy="914400"/>
          </a:xfrm>
          <a:prstGeom prst="rect">
            <a:avLst/>
          </a:prstGeom>
        </p:spPr>
      </p:pic>
      <p:sp>
        <p:nvSpPr>
          <p:cNvPr id="17" name="Rectangle 4">
            <a:extLst>
              <a:ext uri="{FF2B5EF4-FFF2-40B4-BE49-F238E27FC236}">
                <a16:creationId xmlns:a16="http://schemas.microsoft.com/office/drawing/2014/main" id="{38445995-4529-E04B-8C70-D6A21FE7F8E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29197" y="6513184"/>
            <a:ext cx="453473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2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baseline="0" dirty="0">
                <a:solidFill>
                  <a:schemeClr val="bg2"/>
                </a:solidFill>
                <a:latin typeface="+mn-lt"/>
                <a:ea typeface="+mn-ea"/>
                <a:cs typeface="CiscoSans Thin"/>
              </a:rPr>
              <a:t>© 2020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1567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B74EF2-BC73-4791-86A4-C67F3F1A6D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8613" y="1727184"/>
            <a:ext cx="4882699" cy="3901157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</a:rPr>
              <a:t>Upgrade from analog security:</a:t>
            </a:r>
            <a:r>
              <a:rPr lang="en-US" sz="2000" dirty="0">
                <a:solidFill>
                  <a:schemeClr val="bg1"/>
                </a:solidFill>
              </a:rPr>
              <a:t> Same coverage, greater simplicity and security with minimal downtime.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Remote or outdoor areas: </a:t>
            </a:r>
            <a:r>
              <a:rPr lang="en-US" sz="2000" dirty="0">
                <a:solidFill>
                  <a:schemeClr val="bg1"/>
                </a:solidFill>
              </a:rPr>
              <a:t>Visibility into challenging locations far from the primary site.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Temporary site security: </a:t>
            </a:r>
            <a:r>
              <a:rPr lang="en-US" sz="2000" dirty="0">
                <a:solidFill>
                  <a:schemeClr val="bg1"/>
                </a:solidFill>
              </a:rPr>
              <a:t>Security where you need it; run multiple cameras from a single cell signal.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CE29DC-BB61-4A4E-B298-33ACCE70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01" y="1945341"/>
            <a:ext cx="4915412" cy="2115671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2"/>
                </a:solidFill>
              </a:rPr>
              <a:t>Simplify</a:t>
            </a:r>
            <a:r>
              <a:rPr lang="en-US" sz="4800" dirty="0">
                <a:solidFill>
                  <a:schemeClr val="bg2"/>
                </a:solidFill>
              </a:rPr>
              <a:t> </a:t>
            </a:r>
            <a:r>
              <a:rPr lang="en-US" sz="4000" dirty="0">
                <a:solidFill>
                  <a:schemeClr val="bg2"/>
                </a:solidFill>
              </a:rPr>
              <a:t>Deployments </a:t>
            </a:r>
            <a:br>
              <a:rPr lang="en-US" sz="4000" dirty="0">
                <a:solidFill>
                  <a:schemeClr val="bg2"/>
                </a:solidFill>
              </a:rPr>
            </a:br>
            <a:r>
              <a:rPr lang="en-US" sz="4000" dirty="0">
                <a:solidFill>
                  <a:schemeClr val="bg2"/>
                </a:solidFill>
              </a:rPr>
              <a:t>with </a:t>
            </a:r>
            <a:br>
              <a:rPr lang="en-US" sz="4000" dirty="0">
                <a:solidFill>
                  <a:schemeClr val="bg2"/>
                </a:solidFill>
              </a:rPr>
            </a:br>
            <a:r>
              <a:rPr lang="en-US" sz="4000" dirty="0">
                <a:solidFill>
                  <a:schemeClr val="bg2"/>
                </a:solidFill>
              </a:rPr>
              <a:t>Wireless</a:t>
            </a:r>
            <a:endParaRPr lang="en-US" sz="4800" dirty="0">
              <a:solidFill>
                <a:schemeClr val="bg2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0279A43-3299-0746-A6CF-D178695DD8D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29197" y="6513184"/>
            <a:ext cx="453473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2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baseline="0" dirty="0">
                <a:solidFill>
                  <a:schemeClr val="bg2"/>
                </a:solidFill>
                <a:latin typeface="+mn-lt"/>
                <a:ea typeface="+mn-ea"/>
                <a:cs typeface="CiscoSans Thin"/>
              </a:rPr>
              <a:t>© 2020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4522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596F8D4-13D3-A147-B8E5-77DF6A7E487F}"/>
              </a:ext>
            </a:extLst>
          </p:cNvPr>
          <p:cNvGrpSpPr/>
          <p:nvPr/>
        </p:nvGrpSpPr>
        <p:grpSpPr>
          <a:xfrm>
            <a:off x="-80683" y="3194232"/>
            <a:ext cx="12099584" cy="3200400"/>
            <a:chOff x="4690" y="1584373"/>
            <a:chExt cx="7840281" cy="4519084"/>
          </a:xfrm>
          <a:solidFill>
            <a:schemeClr val="bg2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D21027-F558-B443-BE2E-8CE059890DE3}"/>
                </a:ext>
              </a:extLst>
            </p:cNvPr>
            <p:cNvSpPr/>
            <p:nvPr/>
          </p:nvSpPr>
          <p:spPr>
            <a:xfrm>
              <a:off x="4690" y="1584374"/>
              <a:ext cx="6466114" cy="4519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>
                <a:defRPr/>
              </a:pPr>
              <a:endParaRPr lang="en-US" dirty="0">
                <a:solidFill>
                  <a:srgbClr val="005073"/>
                </a:solidFill>
                <a:latin typeface="CiscoSansTT ExtraLigh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5DE0763-EC2C-E947-AD36-F173D2AE580C}"/>
                </a:ext>
              </a:extLst>
            </p:cNvPr>
            <p:cNvSpPr/>
            <p:nvPr/>
          </p:nvSpPr>
          <p:spPr>
            <a:xfrm>
              <a:off x="4928817" y="1584373"/>
              <a:ext cx="2916154" cy="451908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5A1626-D10C-4CF5-9B22-06F8E1E4C0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6401" y="1602317"/>
            <a:ext cx="11036459" cy="2146723"/>
          </a:xfrm>
        </p:spPr>
        <p:txBody>
          <a:bodyPr/>
          <a:lstStyle/>
          <a:p>
            <a:pPr>
              <a:buClr>
                <a:schemeClr val="bg2"/>
              </a:buClr>
            </a:pPr>
            <a:r>
              <a:rPr lang="en-US" sz="2000" dirty="0">
                <a:solidFill>
                  <a:schemeClr val="bg2"/>
                </a:solidFill>
              </a:rPr>
              <a:t>Cisco® Meraki™ MR series access points include enterprise-class security to safeguard your network from attacks.</a:t>
            </a:r>
          </a:p>
          <a:p>
            <a:pPr>
              <a:buClr>
                <a:schemeClr val="bg2"/>
              </a:buClr>
            </a:pPr>
            <a:r>
              <a:rPr lang="en-US" sz="2000" dirty="0">
                <a:solidFill>
                  <a:schemeClr val="bg2"/>
                </a:solidFill>
              </a:rPr>
              <a:t>Cisco Meraki MX security appliances include firewall protection, intrusion detection, and content filtering.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3913C5-FD93-4F27-A83C-E4D39647B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2"/>
                </a:solidFill>
              </a:rPr>
              <a:t>Connect to a Secure Wireless Network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55056AC-B457-45E7-AA9E-6A397D26FFF7}"/>
              </a:ext>
            </a:extLst>
          </p:cNvPr>
          <p:cNvSpPr/>
          <p:nvPr/>
        </p:nvSpPr>
        <p:spPr>
          <a:xfrm>
            <a:off x="2721505" y="3345109"/>
            <a:ext cx="6210299" cy="3049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iscoSans ExtraLight" panose="020B0303020201020303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1A564D45-0359-BA42-8665-FCCFD35F118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29197" y="6513184"/>
            <a:ext cx="453473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2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baseline="0" dirty="0">
                <a:solidFill>
                  <a:schemeClr val="bg2"/>
                </a:solidFill>
                <a:latin typeface="+mn-lt"/>
                <a:ea typeface="+mn-ea"/>
                <a:cs typeface="CiscoSans Thin"/>
              </a:rPr>
              <a:t>© 2020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4971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7D2B30-5E97-4A15-95AD-EBBE6041F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Use One Dashboard for the Network and Cameras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82737C-2038-4170-A49D-A92DF5C85EF7}"/>
              </a:ext>
            </a:extLst>
          </p:cNvPr>
          <p:cNvGrpSpPr/>
          <p:nvPr/>
        </p:nvGrpSpPr>
        <p:grpSpPr>
          <a:xfrm>
            <a:off x="2823115" y="1764414"/>
            <a:ext cx="6091375" cy="2718803"/>
            <a:chOff x="1552264" y="1337507"/>
            <a:chExt cx="9078643" cy="3941064"/>
          </a:xfrm>
        </p:grpSpPr>
        <p:pic>
          <p:nvPicPr>
            <p:cNvPr id="5" name="Picture 4" descr="perspective_background.png">
              <a:extLst>
                <a:ext uri="{FF2B5EF4-FFF2-40B4-BE49-F238E27FC236}">
                  <a16:creationId xmlns:a16="http://schemas.microsoft.com/office/drawing/2014/main" id="{33735463-7054-4E2B-A3B6-D18EA4103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52264" y="1337507"/>
              <a:ext cx="9078643" cy="3941064"/>
            </a:xfrm>
            <a:prstGeom prst="rect">
              <a:avLst/>
            </a:prstGeom>
          </p:spPr>
        </p:pic>
        <p:pic>
          <p:nvPicPr>
            <p:cNvPr id="6" name="Picture 5" descr="org_overview.png">
              <a:extLst>
                <a:ext uri="{FF2B5EF4-FFF2-40B4-BE49-F238E27FC236}">
                  <a16:creationId xmlns:a16="http://schemas.microsoft.com/office/drawing/2014/main" id="{EF7978D6-EC21-4868-9F22-A6D51A618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1696" y="1339776"/>
              <a:ext cx="6157739" cy="3938795"/>
            </a:xfrm>
            <a:prstGeom prst="rect">
              <a:avLst/>
            </a:prstGeom>
            <a:effectLst>
              <a:reflection blurRad="6350" stA="41000" endA="300" endPos="18000" dir="5400000" sy="-100000" algn="bl" rotWithShape="0"/>
            </a:effec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DB54C0B-5229-455C-B454-6238E032E8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03" y="5428490"/>
            <a:ext cx="1196852" cy="7094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D46A06-922F-4674-886D-4741AB836E74}"/>
              </a:ext>
            </a:extLst>
          </p:cNvPr>
          <p:cNvSpPr txBox="1"/>
          <p:nvPr/>
        </p:nvSpPr>
        <p:spPr>
          <a:xfrm>
            <a:off x="74546" y="6162280"/>
            <a:ext cx="1997099" cy="276993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 defTabSz="9094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CiscoSans" charset="0"/>
                <a:cs typeface="CiscoSans" charset="0"/>
              </a:rPr>
              <a:t>MR Wireless 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CEA1DA-A293-41F1-AE5C-25608EDECEDB}"/>
              </a:ext>
            </a:extLst>
          </p:cNvPr>
          <p:cNvSpPr txBox="1"/>
          <p:nvPr/>
        </p:nvSpPr>
        <p:spPr>
          <a:xfrm>
            <a:off x="2120326" y="6162205"/>
            <a:ext cx="2060592" cy="276993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 defTabSz="9094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CiscoSans" charset="0"/>
                <a:cs typeface="CiscoSans" charset="0"/>
              </a:rPr>
              <a:t>MS Ethernet Switches</a:t>
            </a:r>
          </a:p>
        </p:txBody>
      </p:sp>
      <p:pic>
        <p:nvPicPr>
          <p:cNvPr id="10" name="Picture 9" descr="ms-front-top.jpg">
            <a:extLst>
              <a:ext uri="{FF2B5EF4-FFF2-40B4-BE49-F238E27FC236}">
                <a16:creationId xmlns:a16="http://schemas.microsoft.com/office/drawing/2014/main" id="{00A82D1B-BA48-46A8-B88B-01ACFBFA9D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468" y="5438684"/>
            <a:ext cx="1446309" cy="6991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DDDA75-B3DF-4ECD-8B97-C83784F620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782" y="5384942"/>
            <a:ext cx="1248581" cy="8614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D5EF8D-7AED-461C-924F-4117E75AE192}"/>
              </a:ext>
            </a:extLst>
          </p:cNvPr>
          <p:cNvSpPr txBox="1"/>
          <p:nvPr/>
        </p:nvSpPr>
        <p:spPr>
          <a:xfrm>
            <a:off x="4365064" y="6162201"/>
            <a:ext cx="2226017" cy="276993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 defTabSz="9094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CiscoSans" charset="0"/>
                <a:cs typeface="CiscoSans" charset="0"/>
              </a:rPr>
              <a:t>MX Security Appliances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3DE7D6-70B5-4BA7-A168-E45028CF049D}"/>
              </a:ext>
            </a:extLst>
          </p:cNvPr>
          <p:cNvSpPr txBox="1"/>
          <p:nvPr/>
        </p:nvSpPr>
        <p:spPr>
          <a:xfrm>
            <a:off x="6437646" y="6168810"/>
            <a:ext cx="1795203" cy="461659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 defTabSz="9094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CiscoSans" charset="0"/>
                <a:cs typeface="CiscoSans" charset="0"/>
              </a:rPr>
              <a:t>SM Enterprise Mobility Management (EMM)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09360D-3AF9-4B02-9FFD-4D9B45FB9F4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646" y="5230051"/>
            <a:ext cx="913925" cy="9144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2918FC-61CC-448F-AAF4-522FA357B11C}"/>
              </a:ext>
            </a:extLst>
          </p:cNvPr>
          <p:cNvCxnSpPr>
            <a:cxnSpLocks/>
            <a:endCxn id="24" idx="2"/>
          </p:cNvCxnSpPr>
          <p:nvPr/>
        </p:nvCxnSpPr>
        <p:spPr bwMode="auto">
          <a:xfrm>
            <a:off x="1361610" y="4984870"/>
            <a:ext cx="9229920" cy="44081"/>
          </a:xfrm>
          <a:prstGeom prst="straightConnector1">
            <a:avLst/>
          </a:prstGeom>
          <a:noFill/>
          <a:ln w="762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sm" len="sm"/>
          </a:ln>
          <a:effectLst/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1688A3A9-9A6C-4660-BB49-91998FF880E6}"/>
              </a:ext>
            </a:extLst>
          </p:cNvPr>
          <p:cNvSpPr/>
          <p:nvPr/>
        </p:nvSpPr>
        <p:spPr>
          <a:xfrm>
            <a:off x="1324202" y="4882758"/>
            <a:ext cx="204225" cy="204225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A6A6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094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kern="0" dirty="0">
              <a:solidFill>
                <a:srgbClr val="FFFFFF"/>
              </a:solidFill>
              <a:latin typeface="CiscoSansTT ExtraLight" panose="020B0303020201020303" pitchFamily="34" charset="0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7CD1D03-C60D-4FDB-8F95-AD1B158592A0}"/>
              </a:ext>
            </a:extLst>
          </p:cNvPr>
          <p:cNvSpPr/>
          <p:nvPr/>
        </p:nvSpPr>
        <p:spPr>
          <a:xfrm>
            <a:off x="9075628" y="4886542"/>
            <a:ext cx="204225" cy="204225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A6A6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094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kern="0" dirty="0">
              <a:solidFill>
                <a:srgbClr val="FFFFFF"/>
              </a:solidFill>
              <a:latin typeface="CiscoSansTT ExtraLight" panose="020B0303020201020303" pitchFamily="34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89339F8-D438-4FD6-ABF8-18CAC5B49914}"/>
              </a:ext>
            </a:extLst>
          </p:cNvPr>
          <p:cNvSpPr/>
          <p:nvPr/>
        </p:nvSpPr>
        <p:spPr>
          <a:xfrm>
            <a:off x="5190152" y="4882758"/>
            <a:ext cx="204225" cy="204225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A6A6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094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kern="0" dirty="0">
              <a:solidFill>
                <a:srgbClr val="FFFFFF"/>
              </a:solidFill>
              <a:latin typeface="CiscoSansTT ExtraLight" panose="020B0303020201020303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44F6A5-5C80-4B25-80F1-29382B08E050}"/>
              </a:ext>
            </a:extLst>
          </p:cNvPr>
          <p:cNvSpPr txBox="1"/>
          <p:nvPr/>
        </p:nvSpPr>
        <p:spPr>
          <a:xfrm>
            <a:off x="8153652" y="6188075"/>
            <a:ext cx="2062749" cy="276993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 defTabSz="9094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CiscoSans" charset="0"/>
                <a:cs typeface="CiscoSans" charset="0"/>
              </a:rPr>
              <a:t>Meraki™ Insight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6F466C-3C9F-4056-ADAE-D0047AC577FB}"/>
              </a:ext>
            </a:extLst>
          </p:cNvPr>
          <p:cNvSpPr txBox="1"/>
          <p:nvPr/>
        </p:nvSpPr>
        <p:spPr>
          <a:xfrm>
            <a:off x="9858480" y="6094203"/>
            <a:ext cx="1795203" cy="461659"/>
          </a:xfrm>
          <a:prstGeom prst="rect">
            <a:avLst/>
          </a:prstGeom>
          <a:solidFill>
            <a:srgbClr val="FFFFFF"/>
          </a:solidFill>
        </p:spPr>
        <p:txBody>
          <a:bodyPr wrap="square" lIns="91435" tIns="45717" rIns="91435" bIns="45717" rtlCol="0">
            <a:spAutoFit/>
          </a:bodyPr>
          <a:lstStyle/>
          <a:p>
            <a:pPr algn="ctr" defTabSz="9094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1"/>
                </a:solidFill>
                <a:latin typeface="+mn-lt"/>
                <a:ea typeface="CiscoSans" charset="0"/>
                <a:cs typeface="CiscoSans" charset="0"/>
              </a:rPr>
              <a:t>MV Video</a:t>
            </a:r>
          </a:p>
          <a:p>
            <a:pPr algn="ctr" defTabSz="9094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chemeClr val="bg1"/>
                </a:solidFill>
                <a:latin typeface="+mn-lt"/>
                <a:ea typeface="CiscoSans" charset="0"/>
                <a:cs typeface="CiscoSans" charset="0"/>
              </a:rPr>
              <a:t>Surveillance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21DAC62-9770-4FA7-9902-BE6A50796A5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5706" y="5358240"/>
            <a:ext cx="1215347" cy="7209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0F49D002-C99F-4133-BD40-7ECEF51F6B1F}"/>
              </a:ext>
            </a:extLst>
          </p:cNvPr>
          <p:cNvSpPr/>
          <p:nvPr/>
        </p:nvSpPr>
        <p:spPr>
          <a:xfrm>
            <a:off x="3054204" y="4882758"/>
            <a:ext cx="204225" cy="204225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A6A6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094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kern="0" dirty="0">
              <a:solidFill>
                <a:srgbClr val="FFFFFF"/>
              </a:solidFill>
              <a:latin typeface="CiscoSansTT ExtraLight" panose="020B0303020201020303" pitchFamily="34" charset="0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2C18A3C-91CB-4E8A-AD16-F441C853A1FA}"/>
              </a:ext>
            </a:extLst>
          </p:cNvPr>
          <p:cNvSpPr/>
          <p:nvPr/>
        </p:nvSpPr>
        <p:spPr>
          <a:xfrm>
            <a:off x="7208020" y="4896134"/>
            <a:ext cx="204225" cy="204225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A6A6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094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kern="0" dirty="0">
              <a:solidFill>
                <a:srgbClr val="FFFFFF"/>
              </a:solidFill>
              <a:latin typeface="CiscoSansTT ExtraLight" panose="020B0303020201020303" pitchFamily="34" charset="0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65EB7D8-95F3-4252-91E8-B05F7E0A6D6E}"/>
              </a:ext>
            </a:extLst>
          </p:cNvPr>
          <p:cNvSpPr/>
          <p:nvPr/>
        </p:nvSpPr>
        <p:spPr>
          <a:xfrm>
            <a:off x="10591531" y="4926838"/>
            <a:ext cx="204225" cy="204225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A6A6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0941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kern="0" dirty="0">
              <a:solidFill>
                <a:srgbClr val="FFFFFF"/>
              </a:solidFill>
              <a:latin typeface="CiscoSansTT ExtraLight" panose="020B0303020201020303" pitchFamily="34" charset="0"/>
              <a:ea typeface="+mn-ea"/>
              <a:cs typeface="+mn-cs"/>
            </a:endParaRPr>
          </a:p>
        </p:txBody>
      </p:sp>
      <p:grpSp>
        <p:nvGrpSpPr>
          <p:cNvPr id="25" name="Google Shape;200;p28">
            <a:extLst>
              <a:ext uri="{FF2B5EF4-FFF2-40B4-BE49-F238E27FC236}">
                <a16:creationId xmlns:a16="http://schemas.microsoft.com/office/drawing/2014/main" id="{874017A2-48BB-47A5-9B63-661507C8EE9A}"/>
              </a:ext>
            </a:extLst>
          </p:cNvPr>
          <p:cNvGrpSpPr/>
          <p:nvPr/>
        </p:nvGrpSpPr>
        <p:grpSpPr>
          <a:xfrm>
            <a:off x="8748073" y="5297017"/>
            <a:ext cx="873909" cy="840831"/>
            <a:chOff x="12642573" y="6486858"/>
            <a:chExt cx="1645800" cy="1645800"/>
          </a:xfrm>
        </p:grpSpPr>
        <p:sp>
          <p:nvSpPr>
            <p:cNvPr id="26" name="Google Shape;201;p28">
              <a:extLst>
                <a:ext uri="{FF2B5EF4-FFF2-40B4-BE49-F238E27FC236}">
                  <a16:creationId xmlns:a16="http://schemas.microsoft.com/office/drawing/2014/main" id="{3F14BB04-1F95-4BB3-B604-078AD0BA1657}"/>
                </a:ext>
              </a:extLst>
            </p:cNvPr>
            <p:cNvSpPr/>
            <p:nvPr/>
          </p:nvSpPr>
          <p:spPr>
            <a:xfrm>
              <a:off x="12712544" y="6556830"/>
              <a:ext cx="1490400" cy="1490400"/>
            </a:xfrm>
            <a:prstGeom prst="ellipse">
              <a:avLst/>
            </a:prstGeom>
            <a:solidFill>
              <a:srgbClr val="5CB43A"/>
            </a:solidFill>
            <a:ln w="12700" cap="flat" cmpd="sng">
              <a:solidFill>
                <a:srgbClr val="49813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7137" tIns="8575" rIns="17137" bIns="8575" anchor="ctr" anchorCtr="0">
              <a:noAutofit/>
            </a:bodyPr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</a:pPr>
              <a:endParaRPr sz="7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7" name="Google Shape;202;p28">
              <a:extLst>
                <a:ext uri="{FF2B5EF4-FFF2-40B4-BE49-F238E27FC236}">
                  <a16:creationId xmlns:a16="http://schemas.microsoft.com/office/drawing/2014/main" id="{DA20CA5B-6466-4AB8-A79D-64C41008D9AB}"/>
                </a:ext>
              </a:extLst>
            </p:cNvPr>
            <p:cNvSpPr/>
            <p:nvPr/>
          </p:nvSpPr>
          <p:spPr>
            <a:xfrm>
              <a:off x="12642573" y="6486858"/>
              <a:ext cx="1645800" cy="1645800"/>
            </a:xfrm>
            <a:prstGeom prst="ellipse">
              <a:avLst/>
            </a:prstGeom>
            <a:solidFill>
              <a:srgbClr val="000000"/>
            </a:solidFill>
            <a:ln w="381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7137" tIns="8575" rIns="17137" bIns="8575" anchor="ctr" anchorCtr="0">
              <a:noAutofit/>
            </a:bodyPr>
            <a:lstStyle/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</a:pPr>
              <a:endParaRPr sz="7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pic>
          <p:nvPicPr>
            <p:cNvPr id="28" name="Google Shape;203;p28">
              <a:extLst>
                <a:ext uri="{FF2B5EF4-FFF2-40B4-BE49-F238E27FC236}">
                  <a16:creationId xmlns:a16="http://schemas.microsoft.com/office/drawing/2014/main" id="{FB68ADAD-C49D-48EC-9DF0-42C295D3FE22}"/>
                </a:ext>
              </a:extLst>
            </p:cNvPr>
            <p:cNvPicPr preferRelativeResize="0"/>
            <p:nvPr/>
          </p:nvPicPr>
          <p:blipFill rotWithShape="1"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955978" y="6713715"/>
              <a:ext cx="1019106" cy="1176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Rectangle 4">
            <a:extLst>
              <a:ext uri="{FF2B5EF4-FFF2-40B4-BE49-F238E27FC236}">
                <a16:creationId xmlns:a16="http://schemas.microsoft.com/office/drawing/2014/main" id="{7CB25D76-E9FA-0349-9FB9-EB9ADB453F2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29197" y="6513184"/>
            <a:ext cx="453473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2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2020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4245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5655-8E78-429C-9E1E-C605F3D04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49" y="308867"/>
            <a:ext cx="11127317" cy="975783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Workplace monitoring customer offers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5484FC-C76C-432D-95D6-E7B78CD56C6A}"/>
              </a:ext>
            </a:extLst>
          </p:cNvPr>
          <p:cNvSpPr/>
          <p:nvPr/>
        </p:nvSpPr>
        <p:spPr>
          <a:xfrm>
            <a:off x="562117" y="1885593"/>
            <a:ext cx="56093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dirty="0">
                <a:solidFill>
                  <a:schemeClr val="bg1"/>
                </a:solidFill>
                <a:latin typeface="+mn-lt"/>
              </a:rPr>
              <a:t>Cisco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CiscoSansTT ExtraLight" panose="020B0303020201020303" pitchFamily="34" charset="0"/>
              </a:rPr>
              <a:t>®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Meraki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™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Test 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5088FE-5771-4948-BE83-0358012BF58C}"/>
              </a:ext>
            </a:extLst>
          </p:cNvPr>
          <p:cNvGrpSpPr/>
          <p:nvPr/>
        </p:nvGrpSpPr>
        <p:grpSpPr>
          <a:xfrm>
            <a:off x="-14379" y="2496165"/>
            <a:ext cx="6610404" cy="634443"/>
            <a:chOff x="-2" y="3985790"/>
            <a:chExt cx="5099285" cy="475832"/>
          </a:xfrm>
        </p:grpSpPr>
        <p:sp>
          <p:nvSpPr>
            <p:cNvPr id="9" name="Rectangle: Top Corners Rounded 3">
              <a:extLst>
                <a:ext uri="{FF2B5EF4-FFF2-40B4-BE49-F238E27FC236}">
                  <a16:creationId xmlns:a16="http://schemas.microsoft.com/office/drawing/2014/main" id="{76052356-60B9-7A40-9057-C38F761B1877}"/>
                </a:ext>
              </a:extLst>
            </p:cNvPr>
            <p:cNvSpPr/>
            <p:nvPr/>
          </p:nvSpPr>
          <p:spPr>
            <a:xfrm rot="5400000">
              <a:off x="2311725" y="1674063"/>
              <a:ext cx="475832" cy="509928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A071D7-079F-FF44-ABEC-9058DC9D7FE7}"/>
                </a:ext>
              </a:extLst>
            </p:cNvPr>
            <p:cNvSpPr txBox="1"/>
            <p:nvPr/>
          </p:nvSpPr>
          <p:spPr>
            <a:xfrm>
              <a:off x="126523" y="4052078"/>
              <a:ext cx="4498230" cy="3770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iscoSansTT ExtraLight"/>
                  <a:ea typeface="+mn-ea"/>
                  <a:cs typeface="+mn-cs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Get up and running in minutes</a:t>
              </a:r>
              <a:endPara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972516-0E0C-4272-8355-B92570A03378}"/>
              </a:ext>
            </a:extLst>
          </p:cNvPr>
          <p:cNvGrpSpPr/>
          <p:nvPr/>
        </p:nvGrpSpPr>
        <p:grpSpPr>
          <a:xfrm>
            <a:off x="-14380" y="4252270"/>
            <a:ext cx="6759600" cy="634443"/>
            <a:chOff x="-2" y="3985790"/>
            <a:chExt cx="5099285" cy="475832"/>
          </a:xfrm>
        </p:grpSpPr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48A2A363-0FA5-4CA7-AD32-42FC91F72A3C}"/>
                </a:ext>
              </a:extLst>
            </p:cNvPr>
            <p:cNvSpPr/>
            <p:nvPr/>
          </p:nvSpPr>
          <p:spPr>
            <a:xfrm rot="5400000">
              <a:off x="2311725" y="1674063"/>
              <a:ext cx="475832" cy="509928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2F1FBB-6024-45A3-9E13-AA628F7153D6}"/>
                </a:ext>
              </a:extLst>
            </p:cNvPr>
            <p:cNvSpPr txBox="1"/>
            <p:nvPr/>
          </p:nvSpPr>
          <p:spPr>
            <a:xfrm>
              <a:off x="189402" y="4004114"/>
              <a:ext cx="4798738" cy="3770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srgbClr val="0D274D"/>
                  </a:solidFill>
                  <a:effectLst/>
                  <a:uLnTx/>
                  <a:uFillTx/>
                  <a:latin typeface="CiscoSansTT ExtraLight"/>
                  <a:ea typeface="ＭＳ Ｐゴシック"/>
                  <a:cs typeface="+mn-c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Single collaboration solution in the cloud</a:t>
              </a:r>
              <a:endPara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D274D"/>
                </a:solidFill>
                <a:effectLst/>
                <a:uLnTx/>
                <a:uFillTx/>
                <a:latin typeface="CiscoSansTT ExtraLight"/>
                <a:ea typeface="ＭＳ Ｐゴシック"/>
                <a:cs typeface="+mn-cs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9CB2BBB-1979-45F8-863F-B50993F5C773}"/>
              </a:ext>
            </a:extLst>
          </p:cNvPr>
          <p:cNvSpPr/>
          <p:nvPr/>
        </p:nvSpPr>
        <p:spPr>
          <a:xfrm>
            <a:off x="562117" y="3707554"/>
            <a:ext cx="5609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Webex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CiscoSansTT ExtraLight" panose="020B0303020201020303" pitchFamily="34" charset="0"/>
              </a:rPr>
              <a:t>®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Work</a:t>
            </a:r>
          </a:p>
        </p:txBody>
      </p:sp>
    </p:spTree>
    <p:extLst>
      <p:ext uri="{BB962C8B-B14F-4D97-AF65-F5344CB8AC3E}">
        <p14:creationId xmlns:p14="http://schemas.microsoft.com/office/powerpoint/2010/main" val="383490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11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EC0527D7-4145-6840-9CAB-085301294E6F}"/>
              </a:ext>
            </a:extLst>
          </p:cNvPr>
          <p:cNvGrpSpPr/>
          <p:nvPr/>
        </p:nvGrpSpPr>
        <p:grpSpPr>
          <a:xfrm>
            <a:off x="-80681" y="1939909"/>
            <a:ext cx="12278878" cy="3173506"/>
            <a:chOff x="4690" y="1584373"/>
            <a:chExt cx="7840281" cy="451908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FAD59DC-B749-8D45-8F27-5DD0B70FFCE2}"/>
                </a:ext>
              </a:extLst>
            </p:cNvPr>
            <p:cNvSpPr/>
            <p:nvPr/>
          </p:nvSpPr>
          <p:spPr>
            <a:xfrm>
              <a:off x="4690" y="1584374"/>
              <a:ext cx="6466114" cy="451908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>
                <a:defRPr/>
              </a:pPr>
              <a:endParaRPr lang="en-US" dirty="0">
                <a:solidFill>
                  <a:srgbClr val="005073"/>
                </a:solidFill>
                <a:latin typeface="CiscoSansTT ExtraLight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2E0D9B8-DB8F-D34F-BF7A-81F72607AC1F}"/>
                </a:ext>
              </a:extLst>
            </p:cNvPr>
            <p:cNvSpPr/>
            <p:nvPr/>
          </p:nvSpPr>
          <p:spPr>
            <a:xfrm>
              <a:off x="4928817" y="1584373"/>
              <a:ext cx="2916154" cy="45190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B481453-FB9B-4962-A4F5-D789FE41C3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4543" y="1655946"/>
            <a:ext cx="5324735" cy="350872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/>
                </a:solidFill>
              </a:rPr>
              <a:t>Understanding how people use </a:t>
            </a:r>
            <a:br>
              <a:rPr lang="en-US" sz="2400" dirty="0">
                <a:solidFill>
                  <a:schemeClr val="bg2"/>
                </a:solidFill>
              </a:rPr>
            </a:br>
            <a:r>
              <a:rPr lang="en-US" sz="2400" dirty="0">
                <a:solidFill>
                  <a:schemeClr val="bg2"/>
                </a:solidFill>
              </a:rPr>
              <a:t>your physical space is important for workflow, traffic monitoring, safety, </a:t>
            </a:r>
            <a:br>
              <a:rPr lang="en-US" sz="2400" dirty="0">
                <a:solidFill>
                  <a:schemeClr val="bg2"/>
                </a:solidFill>
              </a:rPr>
            </a:br>
            <a:r>
              <a:rPr lang="en-US" sz="2400" dirty="0">
                <a:solidFill>
                  <a:schemeClr val="bg2"/>
                </a:solidFill>
              </a:rPr>
              <a:t>and social distancing. </a:t>
            </a:r>
            <a:br>
              <a:rPr lang="en-US" sz="2400" dirty="0">
                <a:solidFill>
                  <a:schemeClr val="bg2"/>
                </a:solidFill>
              </a:rPr>
            </a:br>
            <a:br>
              <a:rPr lang="en-US" sz="2400" dirty="0">
                <a:solidFill>
                  <a:schemeClr val="bg2"/>
                </a:solidFill>
              </a:rPr>
            </a:br>
            <a:r>
              <a:rPr lang="en-US" sz="2400" dirty="0">
                <a:solidFill>
                  <a:schemeClr val="bg2"/>
                </a:solidFill>
              </a:rPr>
              <a:t>And it can affect your bottom line. 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0BC9AD-7A18-4721-A207-2184A04E3461}"/>
              </a:ext>
            </a:extLst>
          </p:cNvPr>
          <p:cNvSpPr txBox="1"/>
          <p:nvPr/>
        </p:nvSpPr>
        <p:spPr>
          <a:xfrm>
            <a:off x="6796618" y="6038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10784C-A84B-48D7-96D5-CF6A286DC86F}"/>
              </a:ext>
            </a:extLst>
          </p:cNvPr>
          <p:cNvSpPr/>
          <p:nvPr/>
        </p:nvSpPr>
        <p:spPr>
          <a:xfrm>
            <a:off x="6654801" y="6165808"/>
            <a:ext cx="4876800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9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https://files.constantcontact.com/08defd39001/ca17d8e4-eba9-4f2a-9790-9a761139fd45.pdf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9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https://www.ipsos.com/en-us/news-polls/Brick-and-Mortar-Retail-for-Fear-of-Getting-Sick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D0FA21-D900-1B45-9D33-0E35113F42F4}"/>
              </a:ext>
            </a:extLst>
          </p:cNvPr>
          <p:cNvGrpSpPr/>
          <p:nvPr/>
        </p:nvGrpSpPr>
        <p:grpSpPr>
          <a:xfrm>
            <a:off x="9206133" y="1776922"/>
            <a:ext cx="2743199" cy="3657600"/>
            <a:chOff x="8838581" y="2323769"/>
            <a:chExt cx="2743199" cy="3657600"/>
          </a:xfrm>
        </p:grpSpPr>
        <p:sp>
          <p:nvSpPr>
            <p:cNvPr id="7" name="Rectangle: Rounded Corners 19">
              <a:extLst>
                <a:ext uri="{FF2B5EF4-FFF2-40B4-BE49-F238E27FC236}">
                  <a16:creationId xmlns:a16="http://schemas.microsoft.com/office/drawing/2014/main" id="{C25B04FF-C290-DB4A-8CBD-3D2A0CDC3F7C}"/>
                </a:ext>
              </a:extLst>
            </p:cNvPr>
            <p:cNvSpPr/>
            <p:nvPr/>
          </p:nvSpPr>
          <p:spPr>
            <a:xfrm flipH="1">
              <a:off x="8838581" y="2323769"/>
              <a:ext cx="2743199" cy="3657600"/>
            </a:xfrm>
            <a:prstGeom prst="roundRect">
              <a:avLst>
                <a:gd name="adj" fmla="val 6667"/>
              </a:avLst>
            </a:prstGeom>
            <a:solidFill>
              <a:schemeClr val="accent5"/>
            </a:solidFill>
            <a:ln>
              <a:noFill/>
            </a:ln>
            <a:effectLst>
              <a:outerShdw sx="0" sy="0" rotWithShape="0">
                <a:scrgbClr r="0" g="0" b="0"/>
              </a:outerShdw>
            </a:effectLst>
            <a:extLst>
              <a:ext uri="{E45631CC-5BF2-4c18-A39C-3461C7D3F71A}">
                <a14:hiddenSp3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marL="0" marR="0" lvl="0" indent="0" algn="ctr" defTabSz="609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828">
                    <a:lumMod val="50000"/>
                  </a:srgbClr>
                </a:solidFill>
                <a:effectLst/>
                <a:uLnTx/>
                <a:uFillTx/>
                <a:latin typeface="CiscoSansTT" panose="020B0503020201020303" pitchFamily="34" charset="0"/>
                <a:ea typeface="+mn-ea"/>
                <a:cs typeface="CiscoSansTT" panose="020B0503020201020303" pitchFamily="34" charset="0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458CC5-A084-5949-8B4C-785E68F349A8}"/>
                </a:ext>
              </a:extLst>
            </p:cNvPr>
            <p:cNvSpPr txBox="1"/>
            <p:nvPr/>
          </p:nvSpPr>
          <p:spPr>
            <a:xfrm flipH="1">
              <a:off x="9144980" y="2550034"/>
              <a:ext cx="2084261" cy="943655"/>
            </a:xfrm>
            <a:prstGeom prst="rect">
              <a:avLst/>
            </a:prstGeom>
            <a:noFill/>
            <a:effectLst>
              <a:outerShdw sx="0" sy="0" rotWithShape="0">
                <a:scrgbClr r="0" g="0" b="0"/>
              </a:outerShdw>
            </a:effectLst>
            <a:extLst>
              <a:ext uri="{E45631CC-5BF2-4c18-A39C-3461C7D3F71A}">
                <a14:hiddenSp3d xmlns:a14="http://schemas.microsoft.com/office/drawing/2010/main" xmlns=""/>
              </a:ext>
            </a:extLst>
          </p:spPr>
          <p:txBody>
            <a:bodyPr wrap="square" lIns="91440" tIns="45720" rIns="91440" bIns="45720" rtlCol="0">
              <a:noAutofit/>
            </a:bodyPr>
            <a:lstStyle/>
            <a:p>
              <a:pPr marL="0" marR="0" lvl="0" indent="0" algn="ctr" defTabSz="609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-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" panose="020B0503020201020303" pitchFamily="34" charset="0"/>
                  <a:ea typeface="CiscoSansTT ExtraLight" pitchFamily="34" charset="0"/>
                  <a:cs typeface="CiscoSansTT" panose="020B0503020201020303" pitchFamily="34" charset="0"/>
                  <a:sym typeface="Arial"/>
                </a:rPr>
                <a:t>62%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767496-F7B1-684E-921E-2DD4F96ECDF0}"/>
                </a:ext>
              </a:extLst>
            </p:cNvPr>
            <p:cNvSpPr txBox="1"/>
            <p:nvPr/>
          </p:nvSpPr>
          <p:spPr>
            <a:xfrm flipH="1">
              <a:off x="8861031" y="3671391"/>
              <a:ext cx="2652159" cy="894323"/>
            </a:xfrm>
            <a:prstGeom prst="rect">
              <a:avLst/>
            </a:prstGeom>
            <a:noFill/>
            <a:effectLst>
              <a:outerShdw sx="0" sy="0" rotWithShape="0">
                <a:scrgbClr r="0" g="0" b="0"/>
              </a:outerShdw>
            </a:effectLst>
            <a:extLst>
              <a:ext uri="{E45631CC-5BF2-4c18-A39C-3461C7D3F71A}">
                <a14:hiddenSp3d xmlns:a14="http://schemas.microsoft.com/office/drawing/2010/main" xmlns=""/>
              </a:ext>
            </a:extLst>
          </p:spPr>
          <p:txBody>
            <a:bodyPr wrap="square" lIns="91440" tIns="45720" rIns="91440" bIns="45720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chemeClr val="bg2"/>
                  </a:solidFill>
                  <a:latin typeface="+mn-lt"/>
                  <a:ea typeface="Times New Roman" panose="02020603050405020304" pitchFamily="18" charset="0"/>
                </a:rPr>
                <a:t>would stop shopping at a</a:t>
              </a:r>
              <a:endParaRPr lang="en-US" sz="2000" dirty="0">
                <a:solidFill>
                  <a:schemeClr val="bg2"/>
                </a:solidFill>
                <a:latin typeface="+mn-lt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chemeClr val="bg2"/>
                  </a:solidFill>
                  <a:latin typeface="+mn-lt"/>
                  <a:ea typeface="Times New Roman" panose="02020603050405020304" pitchFamily="18" charset="0"/>
                </a:rPr>
                <a:t>retailer not taking health</a:t>
              </a:r>
              <a:endParaRPr lang="en-US" sz="2000" dirty="0">
                <a:solidFill>
                  <a:schemeClr val="bg2"/>
                </a:solidFill>
                <a:latin typeface="+mn-lt"/>
                <a:ea typeface="Times New Roman" panose="02020603050405020304" pitchFamily="18" charset="0"/>
              </a:endParaRPr>
            </a:p>
            <a:p>
              <a:pPr algn="ctr"/>
              <a:r>
                <a:rPr lang="en-US" sz="1600" dirty="0">
                  <a:solidFill>
                    <a:schemeClr val="bg2"/>
                  </a:solidFill>
                  <a:latin typeface="+mn-lt"/>
                  <a:ea typeface="Times New Roman" panose="02020603050405020304" pitchFamily="18" charset="0"/>
                </a:rPr>
                <a:t>and safety seriously.</a:t>
              </a:r>
              <a:r>
                <a:rPr lang="en-US" sz="1600" baseline="30000" dirty="0">
                  <a:solidFill>
                    <a:schemeClr val="bg2"/>
                  </a:solidFill>
                  <a:latin typeface="+mn-lt"/>
                  <a:ea typeface="Times New Roman" panose="02020603050405020304" pitchFamily="18" charset="0"/>
                </a:rPr>
                <a:t>2</a:t>
              </a:r>
              <a:endPara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cs typeface="CiscoSansTT ExtraLight" panose="020B0303020201020303" pitchFamily="34" charset="0"/>
                <a:sym typeface="Arial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7ECE9F5-AB54-F744-9525-1A5994AB6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44173" y="4515780"/>
              <a:ext cx="1285875" cy="128587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B255EB-B214-F343-8F69-9A1CD490A9FA}"/>
              </a:ext>
            </a:extLst>
          </p:cNvPr>
          <p:cNvGrpSpPr/>
          <p:nvPr/>
        </p:nvGrpSpPr>
        <p:grpSpPr>
          <a:xfrm>
            <a:off x="6019950" y="1548108"/>
            <a:ext cx="3032984" cy="3886414"/>
            <a:chOff x="5585432" y="2074210"/>
            <a:chExt cx="3032984" cy="3886414"/>
          </a:xfrm>
        </p:grpSpPr>
        <p:sp>
          <p:nvSpPr>
            <p:cNvPr id="12" name="Rectangle: Rounded Corners 13">
              <a:extLst>
                <a:ext uri="{FF2B5EF4-FFF2-40B4-BE49-F238E27FC236}">
                  <a16:creationId xmlns:a16="http://schemas.microsoft.com/office/drawing/2014/main" id="{DB30DC85-BB17-5745-AD9B-D9B1C573607F}"/>
                </a:ext>
              </a:extLst>
            </p:cNvPr>
            <p:cNvSpPr/>
            <p:nvPr/>
          </p:nvSpPr>
          <p:spPr>
            <a:xfrm flipH="1">
              <a:off x="5875216" y="2303024"/>
              <a:ext cx="2743200" cy="3657600"/>
            </a:xfrm>
            <a:prstGeom prst="roundRect">
              <a:avLst>
                <a:gd name="adj" fmla="val 7500"/>
              </a:avLst>
            </a:prstGeom>
            <a:solidFill>
              <a:schemeClr val="accent2"/>
            </a:solidFill>
            <a:ln>
              <a:noFill/>
            </a:ln>
            <a:effectLst>
              <a:outerShdw sx="0" sy="0" rotWithShape="0">
                <a:scrgbClr r="0" g="0" b="0"/>
              </a:outerShdw>
            </a:effectLst>
            <a:extLst>
              <a:ext uri="{E45631CC-5BF2-4c18-A39C-3461C7D3F71A}">
                <a14:hiddenSp3d xmlns:a14="http://schemas.microsoft.com/office/drawing/2010/main" xmlns="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/>
            <a:p>
              <a:pPr marL="0" marR="0" lvl="0" indent="0" algn="ctr" defTabSz="609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828">
                    <a:lumMod val="50000"/>
                  </a:srgbClr>
                </a:solidFill>
                <a:effectLst/>
                <a:uLnTx/>
                <a:uFillTx/>
                <a:latin typeface="CiscoSansTT" panose="020B0503020201020303" pitchFamily="34" charset="0"/>
                <a:ea typeface="+mn-ea"/>
                <a:cs typeface="CiscoSansTT" panose="020B0503020201020303" pitchFamily="34" charset="0"/>
                <a:sym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FC7F70-7E38-6A47-88AD-39F377778C77}"/>
                </a:ext>
              </a:extLst>
            </p:cNvPr>
            <p:cNvSpPr txBox="1"/>
            <p:nvPr/>
          </p:nvSpPr>
          <p:spPr>
            <a:xfrm>
              <a:off x="6137734" y="4027978"/>
              <a:ext cx="2355092" cy="1809235"/>
            </a:xfrm>
            <a:prstGeom prst="rect">
              <a:avLst/>
            </a:prstGeom>
            <a:noFill/>
            <a:effectLst>
              <a:outerShdw sx="0" sy="0" rotWithShape="0">
                <a:scrgbClr r="0" g="0" b="0"/>
              </a:outerShdw>
            </a:effectLst>
            <a:extLst>
              <a:ext uri="{E45631CC-5BF2-4c18-A39C-3461C7D3F71A}">
                <a14:hiddenSp3d xmlns:a14="http://schemas.microsoft.com/office/drawing/2010/main" xmlns=""/>
              </a:ext>
            </a:extLst>
          </p:spPr>
          <p:txBody>
            <a:bodyPr wrap="square" lIns="91440" tIns="45720" rIns="91440" bIns="45720" rtlCol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  <a:latin typeface="+mn-lt"/>
                </a:rPr>
                <a:t>say stores need to have at least some health or safety measures in place to feel comfortable shopping again.</a:t>
              </a:r>
              <a:r>
                <a:rPr lang="en-US" sz="1600" baseline="30000" dirty="0">
                  <a:solidFill>
                    <a:schemeClr val="bg2"/>
                  </a:solidFill>
                  <a:latin typeface="+mn-lt"/>
                </a:rPr>
                <a:t>1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cs typeface="CiscoSansTT ExtraLight" panose="020B0303020201020303" pitchFamily="34" charset="0"/>
                <a:sym typeface="Arial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20BB8F1-1677-E647-AC6E-9C729F27EB8F}"/>
                </a:ext>
              </a:extLst>
            </p:cNvPr>
            <p:cNvCxnSpPr>
              <a:cxnSpLocks/>
            </p:cNvCxnSpPr>
            <p:nvPr/>
          </p:nvCxnSpPr>
          <p:spPr>
            <a:xfrm>
              <a:off x="6188333" y="3881132"/>
              <a:ext cx="217513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4">
              <a:extLst>
                <a:ext uri="{FF2B5EF4-FFF2-40B4-BE49-F238E27FC236}">
                  <a16:creationId xmlns:a16="http://schemas.microsoft.com/office/drawing/2014/main" id="{A0F9BA8A-A6A5-3E42-B3B1-9BF39755247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585432" y="2074210"/>
              <a:ext cx="905018" cy="765182"/>
              <a:chOff x="1261" y="240"/>
              <a:chExt cx="3236" cy="2736"/>
            </a:xfrm>
          </p:grpSpPr>
          <p:sp>
            <p:nvSpPr>
              <p:cNvPr id="17" name="Freeform 145">
                <a:extLst>
                  <a:ext uri="{FF2B5EF4-FFF2-40B4-BE49-F238E27FC236}">
                    <a16:creationId xmlns:a16="http://schemas.microsoft.com/office/drawing/2014/main" id="{BE3DF471-EA90-6A4D-97F6-BA64D6BED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240"/>
                <a:ext cx="3236" cy="2736"/>
              </a:xfrm>
              <a:custGeom>
                <a:avLst/>
                <a:gdLst>
                  <a:gd name="T0" fmla="*/ 1205 w 2644"/>
                  <a:gd name="T1" fmla="*/ 90 h 2290"/>
                  <a:gd name="T2" fmla="*/ 52 w 2644"/>
                  <a:gd name="T3" fmla="*/ 2087 h 2290"/>
                  <a:gd name="T4" fmla="*/ 169 w 2644"/>
                  <a:gd name="T5" fmla="*/ 2290 h 2290"/>
                  <a:gd name="T6" fmla="*/ 2475 w 2644"/>
                  <a:gd name="T7" fmla="*/ 2290 h 2290"/>
                  <a:gd name="T8" fmla="*/ 2592 w 2644"/>
                  <a:gd name="T9" fmla="*/ 2087 h 2290"/>
                  <a:gd name="T10" fmla="*/ 1439 w 2644"/>
                  <a:gd name="T11" fmla="*/ 90 h 2290"/>
                  <a:gd name="T12" fmla="*/ 1205 w 2644"/>
                  <a:gd name="T13" fmla="*/ 90 h 2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44" h="2290">
                    <a:moveTo>
                      <a:pt x="1205" y="90"/>
                    </a:moveTo>
                    <a:cubicBezTo>
                      <a:pt x="52" y="2087"/>
                      <a:pt x="52" y="2087"/>
                      <a:pt x="52" y="2087"/>
                    </a:cubicBezTo>
                    <a:cubicBezTo>
                      <a:pt x="0" y="2177"/>
                      <a:pt x="65" y="2290"/>
                      <a:pt x="169" y="2290"/>
                    </a:cubicBezTo>
                    <a:cubicBezTo>
                      <a:pt x="2475" y="2290"/>
                      <a:pt x="2475" y="2290"/>
                      <a:pt x="2475" y="2290"/>
                    </a:cubicBezTo>
                    <a:cubicBezTo>
                      <a:pt x="2579" y="2290"/>
                      <a:pt x="2644" y="2177"/>
                      <a:pt x="2592" y="2087"/>
                    </a:cubicBezTo>
                    <a:cubicBezTo>
                      <a:pt x="1439" y="90"/>
                      <a:pt x="1439" y="90"/>
                      <a:pt x="1439" y="90"/>
                    </a:cubicBezTo>
                    <a:cubicBezTo>
                      <a:pt x="1387" y="0"/>
                      <a:pt x="1257" y="0"/>
                      <a:pt x="1205" y="90"/>
                    </a:cubicBezTo>
                    <a:close/>
                  </a:path>
                </a:pathLst>
              </a:custGeom>
              <a:solidFill>
                <a:srgbClr val="FBAB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Oval 146">
                <a:extLst>
                  <a:ext uri="{FF2B5EF4-FFF2-40B4-BE49-F238E27FC236}">
                    <a16:creationId xmlns:a16="http://schemas.microsoft.com/office/drawing/2014/main" id="{B6B87F95-5FEF-2B40-9199-E1EE590D1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6" y="2323"/>
                <a:ext cx="367" cy="358"/>
              </a:xfrm>
              <a:prstGeom prst="ellipse">
                <a:avLst/>
              </a:prstGeom>
              <a:solidFill>
                <a:srgbClr val="005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47">
                <a:extLst>
                  <a:ext uri="{FF2B5EF4-FFF2-40B4-BE49-F238E27FC236}">
                    <a16:creationId xmlns:a16="http://schemas.microsoft.com/office/drawing/2014/main" id="{1E59B806-4441-F646-A537-A17BD1E37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7" y="904"/>
                <a:ext cx="325" cy="1177"/>
              </a:xfrm>
              <a:custGeom>
                <a:avLst/>
                <a:gdLst>
                  <a:gd name="T0" fmla="*/ 133 w 266"/>
                  <a:gd name="T1" fmla="*/ 0 h 985"/>
                  <a:gd name="T2" fmla="*/ 133 w 266"/>
                  <a:gd name="T3" fmla="*/ 0 h 985"/>
                  <a:gd name="T4" fmla="*/ 0 w 266"/>
                  <a:gd name="T5" fmla="*/ 133 h 985"/>
                  <a:gd name="T6" fmla="*/ 0 w 266"/>
                  <a:gd name="T7" fmla="*/ 853 h 985"/>
                  <a:gd name="T8" fmla="*/ 133 w 266"/>
                  <a:gd name="T9" fmla="*/ 985 h 985"/>
                  <a:gd name="T10" fmla="*/ 133 w 266"/>
                  <a:gd name="T11" fmla="*/ 985 h 985"/>
                  <a:gd name="T12" fmla="*/ 266 w 266"/>
                  <a:gd name="T13" fmla="*/ 853 h 985"/>
                  <a:gd name="T14" fmla="*/ 266 w 266"/>
                  <a:gd name="T15" fmla="*/ 133 h 985"/>
                  <a:gd name="T16" fmla="*/ 133 w 266"/>
                  <a:gd name="T17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6" h="985">
                    <a:moveTo>
                      <a:pt x="133" y="0"/>
                    </a:moveTo>
                    <a:cubicBezTo>
                      <a:pt x="133" y="0"/>
                      <a:pt x="133" y="0"/>
                      <a:pt x="133" y="0"/>
                    </a:cubicBezTo>
                    <a:cubicBezTo>
                      <a:pt x="60" y="0"/>
                      <a:pt x="0" y="59"/>
                      <a:pt x="0" y="133"/>
                    </a:cubicBezTo>
                    <a:cubicBezTo>
                      <a:pt x="0" y="853"/>
                      <a:pt x="0" y="853"/>
                      <a:pt x="0" y="853"/>
                    </a:cubicBezTo>
                    <a:cubicBezTo>
                      <a:pt x="0" y="926"/>
                      <a:pt x="60" y="985"/>
                      <a:pt x="133" y="985"/>
                    </a:cubicBezTo>
                    <a:cubicBezTo>
                      <a:pt x="133" y="985"/>
                      <a:pt x="133" y="985"/>
                      <a:pt x="133" y="985"/>
                    </a:cubicBezTo>
                    <a:cubicBezTo>
                      <a:pt x="206" y="985"/>
                      <a:pt x="266" y="926"/>
                      <a:pt x="266" y="853"/>
                    </a:cubicBezTo>
                    <a:cubicBezTo>
                      <a:pt x="266" y="133"/>
                      <a:pt x="266" y="133"/>
                      <a:pt x="266" y="133"/>
                    </a:cubicBezTo>
                    <a:cubicBezTo>
                      <a:pt x="266" y="59"/>
                      <a:pt x="206" y="0"/>
                      <a:pt x="133" y="0"/>
                    </a:cubicBezTo>
                    <a:close/>
                  </a:path>
                </a:pathLst>
              </a:custGeom>
              <a:solidFill>
                <a:srgbClr val="005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B648B78-AABD-DB49-A3E5-4FC2A5E2AF35}"/>
                </a:ext>
              </a:extLst>
            </p:cNvPr>
            <p:cNvSpPr txBox="1"/>
            <p:nvPr/>
          </p:nvSpPr>
          <p:spPr>
            <a:xfrm>
              <a:off x="6132013" y="2636031"/>
              <a:ext cx="22296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rgbClr val="FFFFFF"/>
                  </a:solidFill>
                  <a:latin typeface="CiscoSansTT" panose="020B0503020201020303" pitchFamily="34" charset="0"/>
                  <a:cs typeface="CiscoSansTT" panose="020B0503020201020303" pitchFamily="34" charset="0"/>
                  <a:sym typeface="Arial"/>
                </a:rPr>
                <a:t>94%</a:t>
              </a:r>
              <a:endParaRPr lang="en-US" sz="7200" dirty="0">
                <a:latin typeface="+mn-lt"/>
              </a:endParaRPr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2C4E54F1-55F7-254F-AB77-3FE570F5A5AA}"/>
              </a:ext>
            </a:extLst>
          </p:cNvPr>
          <p:cNvSpPr txBox="1">
            <a:spLocks/>
          </p:cNvSpPr>
          <p:nvPr/>
        </p:nvSpPr>
        <p:spPr>
          <a:xfrm>
            <a:off x="583688" y="455085"/>
            <a:ext cx="11127317" cy="975783"/>
          </a:xfrm>
          <a:prstGeom prst="rect">
            <a:avLst/>
          </a:prstGeom>
        </p:spPr>
        <p:txBody>
          <a:bodyPr/>
          <a:lstStyle>
            <a:lvl1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733" b="0" i="0" u="none" kern="1200" dirty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609585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1219170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828754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2438339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b="1" dirty="0"/>
              <a:t>Customers Want to Be Safe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00B713DC-0AD5-0D43-88D0-7CC22D28603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29197" y="6513184"/>
            <a:ext cx="453473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2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2020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4349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ounded Rectangle 6">
            <a:extLst>
              <a:ext uri="{FF2B5EF4-FFF2-40B4-BE49-F238E27FC236}">
                <a16:creationId xmlns:a16="http://schemas.microsoft.com/office/drawing/2014/main" id="{3BBE1E48-189A-48CB-ABD1-1838DA9A019A}"/>
              </a:ext>
            </a:extLst>
          </p:cNvPr>
          <p:cNvSpPr/>
          <p:nvPr/>
        </p:nvSpPr>
        <p:spPr>
          <a:xfrm>
            <a:off x="681241" y="5396513"/>
            <a:ext cx="3602060" cy="102983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733" dirty="0">
                <a:solidFill>
                  <a:srgbClr val="FFFFFF"/>
                </a:solidFill>
                <a:latin typeface="CiscoSansTT ExtraLight"/>
                <a:ea typeface="ＭＳ Ｐゴシック"/>
              </a:rPr>
              <a:t>Protect customers and employees with object detection and motion heatmaps</a:t>
            </a:r>
          </a:p>
        </p:txBody>
      </p:sp>
      <p:sp>
        <p:nvSpPr>
          <p:cNvPr id="158" name="Rounded Rectangle 7">
            <a:extLst>
              <a:ext uri="{FF2B5EF4-FFF2-40B4-BE49-F238E27FC236}">
                <a16:creationId xmlns:a16="http://schemas.microsoft.com/office/drawing/2014/main" id="{0C5CD864-B279-43A2-A9C7-5C8EEA4DE19A}"/>
              </a:ext>
            </a:extLst>
          </p:cNvPr>
          <p:cNvSpPr/>
          <p:nvPr/>
        </p:nvSpPr>
        <p:spPr>
          <a:xfrm>
            <a:off x="4492751" y="5396513"/>
            <a:ext cx="3582878" cy="102983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defTabSz="609585">
              <a:defRPr/>
            </a:pPr>
            <a:r>
              <a:rPr lang="en-US" sz="1733" dirty="0">
                <a:solidFill>
                  <a:srgbClr val="FFFFFF"/>
                </a:solidFill>
                <a:latin typeface="CiscoSansTT ExtraLight"/>
                <a:ea typeface="ＭＳ Ｐゴシック"/>
              </a:rPr>
              <a:t>Alerts with motion recap images let you take action.</a:t>
            </a:r>
            <a:endParaRPr lang="en-US" sz="2400" dirty="0">
              <a:solidFill>
                <a:srgbClr val="FFFFFF"/>
              </a:solidFill>
              <a:latin typeface="CiscoSansTT ExtraLight" panose="020B0303020201020303" pitchFamily="34" charset="0"/>
              <a:ea typeface="ＭＳ Ｐゴシック" charset="0"/>
            </a:endParaRPr>
          </a:p>
        </p:txBody>
      </p:sp>
      <p:sp>
        <p:nvSpPr>
          <p:cNvPr id="159" name="Rounded Rectangle 8">
            <a:extLst>
              <a:ext uri="{FF2B5EF4-FFF2-40B4-BE49-F238E27FC236}">
                <a16:creationId xmlns:a16="http://schemas.microsoft.com/office/drawing/2014/main" id="{A2110738-0A86-4950-9FA4-8F5B111F058F}"/>
              </a:ext>
            </a:extLst>
          </p:cNvPr>
          <p:cNvSpPr/>
          <p:nvPr/>
        </p:nvSpPr>
        <p:spPr>
          <a:xfrm>
            <a:off x="8231404" y="5396513"/>
            <a:ext cx="3507418" cy="102983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733" dirty="0">
                <a:solidFill>
                  <a:srgbClr val="FFFFFF"/>
                </a:solidFill>
                <a:latin typeface="CiscoSansTT ExtraLight"/>
                <a:ea typeface="ＭＳ Ｐゴシック"/>
              </a:rPr>
              <a:t>Integrate smart cameras with other applications using the open APIs.</a:t>
            </a:r>
            <a:endParaRPr lang="en-US" sz="2400" dirty="0">
              <a:solidFill>
                <a:srgbClr val="FFFFFF"/>
              </a:solidFill>
              <a:latin typeface="CiscoSansTT ExtraLight" panose="020B0303020201020303" pitchFamily="34" charset="0"/>
              <a:ea typeface="ＭＳ Ｐゴシック" charset="0"/>
            </a:endParaRPr>
          </a:p>
        </p:txBody>
      </p:sp>
      <p:grpSp>
        <p:nvGrpSpPr>
          <p:cNvPr id="130" name="Group 28">
            <a:extLst>
              <a:ext uri="{FF2B5EF4-FFF2-40B4-BE49-F238E27FC236}">
                <a16:creationId xmlns:a16="http://schemas.microsoft.com/office/drawing/2014/main" id="{02BF6D11-5F93-4686-B207-69EADA19D8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10011" y="1337909"/>
            <a:ext cx="2472691" cy="1455526"/>
            <a:chOff x="4705" y="1353"/>
            <a:chExt cx="682" cy="415"/>
          </a:xfrm>
        </p:grpSpPr>
        <p:sp>
          <p:nvSpPr>
            <p:cNvPr id="131" name="Freeform 29">
              <a:extLst>
                <a:ext uri="{FF2B5EF4-FFF2-40B4-BE49-F238E27FC236}">
                  <a16:creationId xmlns:a16="http://schemas.microsoft.com/office/drawing/2014/main" id="{DF41652E-C3F2-4584-80B5-D608AF7B4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1713"/>
              <a:ext cx="682" cy="27"/>
            </a:xfrm>
            <a:custGeom>
              <a:avLst/>
              <a:gdLst>
                <a:gd name="T0" fmla="*/ 808 w 825"/>
                <a:gd name="T1" fmla="*/ 34 h 34"/>
                <a:gd name="T2" fmla="*/ 18 w 825"/>
                <a:gd name="T3" fmla="*/ 34 h 34"/>
                <a:gd name="T4" fmla="*/ 0 w 825"/>
                <a:gd name="T5" fmla="*/ 17 h 34"/>
                <a:gd name="T6" fmla="*/ 18 w 825"/>
                <a:gd name="T7" fmla="*/ 0 h 34"/>
                <a:gd name="T8" fmla="*/ 808 w 825"/>
                <a:gd name="T9" fmla="*/ 0 h 34"/>
                <a:gd name="T10" fmla="*/ 825 w 825"/>
                <a:gd name="T11" fmla="*/ 17 h 34"/>
                <a:gd name="T12" fmla="*/ 808 w 825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5" h="34">
                  <a:moveTo>
                    <a:pt x="808" y="34"/>
                  </a:moveTo>
                  <a:cubicBezTo>
                    <a:pt x="18" y="34"/>
                    <a:pt x="18" y="34"/>
                    <a:pt x="18" y="34"/>
                  </a:cubicBezTo>
                  <a:cubicBezTo>
                    <a:pt x="8" y="34"/>
                    <a:pt x="0" y="26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808" y="0"/>
                    <a:pt x="808" y="0"/>
                    <a:pt x="808" y="0"/>
                  </a:cubicBezTo>
                  <a:cubicBezTo>
                    <a:pt x="817" y="0"/>
                    <a:pt x="825" y="8"/>
                    <a:pt x="825" y="17"/>
                  </a:cubicBezTo>
                  <a:cubicBezTo>
                    <a:pt x="825" y="26"/>
                    <a:pt x="817" y="34"/>
                    <a:pt x="808" y="3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32" name="Freeform 30">
              <a:extLst>
                <a:ext uri="{FF2B5EF4-FFF2-40B4-BE49-F238E27FC236}">
                  <a16:creationId xmlns:a16="http://schemas.microsoft.com/office/drawing/2014/main" id="{A8ED8ED4-CBB4-420B-8BA5-26C08F89A6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2" y="1353"/>
              <a:ext cx="568" cy="333"/>
            </a:xfrm>
            <a:custGeom>
              <a:avLst/>
              <a:gdLst>
                <a:gd name="T0" fmla="*/ 649 w 687"/>
                <a:gd name="T1" fmla="*/ 37 h 412"/>
                <a:gd name="T2" fmla="*/ 649 w 687"/>
                <a:gd name="T3" fmla="*/ 374 h 412"/>
                <a:gd name="T4" fmla="*/ 38 w 687"/>
                <a:gd name="T5" fmla="*/ 374 h 412"/>
                <a:gd name="T6" fmla="*/ 38 w 687"/>
                <a:gd name="T7" fmla="*/ 37 h 412"/>
                <a:gd name="T8" fmla="*/ 649 w 687"/>
                <a:gd name="T9" fmla="*/ 37 h 412"/>
                <a:gd name="T10" fmla="*/ 653 w 687"/>
                <a:gd name="T11" fmla="*/ 0 h 412"/>
                <a:gd name="T12" fmla="*/ 34 w 687"/>
                <a:gd name="T13" fmla="*/ 0 h 412"/>
                <a:gd name="T14" fmla="*/ 0 w 687"/>
                <a:gd name="T15" fmla="*/ 34 h 412"/>
                <a:gd name="T16" fmla="*/ 0 w 687"/>
                <a:gd name="T17" fmla="*/ 378 h 412"/>
                <a:gd name="T18" fmla="*/ 34 w 687"/>
                <a:gd name="T19" fmla="*/ 412 h 412"/>
                <a:gd name="T20" fmla="*/ 653 w 687"/>
                <a:gd name="T21" fmla="*/ 412 h 412"/>
                <a:gd name="T22" fmla="*/ 687 w 687"/>
                <a:gd name="T23" fmla="*/ 378 h 412"/>
                <a:gd name="T24" fmla="*/ 687 w 687"/>
                <a:gd name="T25" fmla="*/ 34 h 412"/>
                <a:gd name="T26" fmla="*/ 653 w 687"/>
                <a:gd name="T27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7" h="412">
                  <a:moveTo>
                    <a:pt x="649" y="37"/>
                  </a:moveTo>
                  <a:cubicBezTo>
                    <a:pt x="649" y="374"/>
                    <a:pt x="649" y="374"/>
                    <a:pt x="649" y="374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649" y="37"/>
                    <a:pt x="649" y="37"/>
                    <a:pt x="649" y="37"/>
                  </a:cubicBezTo>
                  <a:moveTo>
                    <a:pt x="653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378"/>
                    <a:pt x="0" y="378"/>
                    <a:pt x="0" y="378"/>
                  </a:cubicBezTo>
                  <a:cubicBezTo>
                    <a:pt x="0" y="397"/>
                    <a:pt x="16" y="412"/>
                    <a:pt x="34" y="412"/>
                  </a:cubicBezTo>
                  <a:cubicBezTo>
                    <a:pt x="653" y="412"/>
                    <a:pt x="653" y="412"/>
                    <a:pt x="653" y="412"/>
                  </a:cubicBezTo>
                  <a:cubicBezTo>
                    <a:pt x="672" y="412"/>
                    <a:pt x="687" y="397"/>
                    <a:pt x="687" y="378"/>
                  </a:cubicBezTo>
                  <a:cubicBezTo>
                    <a:pt x="687" y="34"/>
                    <a:pt x="687" y="34"/>
                    <a:pt x="687" y="34"/>
                  </a:cubicBezTo>
                  <a:cubicBezTo>
                    <a:pt x="687" y="15"/>
                    <a:pt x="672" y="0"/>
                    <a:pt x="65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33" name="Freeform 32">
              <a:extLst>
                <a:ext uri="{FF2B5EF4-FFF2-40B4-BE49-F238E27FC236}">
                  <a16:creationId xmlns:a16="http://schemas.microsoft.com/office/drawing/2014/main" id="{8127EF9C-6B7B-4555-A215-8BAE1142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8" y="1528"/>
              <a:ext cx="82" cy="109"/>
            </a:xfrm>
            <a:custGeom>
              <a:avLst/>
              <a:gdLst>
                <a:gd name="T0" fmla="*/ 0 w 100"/>
                <a:gd name="T1" fmla="*/ 17 h 134"/>
                <a:gd name="T2" fmla="*/ 16 w 100"/>
                <a:gd name="T3" fmla="*/ 0 h 134"/>
                <a:gd name="T4" fmla="*/ 83 w 100"/>
                <a:gd name="T5" fmla="*/ 0 h 134"/>
                <a:gd name="T6" fmla="*/ 100 w 100"/>
                <a:gd name="T7" fmla="*/ 17 h 134"/>
                <a:gd name="T8" fmla="*/ 100 w 100"/>
                <a:gd name="T9" fmla="*/ 117 h 134"/>
                <a:gd name="T10" fmla="*/ 83 w 100"/>
                <a:gd name="T11" fmla="*/ 134 h 134"/>
                <a:gd name="T12" fmla="*/ 16 w 100"/>
                <a:gd name="T13" fmla="*/ 134 h 134"/>
                <a:gd name="T14" fmla="*/ 0 w 100"/>
                <a:gd name="T15" fmla="*/ 117 h 134"/>
                <a:gd name="T16" fmla="*/ 0 w 100"/>
                <a:gd name="T17" fmla="*/ 1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34">
                  <a:moveTo>
                    <a:pt x="0" y="17"/>
                  </a:moveTo>
                  <a:cubicBezTo>
                    <a:pt x="0" y="8"/>
                    <a:pt x="7" y="0"/>
                    <a:pt x="1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92" y="0"/>
                    <a:pt x="100" y="8"/>
                    <a:pt x="100" y="17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100" y="126"/>
                    <a:pt x="92" y="134"/>
                    <a:pt x="83" y="134"/>
                  </a:cubicBezTo>
                  <a:cubicBezTo>
                    <a:pt x="16" y="134"/>
                    <a:pt x="16" y="134"/>
                    <a:pt x="16" y="134"/>
                  </a:cubicBezTo>
                  <a:cubicBezTo>
                    <a:pt x="7" y="134"/>
                    <a:pt x="0" y="126"/>
                    <a:pt x="0" y="117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34" name="Freeform 33">
              <a:extLst>
                <a:ext uri="{FF2B5EF4-FFF2-40B4-BE49-F238E27FC236}">
                  <a16:creationId xmlns:a16="http://schemas.microsoft.com/office/drawing/2014/main" id="{81D8DB6C-CFA0-481A-A9DB-39AF094EF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5" y="1483"/>
              <a:ext cx="83" cy="154"/>
            </a:xfrm>
            <a:custGeom>
              <a:avLst/>
              <a:gdLst>
                <a:gd name="T0" fmla="*/ 0 w 100"/>
                <a:gd name="T1" fmla="*/ 17 h 190"/>
                <a:gd name="T2" fmla="*/ 17 w 100"/>
                <a:gd name="T3" fmla="*/ 0 h 190"/>
                <a:gd name="T4" fmla="*/ 84 w 100"/>
                <a:gd name="T5" fmla="*/ 0 h 190"/>
                <a:gd name="T6" fmla="*/ 100 w 100"/>
                <a:gd name="T7" fmla="*/ 17 h 190"/>
                <a:gd name="T8" fmla="*/ 100 w 100"/>
                <a:gd name="T9" fmla="*/ 173 h 190"/>
                <a:gd name="T10" fmla="*/ 84 w 100"/>
                <a:gd name="T11" fmla="*/ 190 h 190"/>
                <a:gd name="T12" fmla="*/ 17 w 100"/>
                <a:gd name="T13" fmla="*/ 190 h 190"/>
                <a:gd name="T14" fmla="*/ 0 w 100"/>
                <a:gd name="T15" fmla="*/ 173 h 190"/>
                <a:gd name="T16" fmla="*/ 0 w 100"/>
                <a:gd name="T17" fmla="*/ 1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90">
                  <a:moveTo>
                    <a:pt x="0" y="17"/>
                  </a:moveTo>
                  <a:cubicBezTo>
                    <a:pt x="0" y="8"/>
                    <a:pt x="8" y="0"/>
                    <a:pt x="17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3" y="0"/>
                    <a:pt x="100" y="8"/>
                    <a:pt x="100" y="17"/>
                  </a:cubicBezTo>
                  <a:cubicBezTo>
                    <a:pt x="100" y="173"/>
                    <a:pt x="100" y="173"/>
                    <a:pt x="100" y="173"/>
                  </a:cubicBezTo>
                  <a:cubicBezTo>
                    <a:pt x="100" y="182"/>
                    <a:pt x="93" y="190"/>
                    <a:pt x="84" y="190"/>
                  </a:cubicBezTo>
                  <a:cubicBezTo>
                    <a:pt x="17" y="190"/>
                    <a:pt x="17" y="190"/>
                    <a:pt x="17" y="190"/>
                  </a:cubicBezTo>
                  <a:cubicBezTo>
                    <a:pt x="8" y="190"/>
                    <a:pt x="0" y="182"/>
                    <a:pt x="0" y="173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35" name="Freeform 34">
              <a:extLst>
                <a:ext uri="{FF2B5EF4-FFF2-40B4-BE49-F238E27FC236}">
                  <a16:creationId xmlns:a16="http://schemas.microsoft.com/office/drawing/2014/main" id="{1DD233DB-42E0-4CA2-8A60-0F1D678B1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" y="1411"/>
              <a:ext cx="82" cy="226"/>
            </a:xfrm>
            <a:custGeom>
              <a:avLst/>
              <a:gdLst>
                <a:gd name="T0" fmla="*/ 0 w 100"/>
                <a:gd name="T1" fmla="*/ 17 h 279"/>
                <a:gd name="T2" fmla="*/ 17 w 100"/>
                <a:gd name="T3" fmla="*/ 0 h 279"/>
                <a:gd name="T4" fmla="*/ 83 w 100"/>
                <a:gd name="T5" fmla="*/ 0 h 279"/>
                <a:gd name="T6" fmla="*/ 100 w 100"/>
                <a:gd name="T7" fmla="*/ 17 h 279"/>
                <a:gd name="T8" fmla="*/ 100 w 100"/>
                <a:gd name="T9" fmla="*/ 262 h 279"/>
                <a:gd name="T10" fmla="*/ 83 w 100"/>
                <a:gd name="T11" fmla="*/ 279 h 279"/>
                <a:gd name="T12" fmla="*/ 17 w 100"/>
                <a:gd name="T13" fmla="*/ 279 h 279"/>
                <a:gd name="T14" fmla="*/ 0 w 100"/>
                <a:gd name="T15" fmla="*/ 262 h 279"/>
                <a:gd name="T16" fmla="*/ 0 w 100"/>
                <a:gd name="T17" fmla="*/ 1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79">
                  <a:moveTo>
                    <a:pt x="0" y="17"/>
                  </a:moveTo>
                  <a:cubicBezTo>
                    <a:pt x="0" y="8"/>
                    <a:pt x="7" y="0"/>
                    <a:pt x="1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93" y="0"/>
                    <a:pt x="100" y="8"/>
                    <a:pt x="100" y="17"/>
                  </a:cubicBezTo>
                  <a:cubicBezTo>
                    <a:pt x="100" y="262"/>
                    <a:pt x="100" y="262"/>
                    <a:pt x="100" y="262"/>
                  </a:cubicBezTo>
                  <a:cubicBezTo>
                    <a:pt x="100" y="271"/>
                    <a:pt x="93" y="279"/>
                    <a:pt x="83" y="279"/>
                  </a:cubicBezTo>
                  <a:cubicBezTo>
                    <a:pt x="17" y="279"/>
                    <a:pt x="17" y="279"/>
                    <a:pt x="17" y="279"/>
                  </a:cubicBezTo>
                  <a:cubicBezTo>
                    <a:pt x="7" y="279"/>
                    <a:pt x="0" y="271"/>
                    <a:pt x="0" y="262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36" name="Freeform 35">
              <a:extLst>
                <a:ext uri="{FF2B5EF4-FFF2-40B4-BE49-F238E27FC236}">
                  <a16:creationId xmlns:a16="http://schemas.microsoft.com/office/drawing/2014/main" id="{7492325C-F42B-47BE-BF98-ACCC84FC7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2" y="1448"/>
              <a:ext cx="83" cy="189"/>
            </a:xfrm>
            <a:custGeom>
              <a:avLst/>
              <a:gdLst>
                <a:gd name="T0" fmla="*/ 0 w 100"/>
                <a:gd name="T1" fmla="*/ 17 h 234"/>
                <a:gd name="T2" fmla="*/ 16 w 100"/>
                <a:gd name="T3" fmla="*/ 0 h 234"/>
                <a:gd name="T4" fmla="*/ 83 w 100"/>
                <a:gd name="T5" fmla="*/ 0 h 234"/>
                <a:gd name="T6" fmla="*/ 100 w 100"/>
                <a:gd name="T7" fmla="*/ 17 h 234"/>
                <a:gd name="T8" fmla="*/ 100 w 100"/>
                <a:gd name="T9" fmla="*/ 217 h 234"/>
                <a:gd name="T10" fmla="*/ 83 w 100"/>
                <a:gd name="T11" fmla="*/ 234 h 234"/>
                <a:gd name="T12" fmla="*/ 16 w 100"/>
                <a:gd name="T13" fmla="*/ 234 h 234"/>
                <a:gd name="T14" fmla="*/ 0 w 100"/>
                <a:gd name="T15" fmla="*/ 217 h 234"/>
                <a:gd name="T16" fmla="*/ 0 w 100"/>
                <a:gd name="T17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234">
                  <a:moveTo>
                    <a:pt x="0" y="17"/>
                  </a:moveTo>
                  <a:cubicBezTo>
                    <a:pt x="0" y="7"/>
                    <a:pt x="7" y="0"/>
                    <a:pt x="1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92" y="0"/>
                    <a:pt x="100" y="7"/>
                    <a:pt x="100" y="17"/>
                  </a:cubicBezTo>
                  <a:cubicBezTo>
                    <a:pt x="100" y="217"/>
                    <a:pt x="100" y="217"/>
                    <a:pt x="100" y="217"/>
                  </a:cubicBezTo>
                  <a:cubicBezTo>
                    <a:pt x="100" y="226"/>
                    <a:pt x="92" y="234"/>
                    <a:pt x="83" y="234"/>
                  </a:cubicBezTo>
                  <a:cubicBezTo>
                    <a:pt x="16" y="234"/>
                    <a:pt x="16" y="234"/>
                    <a:pt x="16" y="234"/>
                  </a:cubicBezTo>
                  <a:cubicBezTo>
                    <a:pt x="7" y="234"/>
                    <a:pt x="0" y="226"/>
                    <a:pt x="0" y="217"/>
                  </a:cubicBezTo>
                  <a:cubicBezTo>
                    <a:pt x="0" y="17"/>
                    <a:pt x="0" y="17"/>
                    <a:pt x="0" y="1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37" name="Freeform 37">
              <a:extLst>
                <a:ext uri="{FF2B5EF4-FFF2-40B4-BE49-F238E27FC236}">
                  <a16:creationId xmlns:a16="http://schemas.microsoft.com/office/drawing/2014/main" id="{7771B87A-52BB-472E-8E6B-692662EF32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5" y="1637"/>
              <a:ext cx="195" cy="131"/>
            </a:xfrm>
            <a:custGeom>
              <a:avLst/>
              <a:gdLst>
                <a:gd name="T0" fmla="*/ 19 w 195"/>
                <a:gd name="T1" fmla="*/ 103 h 131"/>
                <a:gd name="T2" fmla="*/ 0 w 195"/>
                <a:gd name="T3" fmla="*/ 103 h 131"/>
                <a:gd name="T4" fmla="*/ 0 w 195"/>
                <a:gd name="T5" fmla="*/ 131 h 131"/>
                <a:gd name="T6" fmla="*/ 195 w 195"/>
                <a:gd name="T7" fmla="*/ 131 h 131"/>
                <a:gd name="T8" fmla="*/ 19 w 195"/>
                <a:gd name="T9" fmla="*/ 131 h 131"/>
                <a:gd name="T10" fmla="*/ 19 w 195"/>
                <a:gd name="T11" fmla="*/ 103 h 131"/>
                <a:gd name="T12" fmla="*/ 19 w 195"/>
                <a:gd name="T13" fmla="*/ 49 h 131"/>
                <a:gd name="T14" fmla="*/ 0 w 195"/>
                <a:gd name="T15" fmla="*/ 49 h 131"/>
                <a:gd name="T16" fmla="*/ 0 w 195"/>
                <a:gd name="T17" fmla="*/ 76 h 131"/>
                <a:gd name="T18" fmla="*/ 19 w 195"/>
                <a:gd name="T19" fmla="*/ 76 h 131"/>
                <a:gd name="T20" fmla="*/ 19 w 195"/>
                <a:gd name="T21" fmla="*/ 49 h 131"/>
                <a:gd name="T22" fmla="*/ 19 w 195"/>
                <a:gd name="T23" fmla="*/ 0 h 131"/>
                <a:gd name="T24" fmla="*/ 0 w 195"/>
                <a:gd name="T25" fmla="*/ 0 h 131"/>
                <a:gd name="T26" fmla="*/ 0 w 195"/>
                <a:gd name="T27" fmla="*/ 18 h 131"/>
                <a:gd name="T28" fmla="*/ 19 w 195"/>
                <a:gd name="T29" fmla="*/ 18 h 131"/>
                <a:gd name="T30" fmla="*/ 19 w 195"/>
                <a:gd name="T3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5" h="131">
                  <a:moveTo>
                    <a:pt x="19" y="103"/>
                  </a:moveTo>
                  <a:lnTo>
                    <a:pt x="0" y="103"/>
                  </a:lnTo>
                  <a:lnTo>
                    <a:pt x="0" y="131"/>
                  </a:lnTo>
                  <a:lnTo>
                    <a:pt x="195" y="131"/>
                  </a:lnTo>
                  <a:lnTo>
                    <a:pt x="19" y="131"/>
                  </a:lnTo>
                  <a:lnTo>
                    <a:pt x="19" y="103"/>
                  </a:lnTo>
                  <a:moveTo>
                    <a:pt x="19" y="49"/>
                  </a:moveTo>
                  <a:lnTo>
                    <a:pt x="0" y="49"/>
                  </a:lnTo>
                  <a:lnTo>
                    <a:pt x="0" y="76"/>
                  </a:lnTo>
                  <a:lnTo>
                    <a:pt x="19" y="76"/>
                  </a:lnTo>
                  <a:lnTo>
                    <a:pt x="19" y="49"/>
                  </a:lnTo>
                  <a:moveTo>
                    <a:pt x="19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19" y="1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38" name="Rectangle 38">
              <a:extLst>
                <a:ext uri="{FF2B5EF4-FFF2-40B4-BE49-F238E27FC236}">
                  <a16:creationId xmlns:a16="http://schemas.microsoft.com/office/drawing/2014/main" id="{E71D4B40-4738-44C4-98B8-AE43A9A4C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5" y="1713"/>
              <a:ext cx="19" cy="27"/>
            </a:xfrm>
            <a:prstGeom prst="rect">
              <a:avLst/>
            </a:prstGeom>
            <a:solidFill>
              <a:srgbClr val="00B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39" name="Rectangle 39">
              <a:extLst>
                <a:ext uri="{FF2B5EF4-FFF2-40B4-BE49-F238E27FC236}">
                  <a16:creationId xmlns:a16="http://schemas.microsoft.com/office/drawing/2014/main" id="{C3FE1185-BB73-4C3C-A457-3E72D2095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5" y="1713"/>
              <a:ext cx="19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40" name="Rectangle 40">
              <a:extLst>
                <a:ext uri="{FF2B5EF4-FFF2-40B4-BE49-F238E27FC236}">
                  <a16:creationId xmlns:a16="http://schemas.microsoft.com/office/drawing/2014/main" id="{43B52B3C-49F8-4C5B-94F8-BFCB5908B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5" y="1655"/>
              <a:ext cx="19" cy="31"/>
            </a:xfrm>
            <a:prstGeom prst="rect">
              <a:avLst/>
            </a:prstGeom>
            <a:solidFill>
              <a:srgbClr val="00B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41" name="Rectangle 41">
              <a:extLst>
                <a:ext uri="{FF2B5EF4-FFF2-40B4-BE49-F238E27FC236}">
                  <a16:creationId xmlns:a16="http://schemas.microsoft.com/office/drawing/2014/main" id="{9B5A552B-36C1-46F3-AF13-807D9B84C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5" y="1655"/>
              <a:ext cx="19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42" name="Freeform 42">
              <a:extLst>
                <a:ext uri="{FF2B5EF4-FFF2-40B4-BE49-F238E27FC236}">
                  <a16:creationId xmlns:a16="http://schemas.microsoft.com/office/drawing/2014/main" id="{D27B3BFF-DDF1-469D-977A-363D78F06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1632"/>
              <a:ext cx="19" cy="5"/>
            </a:xfrm>
            <a:custGeom>
              <a:avLst/>
              <a:gdLst>
                <a:gd name="T0" fmla="*/ 0 w 22"/>
                <a:gd name="T1" fmla="*/ 0 h 6"/>
                <a:gd name="T2" fmla="*/ 0 w 22"/>
                <a:gd name="T3" fmla="*/ 6 h 6"/>
                <a:gd name="T4" fmla="*/ 22 w 22"/>
                <a:gd name="T5" fmla="*/ 6 h 6"/>
                <a:gd name="T6" fmla="*/ 12 w 22"/>
                <a:gd name="T7" fmla="*/ 6 h 6"/>
                <a:gd name="T8" fmla="*/ 0 w 2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8" y="6"/>
                    <a:pt x="3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43" name="Freeform 43">
              <a:extLst>
                <a:ext uri="{FF2B5EF4-FFF2-40B4-BE49-F238E27FC236}">
                  <a16:creationId xmlns:a16="http://schemas.microsoft.com/office/drawing/2014/main" id="{9424E694-EEC3-4DC6-9395-BB74B9A38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1577"/>
              <a:ext cx="19" cy="60"/>
            </a:xfrm>
            <a:custGeom>
              <a:avLst/>
              <a:gdLst>
                <a:gd name="T0" fmla="*/ 22 w 22"/>
                <a:gd name="T1" fmla="*/ 0 h 74"/>
                <a:gd name="T2" fmla="*/ 0 w 22"/>
                <a:gd name="T3" fmla="*/ 0 h 74"/>
                <a:gd name="T4" fmla="*/ 0 w 22"/>
                <a:gd name="T5" fmla="*/ 68 h 74"/>
                <a:gd name="T6" fmla="*/ 12 w 22"/>
                <a:gd name="T7" fmla="*/ 74 h 74"/>
                <a:gd name="T8" fmla="*/ 22 w 22"/>
                <a:gd name="T9" fmla="*/ 74 h 74"/>
                <a:gd name="T10" fmla="*/ 22 w 22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74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2"/>
                    <a:pt x="8" y="74"/>
                    <a:pt x="12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00B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44" name="Rectangle 46">
              <a:extLst>
                <a:ext uri="{FF2B5EF4-FFF2-40B4-BE49-F238E27FC236}">
                  <a16:creationId xmlns:a16="http://schemas.microsoft.com/office/drawing/2014/main" id="{FE0033CB-ED8B-4A43-9C51-6534BD205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0" y="1713"/>
              <a:ext cx="19" cy="27"/>
            </a:xfrm>
            <a:prstGeom prst="rect">
              <a:avLst/>
            </a:prstGeom>
            <a:solidFill>
              <a:srgbClr val="00B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45" name="Rectangle 47">
              <a:extLst>
                <a:ext uri="{FF2B5EF4-FFF2-40B4-BE49-F238E27FC236}">
                  <a16:creationId xmlns:a16="http://schemas.microsoft.com/office/drawing/2014/main" id="{ED1B35FE-A7F4-4391-B177-689115238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0" y="1713"/>
              <a:ext cx="19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46" name="Rectangle 49">
              <a:extLst>
                <a:ext uri="{FF2B5EF4-FFF2-40B4-BE49-F238E27FC236}">
                  <a16:creationId xmlns:a16="http://schemas.microsoft.com/office/drawing/2014/main" id="{28A22258-1FF9-4DD6-B97E-EAD8FAB9B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4" y="1713"/>
              <a:ext cx="176" cy="27"/>
            </a:xfrm>
            <a:prstGeom prst="rect">
              <a:avLst/>
            </a:prstGeom>
            <a:solidFill>
              <a:srgbClr val="00B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47" name="Rectangle 50">
              <a:extLst>
                <a:ext uri="{FF2B5EF4-FFF2-40B4-BE49-F238E27FC236}">
                  <a16:creationId xmlns:a16="http://schemas.microsoft.com/office/drawing/2014/main" id="{9165FA9D-1F4D-4AE3-9628-C444B135C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4" y="1713"/>
              <a:ext cx="176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48" name="Freeform 51">
              <a:extLst>
                <a:ext uri="{FF2B5EF4-FFF2-40B4-BE49-F238E27FC236}">
                  <a16:creationId xmlns:a16="http://schemas.microsoft.com/office/drawing/2014/main" id="{EEEE36AA-FFBC-464F-A33E-069123198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" y="1577"/>
              <a:ext cx="156" cy="109"/>
            </a:xfrm>
            <a:custGeom>
              <a:avLst/>
              <a:gdLst>
                <a:gd name="T0" fmla="*/ 189 w 189"/>
                <a:gd name="T1" fmla="*/ 0 h 135"/>
                <a:gd name="T2" fmla="*/ 151 w 189"/>
                <a:gd name="T3" fmla="*/ 0 h 135"/>
                <a:gd name="T4" fmla="*/ 151 w 189"/>
                <a:gd name="T5" fmla="*/ 97 h 135"/>
                <a:gd name="T6" fmla="*/ 0 w 189"/>
                <a:gd name="T7" fmla="*/ 97 h 135"/>
                <a:gd name="T8" fmla="*/ 0 w 189"/>
                <a:gd name="T9" fmla="*/ 135 h 135"/>
                <a:gd name="T10" fmla="*/ 155 w 189"/>
                <a:gd name="T11" fmla="*/ 135 h 135"/>
                <a:gd name="T12" fmla="*/ 189 w 189"/>
                <a:gd name="T13" fmla="*/ 101 h 135"/>
                <a:gd name="T14" fmla="*/ 189 w 189"/>
                <a:gd name="T1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135">
                  <a:moveTo>
                    <a:pt x="189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55" y="135"/>
                    <a:pt x="155" y="135"/>
                    <a:pt x="155" y="135"/>
                  </a:cubicBezTo>
                  <a:cubicBezTo>
                    <a:pt x="174" y="135"/>
                    <a:pt x="189" y="120"/>
                    <a:pt x="189" y="101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00B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49" name="Freeform 52">
              <a:extLst>
                <a:ext uri="{FF2B5EF4-FFF2-40B4-BE49-F238E27FC236}">
                  <a16:creationId xmlns:a16="http://schemas.microsoft.com/office/drawing/2014/main" id="{E75CAA49-6712-4DF5-A40F-B950AFBB5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" y="1623"/>
              <a:ext cx="61" cy="14"/>
            </a:xfrm>
            <a:custGeom>
              <a:avLst/>
              <a:gdLst>
                <a:gd name="T0" fmla="*/ 74 w 74"/>
                <a:gd name="T1" fmla="*/ 0 h 17"/>
                <a:gd name="T2" fmla="*/ 57 w 74"/>
                <a:gd name="T3" fmla="*/ 17 h 17"/>
                <a:gd name="T4" fmla="*/ 0 w 74"/>
                <a:gd name="T5" fmla="*/ 17 h 17"/>
                <a:gd name="T6" fmla="*/ 74 w 74"/>
                <a:gd name="T7" fmla="*/ 17 h 17"/>
                <a:gd name="T8" fmla="*/ 74 w 7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7">
                  <a:moveTo>
                    <a:pt x="74" y="0"/>
                  </a:moveTo>
                  <a:cubicBezTo>
                    <a:pt x="74" y="9"/>
                    <a:pt x="66" y="17"/>
                    <a:pt x="57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0"/>
                    <a:pt x="74" y="0"/>
                    <a:pt x="7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50" name="Freeform 53">
              <a:extLst>
                <a:ext uri="{FF2B5EF4-FFF2-40B4-BE49-F238E27FC236}">
                  <a16:creationId xmlns:a16="http://schemas.microsoft.com/office/drawing/2014/main" id="{7E91BDA2-58AD-4201-97C6-CABCC4BEC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" y="1577"/>
              <a:ext cx="61" cy="60"/>
            </a:xfrm>
            <a:custGeom>
              <a:avLst/>
              <a:gdLst>
                <a:gd name="T0" fmla="*/ 74 w 74"/>
                <a:gd name="T1" fmla="*/ 0 h 74"/>
                <a:gd name="T2" fmla="*/ 0 w 74"/>
                <a:gd name="T3" fmla="*/ 0 h 74"/>
                <a:gd name="T4" fmla="*/ 0 w 74"/>
                <a:gd name="T5" fmla="*/ 74 h 74"/>
                <a:gd name="T6" fmla="*/ 57 w 74"/>
                <a:gd name="T7" fmla="*/ 74 h 74"/>
                <a:gd name="T8" fmla="*/ 74 w 74"/>
                <a:gd name="T9" fmla="*/ 57 h 74"/>
                <a:gd name="T10" fmla="*/ 74 w 74"/>
                <a:gd name="T11" fmla="*/ 57 h 74"/>
                <a:gd name="T12" fmla="*/ 74 w 74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4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66" y="74"/>
                    <a:pt x="74" y="66"/>
                    <a:pt x="74" y="57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4" y="0"/>
                    <a:pt x="74" y="0"/>
                    <a:pt x="74" y="0"/>
                  </a:cubicBezTo>
                </a:path>
              </a:pathLst>
            </a:custGeom>
            <a:solidFill>
              <a:srgbClr val="00B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51" name="Freeform 54">
              <a:extLst>
                <a:ext uri="{FF2B5EF4-FFF2-40B4-BE49-F238E27FC236}">
                  <a16:creationId xmlns:a16="http://schemas.microsoft.com/office/drawing/2014/main" id="{B6CA65B2-60E5-425C-B37A-67E515E94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" y="1577"/>
              <a:ext cx="35" cy="191"/>
            </a:xfrm>
            <a:custGeom>
              <a:avLst/>
              <a:gdLst>
                <a:gd name="T0" fmla="*/ 0 w 43"/>
                <a:gd name="T1" fmla="*/ 217 h 236"/>
                <a:gd name="T2" fmla="*/ 0 w 43"/>
                <a:gd name="T3" fmla="*/ 24 h 236"/>
                <a:gd name="T4" fmla="*/ 19 w 43"/>
                <a:gd name="T5" fmla="*/ 0 h 236"/>
                <a:gd name="T6" fmla="*/ 43 w 43"/>
                <a:gd name="T7" fmla="*/ 24 h 236"/>
                <a:gd name="T8" fmla="*/ 43 w 43"/>
                <a:gd name="T9" fmla="*/ 217 h 236"/>
                <a:gd name="T10" fmla="*/ 19 w 43"/>
                <a:gd name="T11" fmla="*/ 236 h 236"/>
                <a:gd name="T12" fmla="*/ 0 w 43"/>
                <a:gd name="T13" fmla="*/ 21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36">
                  <a:moveTo>
                    <a:pt x="0" y="217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34" y="0"/>
                    <a:pt x="43" y="9"/>
                    <a:pt x="43" y="24"/>
                  </a:cubicBezTo>
                  <a:cubicBezTo>
                    <a:pt x="43" y="217"/>
                    <a:pt x="43" y="217"/>
                    <a:pt x="43" y="217"/>
                  </a:cubicBezTo>
                  <a:cubicBezTo>
                    <a:pt x="43" y="226"/>
                    <a:pt x="34" y="236"/>
                    <a:pt x="19" y="236"/>
                  </a:cubicBezTo>
                  <a:cubicBezTo>
                    <a:pt x="9" y="236"/>
                    <a:pt x="0" y="226"/>
                    <a:pt x="0" y="2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52" name="Freeform 55">
              <a:extLst>
                <a:ext uri="{FF2B5EF4-FFF2-40B4-BE49-F238E27FC236}">
                  <a16:creationId xmlns:a16="http://schemas.microsoft.com/office/drawing/2014/main" id="{E23D3655-4F0E-4178-A3B5-4A29D8D52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4" y="1655"/>
              <a:ext cx="195" cy="35"/>
            </a:xfrm>
            <a:custGeom>
              <a:avLst/>
              <a:gdLst>
                <a:gd name="T0" fmla="*/ 20 w 237"/>
                <a:gd name="T1" fmla="*/ 0 h 44"/>
                <a:gd name="T2" fmla="*/ 212 w 237"/>
                <a:gd name="T3" fmla="*/ 0 h 44"/>
                <a:gd name="T4" fmla="*/ 237 w 237"/>
                <a:gd name="T5" fmla="*/ 24 h 44"/>
                <a:gd name="T6" fmla="*/ 212 w 237"/>
                <a:gd name="T7" fmla="*/ 44 h 44"/>
                <a:gd name="T8" fmla="*/ 20 w 237"/>
                <a:gd name="T9" fmla="*/ 44 h 44"/>
                <a:gd name="T10" fmla="*/ 0 w 237"/>
                <a:gd name="T11" fmla="*/ 24 h 44"/>
                <a:gd name="T12" fmla="*/ 20 w 237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44">
                  <a:moveTo>
                    <a:pt x="20" y="0"/>
                  </a:moveTo>
                  <a:cubicBezTo>
                    <a:pt x="212" y="0"/>
                    <a:pt x="212" y="0"/>
                    <a:pt x="212" y="0"/>
                  </a:cubicBezTo>
                  <a:cubicBezTo>
                    <a:pt x="227" y="0"/>
                    <a:pt x="237" y="10"/>
                    <a:pt x="237" y="24"/>
                  </a:cubicBezTo>
                  <a:cubicBezTo>
                    <a:pt x="237" y="34"/>
                    <a:pt x="227" y="44"/>
                    <a:pt x="212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0" y="44"/>
                    <a:pt x="0" y="34"/>
                    <a:pt x="0" y="24"/>
                  </a:cubicBezTo>
                  <a:cubicBezTo>
                    <a:pt x="0" y="10"/>
                    <a:pt x="10" y="0"/>
                    <a:pt x="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53" name="Freeform 56">
              <a:extLst>
                <a:ext uri="{FF2B5EF4-FFF2-40B4-BE49-F238E27FC236}">
                  <a16:creationId xmlns:a16="http://schemas.microsoft.com/office/drawing/2014/main" id="{E5C07C02-FF45-41B4-9EAB-BC39D59E1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8" y="1598"/>
              <a:ext cx="159" cy="155"/>
            </a:xfrm>
            <a:custGeom>
              <a:avLst/>
              <a:gdLst>
                <a:gd name="T0" fmla="*/ 10 w 192"/>
                <a:gd name="T1" fmla="*/ 148 h 192"/>
                <a:gd name="T2" fmla="*/ 148 w 192"/>
                <a:gd name="T3" fmla="*/ 10 h 192"/>
                <a:gd name="T4" fmla="*/ 182 w 192"/>
                <a:gd name="T5" fmla="*/ 10 h 192"/>
                <a:gd name="T6" fmla="*/ 182 w 192"/>
                <a:gd name="T7" fmla="*/ 44 h 192"/>
                <a:gd name="T8" fmla="*/ 44 w 192"/>
                <a:gd name="T9" fmla="*/ 182 h 192"/>
                <a:gd name="T10" fmla="*/ 10 w 192"/>
                <a:gd name="T11" fmla="*/ 182 h 192"/>
                <a:gd name="T12" fmla="*/ 10 w 192"/>
                <a:gd name="T13" fmla="*/ 14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92">
                  <a:moveTo>
                    <a:pt x="10" y="148"/>
                  </a:moveTo>
                  <a:cubicBezTo>
                    <a:pt x="148" y="10"/>
                    <a:pt x="148" y="10"/>
                    <a:pt x="148" y="10"/>
                  </a:cubicBezTo>
                  <a:cubicBezTo>
                    <a:pt x="158" y="0"/>
                    <a:pt x="173" y="0"/>
                    <a:pt x="182" y="10"/>
                  </a:cubicBezTo>
                  <a:cubicBezTo>
                    <a:pt x="192" y="20"/>
                    <a:pt x="192" y="34"/>
                    <a:pt x="182" y="44"/>
                  </a:cubicBezTo>
                  <a:cubicBezTo>
                    <a:pt x="44" y="182"/>
                    <a:pt x="44" y="182"/>
                    <a:pt x="44" y="182"/>
                  </a:cubicBezTo>
                  <a:cubicBezTo>
                    <a:pt x="34" y="192"/>
                    <a:pt x="20" y="192"/>
                    <a:pt x="10" y="182"/>
                  </a:cubicBezTo>
                  <a:cubicBezTo>
                    <a:pt x="0" y="173"/>
                    <a:pt x="0" y="158"/>
                    <a:pt x="10" y="1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54" name="Freeform 57">
              <a:extLst>
                <a:ext uri="{FF2B5EF4-FFF2-40B4-BE49-F238E27FC236}">
                  <a16:creationId xmlns:a16="http://schemas.microsoft.com/office/drawing/2014/main" id="{E99B48A4-A5D0-491A-8EC0-ABF805BB6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8" y="1598"/>
              <a:ext cx="159" cy="155"/>
            </a:xfrm>
            <a:custGeom>
              <a:avLst/>
              <a:gdLst>
                <a:gd name="T0" fmla="*/ 44 w 192"/>
                <a:gd name="T1" fmla="*/ 10 h 192"/>
                <a:gd name="T2" fmla="*/ 182 w 192"/>
                <a:gd name="T3" fmla="*/ 148 h 192"/>
                <a:gd name="T4" fmla="*/ 182 w 192"/>
                <a:gd name="T5" fmla="*/ 182 h 192"/>
                <a:gd name="T6" fmla="*/ 148 w 192"/>
                <a:gd name="T7" fmla="*/ 182 h 192"/>
                <a:gd name="T8" fmla="*/ 10 w 192"/>
                <a:gd name="T9" fmla="*/ 44 h 192"/>
                <a:gd name="T10" fmla="*/ 10 w 192"/>
                <a:gd name="T11" fmla="*/ 10 h 192"/>
                <a:gd name="T12" fmla="*/ 44 w 192"/>
                <a:gd name="T13" fmla="*/ 1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92">
                  <a:moveTo>
                    <a:pt x="44" y="10"/>
                  </a:moveTo>
                  <a:cubicBezTo>
                    <a:pt x="182" y="148"/>
                    <a:pt x="182" y="148"/>
                    <a:pt x="182" y="148"/>
                  </a:cubicBezTo>
                  <a:cubicBezTo>
                    <a:pt x="192" y="158"/>
                    <a:pt x="192" y="173"/>
                    <a:pt x="182" y="182"/>
                  </a:cubicBezTo>
                  <a:cubicBezTo>
                    <a:pt x="173" y="192"/>
                    <a:pt x="158" y="192"/>
                    <a:pt x="148" y="182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34"/>
                    <a:pt x="0" y="20"/>
                    <a:pt x="10" y="10"/>
                  </a:cubicBezTo>
                  <a:cubicBezTo>
                    <a:pt x="20" y="0"/>
                    <a:pt x="34" y="0"/>
                    <a:pt x="44" y="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55" name="Oval 58">
              <a:extLst>
                <a:ext uri="{FF2B5EF4-FFF2-40B4-BE49-F238E27FC236}">
                  <a16:creationId xmlns:a16="http://schemas.microsoft.com/office/drawing/2014/main" id="{030E6F49-ED6A-4C68-B8C5-FC829E7FC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" y="1640"/>
              <a:ext cx="58" cy="6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56" name="Freeform 59">
              <a:extLst>
                <a:ext uri="{FF2B5EF4-FFF2-40B4-BE49-F238E27FC236}">
                  <a16:creationId xmlns:a16="http://schemas.microsoft.com/office/drawing/2014/main" id="{8D33CEEA-B9B3-422D-814A-B65DDE84F5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0" y="1619"/>
              <a:ext cx="116" cy="113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70 w 140"/>
                <a:gd name="T11" fmla="*/ 33 h 140"/>
                <a:gd name="T12" fmla="*/ 107 w 140"/>
                <a:gd name="T13" fmla="*/ 70 h 140"/>
                <a:gd name="T14" fmla="*/ 70 w 140"/>
                <a:gd name="T15" fmla="*/ 103 h 140"/>
                <a:gd name="T16" fmla="*/ 37 w 140"/>
                <a:gd name="T17" fmla="*/ 70 h 140"/>
                <a:gd name="T18" fmla="*/ 70 w 140"/>
                <a:gd name="T19" fmla="*/ 3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0">
                  <a:moveTo>
                    <a:pt x="70" y="0"/>
                  </a:moveTo>
                  <a:cubicBezTo>
                    <a:pt x="33" y="0"/>
                    <a:pt x="0" y="28"/>
                    <a:pt x="0" y="70"/>
                  </a:cubicBezTo>
                  <a:cubicBezTo>
                    <a:pt x="0" y="107"/>
                    <a:pt x="33" y="140"/>
                    <a:pt x="70" y="140"/>
                  </a:cubicBezTo>
                  <a:cubicBezTo>
                    <a:pt x="112" y="140"/>
                    <a:pt x="140" y="107"/>
                    <a:pt x="140" y="70"/>
                  </a:cubicBezTo>
                  <a:cubicBezTo>
                    <a:pt x="140" y="28"/>
                    <a:pt x="112" y="0"/>
                    <a:pt x="70" y="0"/>
                  </a:cubicBezTo>
                  <a:close/>
                  <a:moveTo>
                    <a:pt x="70" y="33"/>
                  </a:moveTo>
                  <a:cubicBezTo>
                    <a:pt x="93" y="33"/>
                    <a:pt x="107" y="47"/>
                    <a:pt x="107" y="70"/>
                  </a:cubicBezTo>
                  <a:cubicBezTo>
                    <a:pt x="107" y="89"/>
                    <a:pt x="93" y="103"/>
                    <a:pt x="70" y="103"/>
                  </a:cubicBezTo>
                  <a:cubicBezTo>
                    <a:pt x="51" y="103"/>
                    <a:pt x="37" y="89"/>
                    <a:pt x="37" y="70"/>
                  </a:cubicBezTo>
                  <a:cubicBezTo>
                    <a:pt x="37" y="47"/>
                    <a:pt x="51" y="33"/>
                    <a:pt x="70" y="3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114721F7-EBEB-4067-8A24-CC26CE35A0D5}"/>
              </a:ext>
            </a:extLst>
          </p:cNvPr>
          <p:cNvSpPr txBox="1"/>
          <p:nvPr/>
        </p:nvSpPr>
        <p:spPr>
          <a:xfrm>
            <a:off x="5236674" y="1110552"/>
            <a:ext cx="3290869" cy="318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CiscoSans ExtraLight" panose="020B0303020201020303" pitchFamily="34" charset="0"/>
                <a:ea typeface="ＭＳ Ｐゴシック" charset="0"/>
                <a:cs typeface="CiscoSansTT" panose="020B0503020201020303" pitchFamily="34" charset="0"/>
              </a:rPr>
              <a:t>dashboard.meraki.com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E66F157-C451-4C0D-8305-42D9A1698792}"/>
              </a:ext>
            </a:extLst>
          </p:cNvPr>
          <p:cNvSpPr txBox="1"/>
          <p:nvPr/>
        </p:nvSpPr>
        <p:spPr>
          <a:xfrm>
            <a:off x="1560470" y="1544358"/>
            <a:ext cx="182575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CiscoSans ExtraLight" panose="020B0303020201020303" pitchFamily="34" charset="0"/>
                <a:ea typeface="ＭＳ Ｐゴシック" charset="0"/>
                <a:cs typeface="CiscoSansTT" panose="020B0503020201020303" pitchFamily="34" charset="0"/>
              </a:rPr>
              <a:t>Meraki</a:t>
            </a:r>
            <a:r>
              <a:rPr lang="en-US" sz="1200" kern="0" dirty="0">
                <a:solidFill>
                  <a:schemeClr val="bg1"/>
                </a:solidFill>
                <a:latin typeface="CiscoSansTT ExtraLight"/>
                <a:ea typeface="ＭＳ Ｐゴシック" charset="0"/>
                <a:cs typeface="Arial"/>
                <a:sym typeface="Arial"/>
              </a:rPr>
              <a:t>™</a:t>
            </a:r>
            <a:r>
              <a:rPr lang="en-US" sz="1200" dirty="0">
                <a:solidFill>
                  <a:schemeClr val="bg1"/>
                </a:solidFill>
                <a:latin typeface="CiscoSans ExtraLight" panose="020B0303020201020303" pitchFamily="34" charset="0"/>
                <a:ea typeface="ＭＳ Ｐゴシック" charset="0"/>
                <a:cs typeface="CiscoSansTT" panose="020B0503020201020303" pitchFamily="34" charset="0"/>
              </a:rPr>
              <a:t> </a:t>
            </a:r>
          </a:p>
          <a:p>
            <a:pPr algn="ctr" defTabSz="914377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CiscoSans ExtraLight" panose="020B0303020201020303" pitchFamily="34" charset="0"/>
                <a:ea typeface="ＭＳ Ｐゴシック" charset="0"/>
                <a:cs typeface="CiscoSansTT" panose="020B0503020201020303" pitchFamily="34" charset="0"/>
              </a:rPr>
              <a:t>Smart Cameras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2A609FA-758C-410E-8F9B-0EE417CFB2FF}"/>
              </a:ext>
            </a:extLst>
          </p:cNvPr>
          <p:cNvSpPr txBox="1"/>
          <p:nvPr/>
        </p:nvSpPr>
        <p:spPr>
          <a:xfrm>
            <a:off x="2004016" y="3784338"/>
            <a:ext cx="1766494" cy="51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CiscoSans ExtraLight" panose="020B0303020201020303" pitchFamily="34" charset="0"/>
                <a:ea typeface="ＭＳ Ｐゴシック" charset="0"/>
                <a:cs typeface="CiscoSansTT" panose="020B0503020201020303" pitchFamily="34" charset="0"/>
              </a:rPr>
              <a:t>MR </a:t>
            </a:r>
            <a:br>
              <a:rPr lang="en-US" sz="1200" dirty="0">
                <a:solidFill>
                  <a:schemeClr val="bg1"/>
                </a:solidFill>
                <a:latin typeface="CiscoSans ExtraLight" panose="020B0303020201020303" pitchFamily="34" charset="0"/>
                <a:ea typeface="ＭＳ Ｐゴシック" charset="0"/>
                <a:cs typeface="CiscoSansTT" panose="020B0503020201020303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CiscoSans ExtraLight" panose="020B0303020201020303" pitchFamily="34" charset="0"/>
                <a:ea typeface="ＭＳ Ｐゴシック" charset="0"/>
                <a:cs typeface="CiscoSansTT" panose="020B0503020201020303" pitchFamily="34" charset="0"/>
              </a:rPr>
              <a:t>Access Point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EEEDF65A-EA66-44B5-A39B-81F5534D863E}"/>
              </a:ext>
            </a:extLst>
          </p:cNvPr>
          <p:cNvSpPr txBox="1"/>
          <p:nvPr/>
        </p:nvSpPr>
        <p:spPr>
          <a:xfrm>
            <a:off x="8280767" y="5007761"/>
            <a:ext cx="1867221" cy="318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CiscoSans ExtraLight" panose="020B0303020201020303" pitchFamily="34" charset="0"/>
                <a:ea typeface="ＭＳ Ｐゴシック" charset="0"/>
                <a:cs typeface="CiscoSansTT" panose="020B0503020201020303" pitchFamily="34" charset="0"/>
              </a:rPr>
              <a:t>Remote Device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50F29B0-08E7-44BA-AAFE-09BC1C231490}"/>
              </a:ext>
            </a:extLst>
          </p:cNvPr>
          <p:cNvSpPr txBox="1"/>
          <p:nvPr/>
        </p:nvSpPr>
        <p:spPr>
          <a:xfrm>
            <a:off x="7106131" y="3704951"/>
            <a:ext cx="3111840" cy="318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CiscoSans ExtraLight" panose="020B0303020201020303" pitchFamily="34" charset="0"/>
                <a:ea typeface="ＭＳ Ｐゴシック" charset="0"/>
                <a:cs typeface="CiscoSansTT" panose="020B0503020201020303" pitchFamily="34" charset="0"/>
              </a:rPr>
              <a:t>Remote Device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59655814-9596-40AD-9D4A-6CDC61E42854}"/>
              </a:ext>
            </a:extLst>
          </p:cNvPr>
          <p:cNvCxnSpPr>
            <a:cxnSpLocks/>
          </p:cNvCxnSpPr>
          <p:nvPr/>
        </p:nvCxnSpPr>
        <p:spPr>
          <a:xfrm>
            <a:off x="3273570" y="4495894"/>
            <a:ext cx="1810063" cy="45751"/>
          </a:xfrm>
          <a:prstGeom prst="line">
            <a:avLst/>
          </a:prstGeom>
          <a:noFill/>
          <a:ln cap="rnd">
            <a:solidFill>
              <a:schemeClr val="accent2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6" name="Freeform 150">
            <a:extLst>
              <a:ext uri="{FF2B5EF4-FFF2-40B4-BE49-F238E27FC236}">
                <a16:creationId xmlns:a16="http://schemas.microsoft.com/office/drawing/2014/main" id="{2E730388-D846-47A7-9A5E-A3937656D88A}"/>
              </a:ext>
            </a:extLst>
          </p:cNvPr>
          <p:cNvSpPr/>
          <p:nvPr/>
        </p:nvSpPr>
        <p:spPr>
          <a:xfrm rot="7173597">
            <a:off x="6981968" y="3297836"/>
            <a:ext cx="1331004" cy="571768"/>
          </a:xfrm>
          <a:custGeom>
            <a:avLst/>
            <a:gdLst>
              <a:gd name="connsiteX0" fmla="*/ 0 w 1226820"/>
              <a:gd name="connsiteY0" fmla="*/ 0 h 817880"/>
              <a:gd name="connsiteX1" fmla="*/ 383540 w 1226820"/>
              <a:gd name="connsiteY1" fmla="*/ 492760 h 817880"/>
              <a:gd name="connsiteX2" fmla="*/ 1226820 w 1226820"/>
              <a:gd name="connsiteY2" fmla="*/ 817880 h 81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6820" h="817880">
                <a:moveTo>
                  <a:pt x="0" y="0"/>
                </a:moveTo>
                <a:cubicBezTo>
                  <a:pt x="89535" y="178223"/>
                  <a:pt x="179070" y="356447"/>
                  <a:pt x="383540" y="492760"/>
                </a:cubicBezTo>
                <a:cubicBezTo>
                  <a:pt x="588010" y="629073"/>
                  <a:pt x="907415" y="723476"/>
                  <a:pt x="1226820" y="817880"/>
                </a:cubicBezTo>
              </a:path>
            </a:pathLst>
          </a:custGeom>
          <a:noFill/>
          <a:ln cap="rnd">
            <a:solidFill>
              <a:schemeClr val="accent2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dirty="0">
              <a:solidFill>
                <a:schemeClr val="bg1"/>
              </a:solidFill>
              <a:latin typeface="CiscoSansTT ExtraLight"/>
            </a:endParaRPr>
          </a:p>
        </p:txBody>
      </p:sp>
      <p:sp>
        <p:nvSpPr>
          <p:cNvPr id="167" name="Freeform 151">
            <a:extLst>
              <a:ext uri="{FF2B5EF4-FFF2-40B4-BE49-F238E27FC236}">
                <a16:creationId xmlns:a16="http://schemas.microsoft.com/office/drawing/2014/main" id="{86584CC3-9DBA-4A3B-972A-EAD63A721DFD}"/>
              </a:ext>
            </a:extLst>
          </p:cNvPr>
          <p:cNvSpPr/>
          <p:nvPr/>
        </p:nvSpPr>
        <p:spPr>
          <a:xfrm rot="12756294" flipV="1">
            <a:off x="6928445" y="4045505"/>
            <a:ext cx="1725257" cy="876125"/>
          </a:xfrm>
          <a:custGeom>
            <a:avLst/>
            <a:gdLst>
              <a:gd name="connsiteX0" fmla="*/ 0 w 1226820"/>
              <a:gd name="connsiteY0" fmla="*/ 0 h 817880"/>
              <a:gd name="connsiteX1" fmla="*/ 383540 w 1226820"/>
              <a:gd name="connsiteY1" fmla="*/ 492760 h 817880"/>
              <a:gd name="connsiteX2" fmla="*/ 1226820 w 1226820"/>
              <a:gd name="connsiteY2" fmla="*/ 817880 h 81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6820" h="817880">
                <a:moveTo>
                  <a:pt x="0" y="0"/>
                </a:moveTo>
                <a:cubicBezTo>
                  <a:pt x="89535" y="178223"/>
                  <a:pt x="179070" y="356447"/>
                  <a:pt x="383540" y="492760"/>
                </a:cubicBezTo>
                <a:cubicBezTo>
                  <a:pt x="588010" y="629073"/>
                  <a:pt x="907415" y="723476"/>
                  <a:pt x="1226820" y="817880"/>
                </a:cubicBezTo>
              </a:path>
            </a:pathLst>
          </a:custGeom>
          <a:noFill/>
          <a:ln cap="rnd">
            <a:solidFill>
              <a:schemeClr val="accent2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dirty="0">
              <a:solidFill>
                <a:schemeClr val="bg1"/>
              </a:solidFill>
              <a:latin typeface="CiscoSansTT ExtraLight"/>
            </a:endParaRPr>
          </a:p>
        </p:txBody>
      </p:sp>
      <p:cxnSp>
        <p:nvCxnSpPr>
          <p:cNvPr id="168" name="Elbow Connector 163">
            <a:extLst>
              <a:ext uri="{FF2B5EF4-FFF2-40B4-BE49-F238E27FC236}">
                <a16:creationId xmlns:a16="http://schemas.microsoft.com/office/drawing/2014/main" id="{CDF12A2A-B702-4969-B72B-E09FD237C4EC}"/>
              </a:ext>
            </a:extLst>
          </p:cNvPr>
          <p:cNvCxnSpPr>
            <a:cxnSpLocks/>
          </p:cNvCxnSpPr>
          <p:nvPr/>
        </p:nvCxnSpPr>
        <p:spPr>
          <a:xfrm flipV="1">
            <a:off x="5968204" y="2399137"/>
            <a:ext cx="935672" cy="1471328"/>
          </a:xfrm>
          <a:prstGeom prst="bentConnector4">
            <a:avLst>
              <a:gd name="adj1" fmla="val 37204"/>
              <a:gd name="adj2" fmla="val 61171"/>
            </a:avLst>
          </a:prstGeom>
          <a:ln w="28575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9031AC10-FBE5-4755-B0F3-1E9378DCBBCE}"/>
              </a:ext>
            </a:extLst>
          </p:cNvPr>
          <p:cNvSpPr txBox="1"/>
          <p:nvPr/>
        </p:nvSpPr>
        <p:spPr>
          <a:xfrm>
            <a:off x="3386223" y="1840760"/>
            <a:ext cx="182575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CiscoSans ExtraLight" panose="020B0303020201020303" pitchFamily="34" charset="0"/>
                <a:ea typeface="ＭＳ Ｐゴシック" charset="0"/>
                <a:cs typeface="CiscoSansTT" panose="020B0503020201020303" pitchFamily="34" charset="0"/>
              </a:rPr>
              <a:t>Meraki</a:t>
            </a:r>
            <a:r>
              <a:rPr lang="en-US" sz="1200" kern="0" dirty="0">
                <a:solidFill>
                  <a:srgbClr val="FFFFFF"/>
                </a:solidFill>
                <a:latin typeface="CiscoSansTT ExtraLight"/>
                <a:cs typeface="Arial"/>
                <a:sym typeface="Arial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CiscoSans ExtraLight" panose="020B0303020201020303" pitchFamily="34" charset="0"/>
                <a:ea typeface="ＭＳ Ｐゴシック" charset="0"/>
                <a:cs typeface="CiscoSansTT" panose="020B0503020201020303" pitchFamily="34" charset="0"/>
              </a:rPr>
              <a:t>MX </a:t>
            </a:r>
            <a:br>
              <a:rPr lang="en-US" sz="1200" dirty="0">
                <a:solidFill>
                  <a:schemeClr val="bg1"/>
                </a:solidFill>
                <a:latin typeface="CiscoSans ExtraLight" panose="020B0303020201020303" pitchFamily="34" charset="0"/>
                <a:ea typeface="ＭＳ Ｐゴシック" charset="0"/>
                <a:cs typeface="CiscoSansTT" panose="020B0503020201020303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CiscoSans ExtraLight" panose="020B0303020201020303" pitchFamily="34" charset="0"/>
                <a:ea typeface="ＭＳ Ｐゴシック" charset="0"/>
                <a:cs typeface="CiscoSansTT" panose="020B0503020201020303" pitchFamily="34" charset="0"/>
              </a:rPr>
              <a:t>Appliance</a:t>
            </a:r>
          </a:p>
        </p:txBody>
      </p:sp>
      <p:sp>
        <p:nvSpPr>
          <p:cNvPr id="176" name="Freeform 145">
            <a:extLst>
              <a:ext uri="{FF2B5EF4-FFF2-40B4-BE49-F238E27FC236}">
                <a16:creationId xmlns:a16="http://schemas.microsoft.com/office/drawing/2014/main" id="{8F86FFFD-B188-4EAE-A5D5-E4EBBA650CCB}"/>
              </a:ext>
            </a:extLst>
          </p:cNvPr>
          <p:cNvSpPr/>
          <p:nvPr/>
        </p:nvSpPr>
        <p:spPr>
          <a:xfrm>
            <a:off x="3924606" y="2603774"/>
            <a:ext cx="1153473" cy="1782792"/>
          </a:xfrm>
          <a:custGeom>
            <a:avLst/>
            <a:gdLst>
              <a:gd name="connsiteX0" fmla="*/ 0 w 1226820"/>
              <a:gd name="connsiteY0" fmla="*/ 0 h 817880"/>
              <a:gd name="connsiteX1" fmla="*/ 383540 w 1226820"/>
              <a:gd name="connsiteY1" fmla="*/ 492760 h 817880"/>
              <a:gd name="connsiteX2" fmla="*/ 1226820 w 1226820"/>
              <a:gd name="connsiteY2" fmla="*/ 817880 h 81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6820" h="817880">
                <a:moveTo>
                  <a:pt x="0" y="0"/>
                </a:moveTo>
                <a:cubicBezTo>
                  <a:pt x="89535" y="178223"/>
                  <a:pt x="179070" y="356447"/>
                  <a:pt x="383540" y="492760"/>
                </a:cubicBezTo>
                <a:cubicBezTo>
                  <a:pt x="588010" y="629073"/>
                  <a:pt x="907415" y="723476"/>
                  <a:pt x="1226820" y="817880"/>
                </a:cubicBezTo>
              </a:path>
            </a:pathLst>
          </a:custGeom>
          <a:noFill/>
          <a:ln cap="rnd">
            <a:solidFill>
              <a:schemeClr val="accent2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dirty="0">
              <a:solidFill>
                <a:schemeClr val="bg1"/>
              </a:solidFill>
              <a:latin typeface="CiscoSansTT ExtraLight"/>
            </a:endParaRPr>
          </a:p>
        </p:txBody>
      </p:sp>
      <p:sp>
        <p:nvSpPr>
          <p:cNvPr id="177" name="Freeform 145">
            <a:extLst>
              <a:ext uri="{FF2B5EF4-FFF2-40B4-BE49-F238E27FC236}">
                <a16:creationId xmlns:a16="http://schemas.microsoft.com/office/drawing/2014/main" id="{EA593FC8-9C05-403F-A6D7-3C68B6C851FB}"/>
              </a:ext>
            </a:extLst>
          </p:cNvPr>
          <p:cNvSpPr/>
          <p:nvPr/>
        </p:nvSpPr>
        <p:spPr>
          <a:xfrm>
            <a:off x="2145857" y="2173302"/>
            <a:ext cx="3596492" cy="2018909"/>
          </a:xfrm>
          <a:custGeom>
            <a:avLst/>
            <a:gdLst>
              <a:gd name="connsiteX0" fmla="*/ 0 w 1226820"/>
              <a:gd name="connsiteY0" fmla="*/ 0 h 817880"/>
              <a:gd name="connsiteX1" fmla="*/ 383540 w 1226820"/>
              <a:gd name="connsiteY1" fmla="*/ 492760 h 817880"/>
              <a:gd name="connsiteX2" fmla="*/ 1226820 w 1226820"/>
              <a:gd name="connsiteY2" fmla="*/ 817880 h 81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6820" h="817880">
                <a:moveTo>
                  <a:pt x="0" y="0"/>
                </a:moveTo>
                <a:cubicBezTo>
                  <a:pt x="89535" y="178223"/>
                  <a:pt x="179070" y="356447"/>
                  <a:pt x="383540" y="492760"/>
                </a:cubicBezTo>
                <a:cubicBezTo>
                  <a:pt x="588010" y="629073"/>
                  <a:pt x="907415" y="723476"/>
                  <a:pt x="1226820" y="817880"/>
                </a:cubicBezTo>
              </a:path>
            </a:pathLst>
          </a:custGeom>
          <a:noFill/>
          <a:ln cap="rnd">
            <a:solidFill>
              <a:schemeClr val="accent2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2400" dirty="0">
              <a:solidFill>
                <a:schemeClr val="bg1"/>
              </a:solidFill>
              <a:latin typeface="CiscoSansTT ExtraLight"/>
            </a:endParaRPr>
          </a:p>
        </p:txBody>
      </p:sp>
      <p:pic>
        <p:nvPicPr>
          <p:cNvPr id="174" name="Google Shape;1352;p263">
            <a:extLst>
              <a:ext uri="{FF2B5EF4-FFF2-40B4-BE49-F238E27FC236}">
                <a16:creationId xmlns:a16="http://schemas.microsoft.com/office/drawing/2014/main" id="{DA3FF0A1-FCC6-484F-A3CD-427BD80E6FA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049" y="1978481"/>
            <a:ext cx="1587369" cy="54111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Title 2">
            <a:extLst>
              <a:ext uri="{FF2B5EF4-FFF2-40B4-BE49-F238E27FC236}">
                <a16:creationId xmlns:a16="http://schemas.microsoft.com/office/drawing/2014/main" id="{D0B7F3FD-89A2-BC49-A8C3-07F3E826C005}"/>
              </a:ext>
            </a:extLst>
          </p:cNvPr>
          <p:cNvSpPr txBox="1">
            <a:spLocks/>
          </p:cNvSpPr>
          <p:nvPr/>
        </p:nvSpPr>
        <p:spPr>
          <a:xfrm>
            <a:off x="640080" y="419802"/>
            <a:ext cx="11127317" cy="975783"/>
          </a:xfrm>
          <a:prstGeom prst="rect">
            <a:avLst/>
          </a:prstGeom>
        </p:spPr>
        <p:txBody>
          <a:bodyPr/>
          <a:lstStyle>
            <a:lvl1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733" b="0" i="0" u="none" kern="1200" dirty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609585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1219170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828754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2438339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2239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sym typeface="Arial"/>
              </a:rPr>
              <a:t>Workplace Monitoring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D8F4B5-57B6-5D4A-86E4-E62385E0F4EA}"/>
              </a:ext>
            </a:extLst>
          </p:cNvPr>
          <p:cNvGrpSpPr/>
          <p:nvPr/>
        </p:nvGrpSpPr>
        <p:grpSpPr>
          <a:xfrm>
            <a:off x="8888723" y="1058397"/>
            <a:ext cx="2504920" cy="565329"/>
            <a:chOff x="8037076" y="1155838"/>
            <a:chExt cx="2504920" cy="565329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2C31369E-DE49-8649-82AE-B1A29AE81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7076" y="1155838"/>
              <a:ext cx="2297041" cy="478911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FEDF933-424F-9E49-B759-DB4F68207FA9}"/>
                </a:ext>
              </a:extLst>
            </p:cNvPr>
            <p:cNvSpPr txBox="1"/>
            <p:nvPr/>
          </p:nvSpPr>
          <p:spPr>
            <a:xfrm>
              <a:off x="8517823" y="1259502"/>
              <a:ext cx="20241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CiscoSansTT ExtraLight"/>
                  <a:ea typeface="+mn-ea"/>
                  <a:cs typeface="+mn-cs"/>
                </a:rPr>
                <a:t>DESIGNED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094D243-BECF-4B3A-AF57-C12959FAFA8A}"/>
              </a:ext>
            </a:extLst>
          </p:cNvPr>
          <p:cNvGrpSpPr>
            <a:grpSpLocks noChangeAspect="1"/>
          </p:cNvGrpSpPr>
          <p:nvPr/>
        </p:nvGrpSpPr>
        <p:grpSpPr>
          <a:xfrm>
            <a:off x="8121805" y="2544072"/>
            <a:ext cx="671436" cy="1152124"/>
            <a:chOff x="839748" y="3892512"/>
            <a:chExt cx="167995" cy="297991"/>
          </a:xfrm>
        </p:grpSpPr>
        <p:sp>
          <p:nvSpPr>
            <p:cNvPr id="121" name="Freeform 307">
              <a:extLst>
                <a:ext uri="{FF2B5EF4-FFF2-40B4-BE49-F238E27FC236}">
                  <a16:creationId xmlns:a16="http://schemas.microsoft.com/office/drawing/2014/main" id="{8A9B7118-2CAD-4D8D-BE82-654158F9F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48" y="3892512"/>
              <a:ext cx="167995" cy="297991"/>
            </a:xfrm>
            <a:custGeom>
              <a:avLst/>
              <a:gdLst>
                <a:gd name="T0" fmla="*/ 62 w 71"/>
                <a:gd name="T1" fmla="*/ 0 h 126"/>
                <a:gd name="T2" fmla="*/ 9 w 71"/>
                <a:gd name="T3" fmla="*/ 0 h 126"/>
                <a:gd name="T4" fmla="*/ 0 w 71"/>
                <a:gd name="T5" fmla="*/ 9 h 126"/>
                <a:gd name="T6" fmla="*/ 0 w 71"/>
                <a:gd name="T7" fmla="*/ 117 h 126"/>
                <a:gd name="T8" fmla="*/ 9 w 71"/>
                <a:gd name="T9" fmla="*/ 126 h 126"/>
                <a:gd name="T10" fmla="*/ 62 w 71"/>
                <a:gd name="T11" fmla="*/ 126 h 126"/>
                <a:gd name="T12" fmla="*/ 71 w 71"/>
                <a:gd name="T13" fmla="*/ 117 h 126"/>
                <a:gd name="T14" fmla="*/ 71 w 71"/>
                <a:gd name="T15" fmla="*/ 9 h 126"/>
                <a:gd name="T16" fmla="*/ 62 w 71"/>
                <a:gd name="T1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6">
                  <a:moveTo>
                    <a:pt x="6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2"/>
                    <a:pt x="4" y="126"/>
                    <a:pt x="9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7" y="126"/>
                    <a:pt x="71" y="122"/>
                    <a:pt x="71" y="117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22" name="Oval 308">
              <a:extLst>
                <a:ext uri="{FF2B5EF4-FFF2-40B4-BE49-F238E27FC236}">
                  <a16:creationId xmlns:a16="http://schemas.microsoft.com/office/drawing/2014/main" id="{ED80DAD4-E12E-4D21-AC19-F041803FC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746" y="4159501"/>
              <a:ext cx="18999" cy="189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23" name="Freeform 309">
              <a:extLst>
                <a:ext uri="{FF2B5EF4-FFF2-40B4-BE49-F238E27FC236}">
                  <a16:creationId xmlns:a16="http://schemas.microsoft.com/office/drawing/2014/main" id="{450F2262-37D6-4FB3-B0D9-C86ECE955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746" y="3909509"/>
              <a:ext cx="35999" cy="2000"/>
            </a:xfrm>
            <a:custGeom>
              <a:avLst/>
              <a:gdLst>
                <a:gd name="T0" fmla="*/ 15 w 15"/>
                <a:gd name="T1" fmla="*/ 1 h 1"/>
                <a:gd name="T2" fmla="*/ 0 w 15"/>
                <a:gd name="T3" fmla="*/ 1 h 1"/>
                <a:gd name="T4" fmla="*/ 0 w 15"/>
                <a:gd name="T5" fmla="*/ 1 h 1"/>
                <a:gd name="T6" fmla="*/ 0 w 15"/>
                <a:gd name="T7" fmla="*/ 0 h 1"/>
                <a:gd name="T8" fmla="*/ 15 w 15"/>
                <a:gd name="T9" fmla="*/ 0 h 1"/>
                <a:gd name="T10" fmla="*/ 15 w 15"/>
                <a:gd name="T11" fmla="*/ 1 h 1"/>
                <a:gd name="T12" fmla="*/ 15 w 15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">
                  <a:moveTo>
                    <a:pt x="15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24" name="Rectangle 310">
              <a:extLst>
                <a:ext uri="{FF2B5EF4-FFF2-40B4-BE49-F238E27FC236}">
                  <a16:creationId xmlns:a16="http://schemas.microsoft.com/office/drawing/2014/main" id="{B06BD9B6-9F8E-4F0A-A4F9-6BC4C2585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747" y="3935508"/>
              <a:ext cx="133996" cy="205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25" name="Rectangle 311">
              <a:extLst>
                <a:ext uri="{FF2B5EF4-FFF2-40B4-BE49-F238E27FC236}">
                  <a16:creationId xmlns:a16="http://schemas.microsoft.com/office/drawing/2014/main" id="{EB127217-537C-444D-B99B-33E63DC5E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747" y="3935508"/>
              <a:ext cx="133996" cy="205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</p:grpSp>
      <p:pic>
        <p:nvPicPr>
          <p:cNvPr id="119" name="Google Shape;710;p119">
            <a:extLst>
              <a:ext uri="{FF2B5EF4-FFF2-40B4-BE49-F238E27FC236}">
                <a16:creationId xmlns:a16="http://schemas.microsoft.com/office/drawing/2014/main" id="{5C4E87ED-C60E-446C-A165-D6AB92EA6BD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1462" t="20144" r="71169" b="72501"/>
          <a:stretch/>
        </p:blipFill>
        <p:spPr>
          <a:xfrm>
            <a:off x="3559477" y="2220588"/>
            <a:ext cx="1622515" cy="561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710;p119">
            <a:extLst>
              <a:ext uri="{FF2B5EF4-FFF2-40B4-BE49-F238E27FC236}">
                <a16:creationId xmlns:a16="http://schemas.microsoft.com/office/drawing/2014/main" id="{B6CB5980-1A52-48B8-8745-7E3B7BC3A81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584" t="44715" r="79617" b="47252"/>
          <a:stretch/>
        </p:blipFill>
        <p:spPr>
          <a:xfrm>
            <a:off x="2135834" y="4231547"/>
            <a:ext cx="1417844" cy="536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18FE8A3-54FF-4A65-8B32-4AFE7094B0E2}"/>
              </a:ext>
            </a:extLst>
          </p:cNvPr>
          <p:cNvGrpSpPr>
            <a:grpSpLocks noChangeAspect="1"/>
          </p:cNvGrpSpPr>
          <p:nvPr/>
        </p:nvGrpSpPr>
        <p:grpSpPr>
          <a:xfrm>
            <a:off x="4096642" y="3174886"/>
            <a:ext cx="3900578" cy="1869113"/>
            <a:chOff x="836085" y="1496592"/>
            <a:chExt cx="538984" cy="266991"/>
          </a:xfrm>
        </p:grpSpPr>
        <p:sp>
          <p:nvSpPr>
            <p:cNvPr id="170" name="Freeform 751">
              <a:extLst>
                <a:ext uri="{FF2B5EF4-FFF2-40B4-BE49-F238E27FC236}">
                  <a16:creationId xmlns:a16="http://schemas.microsoft.com/office/drawing/2014/main" id="{B5F04A5B-7263-454F-BD3A-2B01816C8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085" y="1647587"/>
              <a:ext cx="538984" cy="115996"/>
            </a:xfrm>
            <a:custGeom>
              <a:avLst/>
              <a:gdLst>
                <a:gd name="T0" fmla="*/ 204 w 228"/>
                <a:gd name="T1" fmla="*/ 49 h 49"/>
                <a:gd name="T2" fmla="*/ 24 w 228"/>
                <a:gd name="T3" fmla="*/ 49 h 49"/>
                <a:gd name="T4" fmla="*/ 0 w 228"/>
                <a:gd name="T5" fmla="*/ 25 h 49"/>
                <a:gd name="T6" fmla="*/ 0 w 228"/>
                <a:gd name="T7" fmla="*/ 25 h 49"/>
                <a:gd name="T8" fmla="*/ 24 w 228"/>
                <a:gd name="T9" fmla="*/ 0 h 49"/>
                <a:gd name="T10" fmla="*/ 204 w 228"/>
                <a:gd name="T11" fmla="*/ 0 h 49"/>
                <a:gd name="T12" fmla="*/ 228 w 228"/>
                <a:gd name="T13" fmla="*/ 25 h 49"/>
                <a:gd name="T14" fmla="*/ 228 w 228"/>
                <a:gd name="T15" fmla="*/ 25 h 49"/>
                <a:gd name="T16" fmla="*/ 204 w 228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49">
                  <a:moveTo>
                    <a:pt x="204" y="49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11" y="49"/>
                    <a:pt x="0" y="3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7" y="0"/>
                    <a:pt x="228" y="11"/>
                    <a:pt x="228" y="25"/>
                  </a:cubicBezTo>
                  <a:cubicBezTo>
                    <a:pt x="228" y="25"/>
                    <a:pt x="228" y="25"/>
                    <a:pt x="228" y="25"/>
                  </a:cubicBezTo>
                  <a:cubicBezTo>
                    <a:pt x="228" y="38"/>
                    <a:pt x="217" y="49"/>
                    <a:pt x="204" y="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71" name="Freeform 752">
              <a:extLst>
                <a:ext uri="{FF2B5EF4-FFF2-40B4-BE49-F238E27FC236}">
                  <a16:creationId xmlns:a16="http://schemas.microsoft.com/office/drawing/2014/main" id="{841F6B7E-00FE-406E-87B5-57CB90784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081" y="1571590"/>
              <a:ext cx="382988" cy="115996"/>
            </a:xfrm>
            <a:custGeom>
              <a:avLst/>
              <a:gdLst>
                <a:gd name="T0" fmla="*/ 137 w 162"/>
                <a:gd name="T1" fmla="*/ 49 h 49"/>
                <a:gd name="T2" fmla="*/ 24 w 162"/>
                <a:gd name="T3" fmla="*/ 49 h 49"/>
                <a:gd name="T4" fmla="*/ 0 w 162"/>
                <a:gd name="T5" fmla="*/ 25 h 49"/>
                <a:gd name="T6" fmla="*/ 0 w 162"/>
                <a:gd name="T7" fmla="*/ 25 h 49"/>
                <a:gd name="T8" fmla="*/ 24 w 162"/>
                <a:gd name="T9" fmla="*/ 0 h 49"/>
                <a:gd name="T10" fmla="*/ 137 w 162"/>
                <a:gd name="T11" fmla="*/ 0 h 49"/>
                <a:gd name="T12" fmla="*/ 162 w 162"/>
                <a:gd name="T13" fmla="*/ 25 h 49"/>
                <a:gd name="T14" fmla="*/ 162 w 162"/>
                <a:gd name="T15" fmla="*/ 25 h 49"/>
                <a:gd name="T16" fmla="*/ 137 w 162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49">
                  <a:moveTo>
                    <a:pt x="137" y="49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11" y="49"/>
                    <a:pt x="0" y="3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51" y="0"/>
                    <a:pt x="162" y="11"/>
                    <a:pt x="162" y="25"/>
                  </a:cubicBezTo>
                  <a:cubicBezTo>
                    <a:pt x="162" y="25"/>
                    <a:pt x="162" y="25"/>
                    <a:pt x="162" y="25"/>
                  </a:cubicBezTo>
                  <a:cubicBezTo>
                    <a:pt x="162" y="38"/>
                    <a:pt x="151" y="49"/>
                    <a:pt x="137" y="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72" name="Freeform 753">
              <a:extLst>
                <a:ext uri="{FF2B5EF4-FFF2-40B4-BE49-F238E27FC236}">
                  <a16:creationId xmlns:a16="http://schemas.microsoft.com/office/drawing/2014/main" id="{B2BAFD89-7DB5-4E7B-A3FD-A666F6568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076" y="1496592"/>
              <a:ext cx="181994" cy="115996"/>
            </a:xfrm>
            <a:custGeom>
              <a:avLst/>
              <a:gdLst>
                <a:gd name="T0" fmla="*/ 52 w 77"/>
                <a:gd name="T1" fmla="*/ 49 h 49"/>
                <a:gd name="T2" fmla="*/ 24 w 77"/>
                <a:gd name="T3" fmla="*/ 49 h 49"/>
                <a:gd name="T4" fmla="*/ 0 w 77"/>
                <a:gd name="T5" fmla="*/ 24 h 49"/>
                <a:gd name="T6" fmla="*/ 0 w 77"/>
                <a:gd name="T7" fmla="*/ 24 h 49"/>
                <a:gd name="T8" fmla="*/ 24 w 77"/>
                <a:gd name="T9" fmla="*/ 0 h 49"/>
                <a:gd name="T10" fmla="*/ 52 w 77"/>
                <a:gd name="T11" fmla="*/ 0 h 49"/>
                <a:gd name="T12" fmla="*/ 77 w 77"/>
                <a:gd name="T13" fmla="*/ 24 h 49"/>
                <a:gd name="T14" fmla="*/ 77 w 77"/>
                <a:gd name="T15" fmla="*/ 24 h 49"/>
                <a:gd name="T16" fmla="*/ 52 w 77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49">
                  <a:moveTo>
                    <a:pt x="52" y="49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11" y="49"/>
                    <a:pt x="0" y="38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6" y="0"/>
                    <a:pt x="77" y="11"/>
                    <a:pt x="77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38"/>
                    <a:pt x="66" y="49"/>
                    <a:pt x="52" y="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1F765552-BF95-49F3-BC19-93F18145E024}"/>
              </a:ext>
            </a:extLst>
          </p:cNvPr>
          <p:cNvSpPr txBox="1"/>
          <p:nvPr/>
        </p:nvSpPr>
        <p:spPr>
          <a:xfrm>
            <a:off x="4776587" y="4116066"/>
            <a:ext cx="274451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90000"/>
              </a:lnSpc>
            </a:pPr>
            <a:r>
              <a:rPr lang="en-US" sz="2400" dirty="0">
                <a:solidFill>
                  <a:schemeClr val="bg2"/>
                </a:solidFill>
                <a:latin typeface="CiscoSans ExtraLight" panose="020B0303020201020303" pitchFamily="34" charset="0"/>
                <a:ea typeface="ＭＳ Ｐゴシック" charset="0"/>
                <a:cs typeface="CiscoSansTT" panose="020B0503020201020303" pitchFamily="34" charset="0"/>
              </a:rPr>
              <a:t>Internet</a:t>
            </a:r>
          </a:p>
        </p:txBody>
      </p:sp>
      <p:grpSp>
        <p:nvGrpSpPr>
          <p:cNvPr id="126" name="Group 221">
            <a:extLst>
              <a:ext uri="{FF2B5EF4-FFF2-40B4-BE49-F238E27FC236}">
                <a16:creationId xmlns:a16="http://schemas.microsoft.com/office/drawing/2014/main" id="{40E1317F-C5E6-46D1-A780-FF239005BC2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22525" y="4001271"/>
            <a:ext cx="1897738" cy="1052492"/>
            <a:chOff x="2049" y="1143"/>
            <a:chExt cx="1664" cy="954"/>
          </a:xfrm>
        </p:grpSpPr>
        <p:sp>
          <p:nvSpPr>
            <p:cNvPr id="127" name="Freeform 222">
              <a:extLst>
                <a:ext uri="{FF2B5EF4-FFF2-40B4-BE49-F238E27FC236}">
                  <a16:creationId xmlns:a16="http://schemas.microsoft.com/office/drawing/2014/main" id="{D5EBAE50-B39E-4C74-A186-65C26F833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9" y="2028"/>
              <a:ext cx="1664" cy="69"/>
            </a:xfrm>
            <a:custGeom>
              <a:avLst/>
              <a:gdLst>
                <a:gd name="T0" fmla="*/ 687 w 701"/>
                <a:gd name="T1" fmla="*/ 29 h 29"/>
                <a:gd name="T2" fmla="*/ 15 w 701"/>
                <a:gd name="T3" fmla="*/ 29 h 29"/>
                <a:gd name="T4" fmla="*/ 0 w 701"/>
                <a:gd name="T5" fmla="*/ 15 h 29"/>
                <a:gd name="T6" fmla="*/ 0 w 701"/>
                <a:gd name="T7" fmla="*/ 15 h 29"/>
                <a:gd name="T8" fmla="*/ 15 w 701"/>
                <a:gd name="T9" fmla="*/ 0 h 29"/>
                <a:gd name="T10" fmla="*/ 687 w 701"/>
                <a:gd name="T11" fmla="*/ 0 h 29"/>
                <a:gd name="T12" fmla="*/ 701 w 701"/>
                <a:gd name="T13" fmla="*/ 15 h 29"/>
                <a:gd name="T14" fmla="*/ 701 w 701"/>
                <a:gd name="T15" fmla="*/ 15 h 29"/>
                <a:gd name="T16" fmla="*/ 687 w 701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1" h="29">
                  <a:moveTo>
                    <a:pt x="687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95" y="0"/>
                    <a:pt x="701" y="7"/>
                    <a:pt x="701" y="15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701" y="23"/>
                    <a:pt x="695" y="29"/>
                    <a:pt x="687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28" name="Freeform 223">
              <a:extLst>
                <a:ext uri="{FF2B5EF4-FFF2-40B4-BE49-F238E27FC236}">
                  <a16:creationId xmlns:a16="http://schemas.microsoft.com/office/drawing/2014/main" id="{850EC14C-8441-4E99-8CB6-8CB04A404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" y="1143"/>
              <a:ext cx="1386" cy="835"/>
            </a:xfrm>
            <a:custGeom>
              <a:avLst/>
              <a:gdLst>
                <a:gd name="T0" fmla="*/ 555 w 584"/>
                <a:gd name="T1" fmla="*/ 351 h 351"/>
                <a:gd name="T2" fmla="*/ 29 w 584"/>
                <a:gd name="T3" fmla="*/ 351 h 351"/>
                <a:gd name="T4" fmla="*/ 0 w 584"/>
                <a:gd name="T5" fmla="*/ 322 h 351"/>
                <a:gd name="T6" fmla="*/ 0 w 584"/>
                <a:gd name="T7" fmla="*/ 30 h 351"/>
                <a:gd name="T8" fmla="*/ 29 w 584"/>
                <a:gd name="T9" fmla="*/ 0 h 351"/>
                <a:gd name="T10" fmla="*/ 555 w 584"/>
                <a:gd name="T11" fmla="*/ 0 h 351"/>
                <a:gd name="T12" fmla="*/ 584 w 584"/>
                <a:gd name="T13" fmla="*/ 30 h 351"/>
                <a:gd name="T14" fmla="*/ 584 w 584"/>
                <a:gd name="T15" fmla="*/ 322 h 351"/>
                <a:gd name="T16" fmla="*/ 555 w 584"/>
                <a:gd name="T17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4" h="351">
                  <a:moveTo>
                    <a:pt x="555" y="351"/>
                  </a:moveTo>
                  <a:cubicBezTo>
                    <a:pt x="29" y="351"/>
                    <a:pt x="29" y="351"/>
                    <a:pt x="29" y="351"/>
                  </a:cubicBezTo>
                  <a:cubicBezTo>
                    <a:pt x="13" y="351"/>
                    <a:pt x="0" y="338"/>
                    <a:pt x="0" y="32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555" y="0"/>
                    <a:pt x="555" y="0"/>
                    <a:pt x="555" y="0"/>
                  </a:cubicBezTo>
                  <a:cubicBezTo>
                    <a:pt x="571" y="0"/>
                    <a:pt x="584" y="14"/>
                    <a:pt x="584" y="30"/>
                  </a:cubicBezTo>
                  <a:cubicBezTo>
                    <a:pt x="584" y="322"/>
                    <a:pt x="584" y="322"/>
                    <a:pt x="584" y="322"/>
                  </a:cubicBezTo>
                  <a:cubicBezTo>
                    <a:pt x="584" y="338"/>
                    <a:pt x="571" y="351"/>
                    <a:pt x="555" y="3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  <p:sp>
          <p:nvSpPr>
            <p:cNvPr id="129" name="Freeform 224">
              <a:extLst>
                <a:ext uri="{FF2B5EF4-FFF2-40B4-BE49-F238E27FC236}">
                  <a16:creationId xmlns:a16="http://schemas.microsoft.com/office/drawing/2014/main" id="{0F321277-1F87-47F8-A190-D3DA6C1869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9" y="1143"/>
              <a:ext cx="1386" cy="835"/>
            </a:xfrm>
            <a:custGeom>
              <a:avLst/>
              <a:gdLst>
                <a:gd name="T0" fmla="*/ 552 w 584"/>
                <a:gd name="T1" fmla="*/ 32 h 351"/>
                <a:gd name="T2" fmla="*/ 552 w 584"/>
                <a:gd name="T3" fmla="*/ 319 h 351"/>
                <a:gd name="T4" fmla="*/ 32 w 584"/>
                <a:gd name="T5" fmla="*/ 319 h 351"/>
                <a:gd name="T6" fmla="*/ 32 w 584"/>
                <a:gd name="T7" fmla="*/ 32 h 351"/>
                <a:gd name="T8" fmla="*/ 552 w 584"/>
                <a:gd name="T9" fmla="*/ 32 h 351"/>
                <a:gd name="T10" fmla="*/ 555 w 584"/>
                <a:gd name="T11" fmla="*/ 0 h 351"/>
                <a:gd name="T12" fmla="*/ 29 w 584"/>
                <a:gd name="T13" fmla="*/ 0 h 351"/>
                <a:gd name="T14" fmla="*/ 0 w 584"/>
                <a:gd name="T15" fmla="*/ 30 h 351"/>
                <a:gd name="T16" fmla="*/ 0 w 584"/>
                <a:gd name="T17" fmla="*/ 322 h 351"/>
                <a:gd name="T18" fmla="*/ 29 w 584"/>
                <a:gd name="T19" fmla="*/ 351 h 351"/>
                <a:gd name="T20" fmla="*/ 555 w 584"/>
                <a:gd name="T21" fmla="*/ 351 h 351"/>
                <a:gd name="T22" fmla="*/ 584 w 584"/>
                <a:gd name="T23" fmla="*/ 322 h 351"/>
                <a:gd name="T24" fmla="*/ 584 w 584"/>
                <a:gd name="T25" fmla="*/ 30 h 351"/>
                <a:gd name="T26" fmla="*/ 555 w 584"/>
                <a:gd name="T27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4" h="351">
                  <a:moveTo>
                    <a:pt x="552" y="32"/>
                  </a:moveTo>
                  <a:cubicBezTo>
                    <a:pt x="552" y="319"/>
                    <a:pt x="552" y="319"/>
                    <a:pt x="552" y="319"/>
                  </a:cubicBezTo>
                  <a:cubicBezTo>
                    <a:pt x="32" y="319"/>
                    <a:pt x="32" y="319"/>
                    <a:pt x="32" y="319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552" y="32"/>
                    <a:pt x="552" y="32"/>
                    <a:pt x="552" y="32"/>
                  </a:cubicBezTo>
                  <a:moveTo>
                    <a:pt x="555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38"/>
                    <a:pt x="13" y="351"/>
                    <a:pt x="29" y="351"/>
                  </a:cubicBezTo>
                  <a:cubicBezTo>
                    <a:pt x="555" y="351"/>
                    <a:pt x="555" y="351"/>
                    <a:pt x="555" y="351"/>
                  </a:cubicBezTo>
                  <a:cubicBezTo>
                    <a:pt x="571" y="351"/>
                    <a:pt x="584" y="338"/>
                    <a:pt x="584" y="322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4" y="14"/>
                    <a:pt x="571" y="0"/>
                    <a:pt x="55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sz="2400" dirty="0">
                <a:solidFill>
                  <a:schemeClr val="bg1"/>
                </a:solidFill>
                <a:latin typeface="CiscoSansTT ExtraLight"/>
                <a:ea typeface="ＭＳ Ｐゴシック" charset="0"/>
              </a:endParaRPr>
            </a:p>
          </p:txBody>
        </p:sp>
      </p:grpSp>
      <p:sp>
        <p:nvSpPr>
          <p:cNvPr id="66" name="Rectangle 4">
            <a:extLst>
              <a:ext uri="{FF2B5EF4-FFF2-40B4-BE49-F238E27FC236}">
                <a16:creationId xmlns:a16="http://schemas.microsoft.com/office/drawing/2014/main" id="{F5995C84-2504-3F41-8681-B005BA9F71B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29197" y="6513184"/>
            <a:ext cx="453473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2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2020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975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97F0A05-C5A3-4A38-A505-5A5961DF19A6}"/>
              </a:ext>
            </a:extLst>
          </p:cNvPr>
          <p:cNvSpPr txBox="1">
            <a:spLocks/>
          </p:cNvSpPr>
          <p:nvPr/>
        </p:nvSpPr>
        <p:spPr bwMode="auto">
          <a:xfrm>
            <a:off x="1207007" y="1"/>
            <a:ext cx="9963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226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6133" b="0" i="0" u="none" kern="1200" spc="0" baseline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609585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1219170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828754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2438339" algn="l" defTabSz="91226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800" dirty="0">
                <a:solidFill>
                  <a:schemeClr val="bg2"/>
                </a:solidFill>
                <a:latin typeface="CiscoSans ExtraLight" panose="020B0303020201020303" pitchFamily="34" charset="0"/>
                <a:cs typeface="CiscoSansTT" panose="020B0503020201020303" pitchFamily="34" charset="0"/>
              </a:rPr>
              <a:t>Monitor your premises to make smart decisions about safety, layout, and traffic flow.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3FCEA6-6C5D-D745-979D-A95FD3F4ACC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29197" y="6513184"/>
            <a:ext cx="453473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2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baseline="0" dirty="0">
                <a:solidFill>
                  <a:schemeClr val="bg2"/>
                </a:solidFill>
                <a:latin typeface="+mn-lt"/>
                <a:ea typeface="+mn-ea"/>
                <a:cs typeface="CiscoSans Thin"/>
              </a:rPr>
              <a:t>© 2020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6245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F54FA1D-8419-1845-8BC6-49ADE2DC9A66}"/>
              </a:ext>
            </a:extLst>
          </p:cNvPr>
          <p:cNvGrpSpPr/>
          <p:nvPr/>
        </p:nvGrpSpPr>
        <p:grpSpPr>
          <a:xfrm>
            <a:off x="-6196" y="1499060"/>
            <a:ext cx="11773653" cy="4476026"/>
            <a:chOff x="4690" y="1584373"/>
            <a:chExt cx="7840281" cy="451908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08FF35-2876-A645-8AF9-4E37D79562A7}"/>
                </a:ext>
              </a:extLst>
            </p:cNvPr>
            <p:cNvSpPr/>
            <p:nvPr/>
          </p:nvSpPr>
          <p:spPr>
            <a:xfrm>
              <a:off x="4690" y="1584374"/>
              <a:ext cx="6466114" cy="451908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>
                <a:defRPr/>
              </a:pPr>
              <a:endParaRPr lang="en-US" dirty="0">
                <a:solidFill>
                  <a:srgbClr val="005073"/>
                </a:solidFill>
                <a:latin typeface="CiscoSansTT ExtraLight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DE20BDF-A82B-B341-849B-E993F993E380}"/>
                </a:ext>
              </a:extLst>
            </p:cNvPr>
            <p:cNvSpPr/>
            <p:nvPr/>
          </p:nvSpPr>
          <p:spPr>
            <a:xfrm>
              <a:off x="4928817" y="1584373"/>
              <a:ext cx="2916154" cy="45190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object 8"/>
          <p:cNvSpPr/>
          <p:nvPr/>
        </p:nvSpPr>
        <p:spPr>
          <a:xfrm>
            <a:off x="5935979" y="1735835"/>
            <a:ext cx="0" cy="3726179"/>
          </a:xfrm>
          <a:custGeom>
            <a:avLst/>
            <a:gdLst/>
            <a:ahLst/>
            <a:cxnLst/>
            <a:rect l="l" t="t" r="r" b="b"/>
            <a:pathLst>
              <a:path h="3726179">
                <a:moveTo>
                  <a:pt x="0" y="0"/>
                </a:moveTo>
                <a:lnTo>
                  <a:pt x="0" y="3725837"/>
                </a:lnTo>
              </a:path>
            </a:pathLst>
          </a:custGeom>
          <a:ln w="9144">
            <a:solidFill>
              <a:srgbClr val="A1A2A5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iscoSansTT ExtraLight" panose="020B0303020201020303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6924" y="541961"/>
            <a:ext cx="7907036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b="1" spc="-19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</a:t>
            </a:r>
            <a:r>
              <a:rPr lang="en-US" sz="3200" b="1" spc="4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</a:t>
            </a:r>
            <a:r>
              <a:rPr lang="en-US" sz="3200" b="1" spc="33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</a:t>
            </a:r>
            <a:r>
              <a:rPr lang="en-US" sz="3200" b="1" spc="9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k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</a:t>
            </a:r>
            <a:r>
              <a:rPr lang="en-US" sz="3200" b="1" spc="-15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3200" b="1" spc="-19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V</a:t>
            </a:r>
            <a:r>
              <a:rPr lang="en-US" sz="3200" b="1" spc="-15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3200" b="1" spc="13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</a:t>
            </a:r>
            <a:r>
              <a:rPr lang="en-US" sz="3200" b="1" spc="19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</a:t>
            </a:r>
            <a:r>
              <a:rPr lang="en-US" sz="3200" b="1" spc="33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</a:t>
            </a:r>
            <a:r>
              <a:rPr lang="en-US" sz="3200" b="1" spc="4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</a:t>
            </a:r>
            <a:r>
              <a:rPr lang="en-US" sz="3200" b="1" spc="16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3200" b="1" spc="5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</a:t>
            </a:r>
            <a:r>
              <a:rPr lang="en-US" sz="3200" b="1" spc="33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</a:t>
            </a:r>
            <a:r>
              <a:rPr lang="en-US" sz="3200" b="1" spc="19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</a:t>
            </a:r>
            <a:r>
              <a:rPr lang="en-US" sz="3200" b="1" spc="40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</a:t>
            </a:r>
            <a:r>
              <a:rPr lang="en-US" sz="3200" b="1" spc="4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</a:t>
            </a:r>
            <a:r>
              <a:rPr lang="en-US" sz="3200" b="1" spc="33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3200" b="1" spc="2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</a:t>
            </a:r>
            <a:r>
              <a:rPr lang="en-US" sz="3200" b="1" spc="33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</a:t>
            </a:r>
            <a:r>
              <a:rPr lang="en-US" sz="3200" b="1" spc="195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</a:t>
            </a:r>
            <a:r>
              <a:rPr lang="en-US" sz="3200" b="1" spc="-14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il</a:t>
            </a:r>
            <a:r>
              <a:rPr lang="en-US" sz="3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2F24C7F-331E-E64F-B676-969E9D078FEE}"/>
              </a:ext>
            </a:extLst>
          </p:cNvPr>
          <p:cNvSpPr>
            <a:spLocks noChangeAspect="1"/>
          </p:cNvSpPr>
          <p:nvPr/>
        </p:nvSpPr>
        <p:spPr>
          <a:xfrm>
            <a:off x="7236675" y="1490094"/>
            <a:ext cx="4572000" cy="4572000"/>
          </a:xfrm>
          <a:prstGeom prst="ellipse">
            <a:avLst/>
          </a:prstGeom>
          <a:solidFill>
            <a:schemeClr val="bg2">
              <a:alpha val="3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C9C8DD9-A5C8-7344-8F16-7DB6C171D801}"/>
              </a:ext>
            </a:extLst>
          </p:cNvPr>
          <p:cNvSpPr txBox="1">
            <a:spLocks/>
          </p:cNvSpPr>
          <p:nvPr/>
        </p:nvSpPr>
        <p:spPr>
          <a:xfrm>
            <a:off x="539345" y="3232896"/>
            <a:ext cx="6642355" cy="3005608"/>
          </a:xfrm>
          <a:prstGeom prst="rect">
            <a:avLst/>
          </a:prstGeom>
        </p:spPr>
        <p:txBody>
          <a:bodyPr anchor="t" anchorCtr="0"/>
          <a:lstStyle>
            <a:lvl1pPr marL="226478" indent="-226478" algn="l" defTabSz="912261" rtl="0" eaLnBrk="1" fontAlgn="base" hangingPunct="1">
              <a:lnSpc>
                <a:spcPct val="95000"/>
              </a:lnSpc>
              <a:spcBef>
                <a:spcPts val="1433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478355" indent="-287859" algn="l" defTabSz="912261" rtl="0" eaLnBrk="1" fontAlgn="base" hangingPunct="1">
              <a:lnSpc>
                <a:spcPct val="95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867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575719" indent="-226478" algn="l" defTabSz="912261" rtl="0" eaLnBrk="1" fontAlgn="base" hangingPunct="1">
              <a:lnSpc>
                <a:spcPct val="95000"/>
              </a:lnSpc>
              <a:spcBef>
                <a:spcPts val="833"/>
              </a:spcBef>
              <a:spcAft>
                <a:spcPct val="0"/>
              </a:spcAft>
              <a:buFont typeface="Arial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670967" indent="-226478" algn="l" defTabSz="912261" rtl="0" eaLnBrk="1" fontAlgn="base" hangingPunct="1">
              <a:lnSpc>
                <a:spcPct val="95000"/>
              </a:lnSpc>
              <a:spcBef>
                <a:spcPts val="833"/>
              </a:spcBef>
              <a:spcAft>
                <a:spcPct val="0"/>
              </a:spcAft>
              <a:buFont typeface="Arial" charset="0"/>
              <a:buChar char="•"/>
              <a:defRPr lang="en-US" sz="1467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766214" indent="-226478" algn="l" defTabSz="912261" rtl="0" eaLnBrk="1" fontAlgn="base" hangingPunct="1">
              <a:lnSpc>
                <a:spcPct val="95000"/>
              </a:lnSpc>
              <a:spcBef>
                <a:spcPts val="833"/>
              </a:spcBef>
              <a:spcAft>
                <a:spcPct val="0"/>
              </a:spcAft>
              <a:buFont typeface="Arial" charset="0"/>
              <a:buChar char="•"/>
              <a:defRPr lang="en-US" sz="1467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1151779" indent="-228588" algn="l" defTabSz="914346" rtl="0" eaLnBrk="1" latinLnBrk="0" hangingPunct="1">
              <a:spcBef>
                <a:spcPts val="800"/>
              </a:spcBef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7761" indent="-228557" algn="l" defTabSz="914346" rtl="0" eaLnBrk="1" latinLnBrk="0" hangingPunct="1">
              <a:spcBef>
                <a:spcPts val="800"/>
              </a:spcBef>
              <a:buFont typeface="Arial" pitchFamily="34" charset="0"/>
              <a:buChar char="•"/>
              <a:defRPr sz="10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13" indent="0" algn="l" defTabSz="914346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4" indent="-228588" algn="l" defTabSz="9143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Smart cameras, not just security cameras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Managed in the cloud using the Meraki™ dashboard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Solid state storage on each camera, plus wireless and audio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Motion and schedule-based recording, plus cloud archive options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643595-731D-A448-8D03-694C6D16D2AD}"/>
              </a:ext>
            </a:extLst>
          </p:cNvPr>
          <p:cNvSpPr txBox="1"/>
          <p:nvPr/>
        </p:nvSpPr>
        <p:spPr>
          <a:xfrm>
            <a:off x="594322" y="2104369"/>
            <a:ext cx="6642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+mj-lt"/>
              </a:rPr>
              <a:t>Smart cameras with built-in intelligence</a:t>
            </a:r>
          </a:p>
        </p:txBody>
      </p:sp>
      <p:sp>
        <p:nvSpPr>
          <p:cNvPr id="5" name="object 5"/>
          <p:cNvSpPr/>
          <p:nvPr/>
        </p:nvSpPr>
        <p:spPr>
          <a:xfrm>
            <a:off x="7493348" y="3659455"/>
            <a:ext cx="2743199" cy="1251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iscoSansTT ExtraLight" panose="020B0303020201020303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35949" y="1994173"/>
            <a:ext cx="3685031" cy="168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iscoSansTT ExtraLight" panose="020B0303020201020303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01320" y="2528724"/>
            <a:ext cx="3529583" cy="16085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iscoSansTT ExtraLight" panose="020B0303020201020303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778465" y="4030082"/>
            <a:ext cx="3381755" cy="15411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iscoSansTT ExtraLight" panose="020B0303020201020303" pitchFamily="34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33C0F001-5829-504F-AB7F-7547963D277B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29197" y="6513184"/>
            <a:ext cx="453473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2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2020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676978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2E0F77-05AB-475A-8B6E-B6DF226D1A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Learn and provide more insights over time</a:t>
            </a:r>
          </a:p>
          <a:p>
            <a:r>
              <a:rPr lang="en-US" dirty="0">
                <a:solidFill>
                  <a:schemeClr val="bg1"/>
                </a:solidFill>
              </a:rPr>
              <a:t>Better understand customer behavior patterns</a:t>
            </a:r>
          </a:p>
          <a:p>
            <a:r>
              <a:rPr lang="en-US" dirty="0">
                <a:solidFill>
                  <a:schemeClr val="bg1"/>
                </a:solidFill>
              </a:rPr>
              <a:t>Provide context or trigger action in other systems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52639F-3B21-4DF3-AFF7-E3F40F390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01" y="464050"/>
            <a:ext cx="11127317" cy="975783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Smart Cameras That Do More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42E117D-4B1A-1840-B432-C3D43879F18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29197" y="6513184"/>
            <a:ext cx="453473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2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2020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3553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688" y="696755"/>
            <a:ext cx="1112731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P</a:t>
            </a:r>
            <a:r>
              <a:rPr sz="3200" b="1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hysical</a:t>
            </a:r>
            <a:r>
              <a:rPr sz="3200" b="1" spc="-1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</a:t>
            </a:r>
            <a:r>
              <a:rPr sz="3200" b="1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S</a:t>
            </a:r>
            <a:r>
              <a:rPr sz="3200" b="1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e</a:t>
            </a:r>
            <a:r>
              <a:rPr sz="3200" b="1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c</a:t>
            </a:r>
            <a:r>
              <a:rPr sz="3200" b="1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uri</a:t>
            </a:r>
            <a:r>
              <a:rPr sz="3200" b="1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t</a:t>
            </a:r>
            <a:r>
              <a:rPr sz="3200" b="1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y</a:t>
            </a:r>
            <a:r>
              <a:rPr sz="3200" b="1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</a:t>
            </a:r>
            <a:r>
              <a:rPr sz="3200" b="1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Mee</a:t>
            </a:r>
            <a:r>
              <a:rPr sz="3200" b="1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t</a:t>
            </a:r>
            <a:r>
              <a:rPr sz="3200" b="1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s</a:t>
            </a:r>
            <a:r>
              <a:rPr sz="3200" b="1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B</a:t>
            </a:r>
            <a:r>
              <a:rPr sz="3200" b="1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u</a:t>
            </a:r>
            <a:r>
              <a:rPr sz="3200" b="1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s</a:t>
            </a:r>
            <a:r>
              <a:rPr sz="3200" b="1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iness</a:t>
            </a:r>
            <a:r>
              <a:rPr sz="3200" b="1" spc="-2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</a:t>
            </a:r>
            <a:r>
              <a:rPr sz="3200" b="1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I</a:t>
            </a:r>
            <a:r>
              <a:rPr sz="3200" b="1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n</a:t>
            </a:r>
            <a:r>
              <a:rPr sz="3200" b="1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t</a:t>
            </a:r>
            <a:r>
              <a:rPr sz="3200" b="1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elligence</a:t>
            </a:r>
          </a:p>
        </p:txBody>
      </p:sp>
      <p:sp>
        <p:nvSpPr>
          <p:cNvPr id="3" name="object 3"/>
          <p:cNvSpPr/>
          <p:nvPr/>
        </p:nvSpPr>
        <p:spPr>
          <a:xfrm>
            <a:off x="4555235" y="1908048"/>
            <a:ext cx="2974847" cy="1871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iscoSansTT ExtraLight" panose="020B0303020201020303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23145" y="2046732"/>
            <a:ext cx="2590799" cy="148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iscoSansTT ExtraLight" panose="020B0303020201020303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44256" y="1908048"/>
            <a:ext cx="3043427" cy="1871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iscoSansTT ExtraLight" panose="020B0303020201020303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90473" y="2046732"/>
            <a:ext cx="2659378" cy="14874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iscoSansTT ExtraLight" panose="020B0303020201020303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3960" y="3775647"/>
            <a:ext cx="1960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800" b="1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Motion</a:t>
            </a:r>
            <a:r>
              <a:rPr lang="en-US" sz="1800" b="1" spc="-1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</a:t>
            </a:r>
            <a:r>
              <a:rPr lang="en-US" sz="1800" b="1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Se</a:t>
            </a:r>
            <a:r>
              <a:rPr lang="en-US" sz="1800" b="1" spc="-5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a</a:t>
            </a:r>
            <a:r>
              <a:rPr lang="en-US" sz="1800" b="1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rch</a:t>
            </a:r>
            <a:endParaRPr lang="en-US" sz="1800" dirty="0">
              <a:solidFill>
                <a:schemeClr val="bg1"/>
              </a:solidFill>
              <a:latin typeface="CiscoSansTT ExtraLight" panose="020B0303020201020303" pitchFamily="34" charset="0"/>
              <a:cs typeface="CiscoSansTT ExtraLight" panose="020B0303020201020303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79354" y="3775647"/>
            <a:ext cx="22783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800" b="1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Motion</a:t>
            </a:r>
            <a:r>
              <a:rPr lang="en-US" sz="1800" b="1" spc="-1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</a:t>
            </a:r>
            <a:r>
              <a:rPr lang="en-US" sz="1800" b="1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H</a:t>
            </a:r>
            <a:r>
              <a:rPr lang="en-US" sz="1800" b="1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e</a:t>
            </a:r>
            <a:r>
              <a:rPr lang="en-US" sz="1800" b="1" spc="-5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a</a:t>
            </a:r>
            <a:r>
              <a:rPr lang="en-US" sz="1800" b="1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t</a:t>
            </a:r>
            <a:r>
              <a:rPr lang="en-US" sz="1800" b="1" spc="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m</a:t>
            </a:r>
            <a:r>
              <a:rPr lang="en-US" sz="1800" b="1" spc="-3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a</a:t>
            </a:r>
            <a:r>
              <a:rPr lang="en-US" sz="1800" b="1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ps</a:t>
            </a:r>
            <a:endParaRPr lang="en-US" sz="1800" dirty="0">
              <a:solidFill>
                <a:schemeClr val="bg1"/>
              </a:solidFill>
              <a:latin typeface="CiscoSansTT ExtraLight" panose="020B0303020201020303" pitchFamily="34" charset="0"/>
              <a:cs typeface="CiscoSansTT ExtraLight" panose="020B0303020201020303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51127" y="3775647"/>
            <a:ext cx="233807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800" b="1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O</a:t>
            </a:r>
            <a:r>
              <a:rPr lang="en-US" sz="1800" b="1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bjec</a:t>
            </a:r>
            <a:r>
              <a:rPr lang="en-US" sz="1800" b="1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t</a:t>
            </a:r>
            <a:r>
              <a:rPr lang="en-US" sz="1800" b="1" spc="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</a:t>
            </a:r>
            <a:r>
              <a:rPr lang="en-US" sz="1800" b="1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De</a:t>
            </a:r>
            <a:r>
              <a:rPr lang="en-US" sz="1800" b="1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t</a:t>
            </a:r>
            <a:r>
              <a:rPr lang="en-US" sz="1800" b="1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ec</a:t>
            </a:r>
            <a:r>
              <a:rPr lang="en-US" sz="1800" b="1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tion</a:t>
            </a:r>
            <a:endParaRPr lang="en-US" sz="1800" dirty="0">
              <a:solidFill>
                <a:schemeClr val="bg1"/>
              </a:solidFill>
              <a:latin typeface="CiscoSansTT ExtraLight" panose="020B0303020201020303" pitchFamily="34" charset="0"/>
              <a:cs typeface="CiscoSansTT ExtraLight" panose="020B0303020201020303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55139" y="4256035"/>
            <a:ext cx="2617344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Is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o</a:t>
            </a:r>
            <a:r>
              <a:rPr sz="160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l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ate</a:t>
            </a: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k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ey</a:t>
            </a:r>
            <a:r>
              <a:rPr sz="1600" spc="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mot</a:t>
            </a:r>
            <a:r>
              <a:rPr sz="160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i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on</a:t>
            </a:r>
            <a:r>
              <a:rPr sz="1600" spc="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e</a:t>
            </a: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v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ents</a:t>
            </a:r>
            <a:endParaRPr sz="1600" dirty="0">
              <a:solidFill>
                <a:schemeClr val="bg1"/>
              </a:solidFill>
              <a:latin typeface="CiscoSansTT ExtraLight" panose="020B0303020201020303" pitchFamily="34" charset="0"/>
              <a:cs typeface="CiscoSansTT ExtraLight" panose="020B0303020201020303" pitchFamily="34" charset="0"/>
            </a:endParaRPr>
          </a:p>
          <a:p>
            <a:pPr marL="298450" marR="243204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Mot</a:t>
            </a:r>
            <a:r>
              <a:rPr sz="160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i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on</a:t>
            </a: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</a:t>
            </a:r>
            <a:r>
              <a:rPr sz="1600" spc="-1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Re</a:t>
            </a: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c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ap</a:t>
            </a: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</a:t>
            </a:r>
            <a:r>
              <a:rPr sz="1600" spc="-1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r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e</a:t>
            </a: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s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u</a:t>
            </a:r>
            <a:r>
              <a:rPr sz="160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l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ts</a:t>
            </a: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s</a:t>
            </a:r>
            <a:r>
              <a:rPr sz="1600" spc="-1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ummar</a:t>
            </a: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iz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e</a:t>
            </a:r>
            <a:r>
              <a:rPr sz="1600" spc="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a</a:t>
            </a: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ct</a:t>
            </a:r>
            <a:r>
              <a:rPr sz="160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ivi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ty</a:t>
            </a:r>
            <a:r>
              <a:rPr sz="1600" spc="-2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i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n</a:t>
            </a: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a</a:t>
            </a: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si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ng</a:t>
            </a:r>
            <a:r>
              <a:rPr sz="160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l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e</a:t>
            </a:r>
            <a:r>
              <a:rPr sz="1600" spc="-2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i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mage</a:t>
            </a:r>
            <a:endParaRPr sz="1600" dirty="0">
              <a:solidFill>
                <a:schemeClr val="bg1"/>
              </a:solidFill>
              <a:latin typeface="CiscoSansTT ExtraLight" panose="020B0303020201020303" pitchFamily="34" charset="0"/>
              <a:cs typeface="CiscoSansTT ExtraLight" panose="020B0303020201020303" pitchFamily="34" charset="0"/>
            </a:endParaRPr>
          </a:p>
          <a:p>
            <a:pPr marL="298450" marR="233679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Ea</a:t>
            </a:r>
            <a:r>
              <a:rPr sz="160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sil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y</a:t>
            </a:r>
            <a:r>
              <a:rPr sz="1600" spc="-2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e</a:t>
            </a:r>
            <a:r>
              <a:rPr sz="1600" spc="-2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x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po</a:t>
            </a:r>
            <a:r>
              <a:rPr sz="1600" spc="-1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r</a:t>
            </a: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t</a:t>
            </a:r>
            <a:r>
              <a:rPr sz="1600" spc="2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i</a:t>
            </a:r>
            <a:r>
              <a:rPr sz="1600" spc="-1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mpor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tant</a:t>
            </a: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vi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deo</a:t>
            </a:r>
            <a:r>
              <a:rPr sz="1600" spc="-1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s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egments</a:t>
            </a:r>
            <a:endParaRPr sz="1600" dirty="0">
              <a:solidFill>
                <a:schemeClr val="bg1"/>
              </a:solidFill>
              <a:latin typeface="CiscoSansTT ExtraLight" panose="020B0303020201020303" pitchFamily="34" charset="0"/>
              <a:cs typeface="CiscoSansTT ExtraLight" panose="020B0303020201020303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1634" y="4257135"/>
            <a:ext cx="2518448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260985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See</a:t>
            </a: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</a:t>
            </a:r>
            <a:r>
              <a:rPr sz="1600" spc="-1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r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e</a:t>
            </a:r>
            <a:r>
              <a:rPr sz="160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l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at</a:t>
            </a: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iv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e</a:t>
            </a: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mot</a:t>
            </a:r>
            <a:r>
              <a:rPr sz="160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i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on</a:t>
            </a: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</a:t>
            </a:r>
            <a:r>
              <a:rPr sz="160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i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n</a:t>
            </a: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an a</a:t>
            </a:r>
            <a:r>
              <a:rPr sz="1600" spc="-1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r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ea</a:t>
            </a:r>
            <a:r>
              <a:rPr sz="1600" spc="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o</a:t>
            </a: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v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er</a:t>
            </a:r>
            <a:r>
              <a:rPr sz="1600" spc="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t</a:t>
            </a:r>
            <a:r>
              <a:rPr sz="160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i</a:t>
            </a:r>
            <a:r>
              <a:rPr sz="1600" spc="-1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me</a:t>
            </a:r>
            <a:endParaRPr sz="1600" dirty="0">
              <a:solidFill>
                <a:schemeClr val="bg1"/>
              </a:solidFill>
              <a:latin typeface="CiscoSansTT ExtraLight" panose="020B0303020201020303" pitchFamily="34" charset="0"/>
              <a:cs typeface="CiscoSansTT ExtraLight" panose="020B0303020201020303" pitchFamily="34" charset="0"/>
            </a:endParaRPr>
          </a:p>
          <a:p>
            <a:pPr marL="298450" marR="508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Hou</a:t>
            </a:r>
            <a:r>
              <a:rPr sz="1600" spc="-1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r-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b</a:t>
            </a:r>
            <a:r>
              <a:rPr sz="1600" spc="-3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y</a:t>
            </a:r>
            <a:r>
              <a:rPr sz="1600" spc="-1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-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hour</a:t>
            </a:r>
            <a:r>
              <a:rPr sz="1600" spc="5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or</a:t>
            </a:r>
            <a:r>
              <a:rPr sz="1600" spc="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</a:t>
            </a:r>
            <a:br>
              <a:rPr lang="en-US" sz="1600" spc="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</a:b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da</a:t>
            </a:r>
            <a:r>
              <a:rPr sz="1600" spc="-2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y</a:t>
            </a:r>
            <a:r>
              <a:rPr sz="1600" spc="-1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-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b</a:t>
            </a:r>
            <a:r>
              <a:rPr sz="1600" spc="-3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y</a:t>
            </a:r>
            <a:r>
              <a:rPr sz="1600" spc="-1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-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d</a:t>
            </a:r>
            <a:r>
              <a:rPr sz="160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a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y</a:t>
            </a: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vi</a:t>
            </a:r>
            <a:r>
              <a:rPr sz="1600" spc="-1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ew</a:t>
            </a:r>
            <a:endParaRPr sz="1600" dirty="0">
              <a:solidFill>
                <a:schemeClr val="bg1"/>
              </a:solidFill>
              <a:latin typeface="CiscoSansTT ExtraLight" panose="020B0303020201020303" pitchFamily="34" charset="0"/>
              <a:cs typeface="CiscoSansTT ExtraLight" panose="020B0303020201020303" pitchFamily="34" charset="0"/>
            </a:endParaRPr>
          </a:p>
          <a:p>
            <a:pPr marL="298450" marR="36322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sz="1600" spc="-2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G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ene</a:t>
            </a:r>
            <a:r>
              <a:rPr sz="1600" spc="-1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r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ated</a:t>
            </a:r>
            <a:r>
              <a:rPr sz="1600" spc="3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ent</a:t>
            </a:r>
            <a:r>
              <a:rPr sz="160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i</a:t>
            </a:r>
            <a:r>
              <a:rPr sz="1600" spc="-1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r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e</a:t>
            </a:r>
            <a:r>
              <a:rPr sz="160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l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y </a:t>
            </a: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f</a:t>
            </a:r>
            <a:r>
              <a:rPr sz="1600" spc="-1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rom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metadata</a:t>
            </a:r>
            <a:endParaRPr sz="1600" dirty="0">
              <a:solidFill>
                <a:schemeClr val="bg1"/>
              </a:solidFill>
              <a:latin typeface="CiscoSansTT ExtraLight" panose="020B0303020201020303" pitchFamily="34" charset="0"/>
              <a:cs typeface="CiscoSansTT ExtraLight" panose="020B0303020201020303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14191" y="4284073"/>
            <a:ext cx="2473491" cy="1138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Dete</a:t>
            </a: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ct</a:t>
            </a:r>
            <a:r>
              <a:rPr sz="160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i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on</a:t>
            </a: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and</a:t>
            </a: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cl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a</a:t>
            </a: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ssific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at</a:t>
            </a:r>
            <a:r>
              <a:rPr sz="160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i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on of</a:t>
            </a:r>
            <a:r>
              <a:rPr sz="1600" spc="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ob</a:t>
            </a:r>
            <a:r>
              <a:rPr sz="160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j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e</a:t>
            </a: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c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ts</a:t>
            </a:r>
            <a:endParaRPr sz="1600" dirty="0">
              <a:solidFill>
                <a:schemeClr val="bg1"/>
              </a:solidFill>
              <a:latin typeface="CiscoSansTT ExtraLight" panose="020B0303020201020303" pitchFamily="34" charset="0"/>
              <a:cs typeface="CiscoSansTT ExtraLight" panose="020B0303020201020303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Peop</a:t>
            </a:r>
            <a:r>
              <a:rPr sz="160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l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e</a:t>
            </a:r>
            <a:r>
              <a:rPr sz="1600" spc="-1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c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ount</a:t>
            </a:r>
            <a:r>
              <a:rPr sz="160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i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ng</a:t>
            </a: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o</a:t>
            </a: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v</a:t>
            </a:r>
            <a:r>
              <a:rPr sz="1600" spc="-1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er</a:t>
            </a:r>
            <a:r>
              <a:rPr sz="1600" spc="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t</a:t>
            </a:r>
            <a:r>
              <a:rPr sz="1600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i</a:t>
            </a:r>
            <a:r>
              <a:rPr sz="1600" spc="-15" dirty="0">
                <a:solidFill>
                  <a:schemeClr val="bg1"/>
                </a:solidFill>
                <a:latin typeface="CiscoSansTT ExtraLight" panose="020B0303020201020303" pitchFamily="34" charset="0"/>
                <a:cs typeface="CiscoSansTT ExtraLight" panose="020B0303020201020303" pitchFamily="34" charset="0"/>
              </a:rPr>
              <a:t>me</a:t>
            </a:r>
            <a:endParaRPr sz="1600" dirty="0">
              <a:solidFill>
                <a:schemeClr val="bg1"/>
              </a:solidFill>
              <a:latin typeface="CiscoSansTT ExtraLight" panose="020B0303020201020303" pitchFamily="34" charset="0"/>
              <a:cs typeface="CiscoSansTT ExtraLight" panose="020B0303020201020303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7636" y="1923288"/>
            <a:ext cx="2974847" cy="18409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iscoSansTT ExtraLight" panose="020B0303020201020303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59000" y="2061972"/>
            <a:ext cx="2590800" cy="14569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iscoSansTT ExtraLight" panose="020B0303020201020303" pitchFamily="34" charset="0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7</a:t>
            </a:fld>
            <a:endParaRPr spc="-10" dirty="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AA75AE84-0EFB-9442-BC0B-9D80F907513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29197" y="6513184"/>
            <a:ext cx="453473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2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2020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44547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9C0F8F6-27FB-7B4A-9E98-37CE71A2AF56}"/>
              </a:ext>
            </a:extLst>
          </p:cNvPr>
          <p:cNvGrpSpPr/>
          <p:nvPr/>
        </p:nvGrpSpPr>
        <p:grpSpPr>
          <a:xfrm>
            <a:off x="-6196" y="1412213"/>
            <a:ext cx="12099584" cy="4752617"/>
            <a:chOff x="4690" y="1584373"/>
            <a:chExt cx="7840281" cy="451908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3CD826-33D7-F34E-9336-745A3113081B}"/>
                </a:ext>
              </a:extLst>
            </p:cNvPr>
            <p:cNvSpPr/>
            <p:nvPr/>
          </p:nvSpPr>
          <p:spPr>
            <a:xfrm>
              <a:off x="4690" y="1584374"/>
              <a:ext cx="6466114" cy="451908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>
                <a:defRPr/>
              </a:pPr>
              <a:endParaRPr lang="en-US" dirty="0">
                <a:solidFill>
                  <a:srgbClr val="005073"/>
                </a:solidFill>
                <a:latin typeface="CiscoSansTT ExtraLight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438796-D817-3044-80E0-9C1658A4C40E}"/>
                </a:ext>
              </a:extLst>
            </p:cNvPr>
            <p:cNvSpPr/>
            <p:nvPr/>
          </p:nvSpPr>
          <p:spPr>
            <a:xfrm>
              <a:off x="4928817" y="1584373"/>
              <a:ext cx="2916154" cy="45190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B4D16B0-34FE-439B-9B76-0AE58B8B6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97" y="216136"/>
            <a:ext cx="11127317" cy="975783"/>
          </a:xfrm>
        </p:spPr>
        <p:txBody>
          <a:bodyPr/>
          <a:lstStyle/>
          <a:p>
            <a:r>
              <a:rPr lang="en-US" sz="3200" b="1" dirty="0"/>
              <a:t>Object Detection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B3ABEB8C-631B-442E-AD24-B6EA64B37FD8}"/>
              </a:ext>
            </a:extLst>
          </p:cNvPr>
          <p:cNvSpPr/>
          <p:nvPr/>
        </p:nvSpPr>
        <p:spPr>
          <a:xfrm>
            <a:off x="424543" y="1853987"/>
            <a:ext cx="6815327" cy="3887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iscoSans ExtraLight" panose="020B030302020102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673133-F632-4301-9624-78BAA4953097}"/>
              </a:ext>
            </a:extLst>
          </p:cNvPr>
          <p:cNvSpPr txBox="1"/>
          <p:nvPr/>
        </p:nvSpPr>
        <p:spPr>
          <a:xfrm>
            <a:off x="8061298" y="2249784"/>
            <a:ext cx="33752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+mn-lt"/>
              </a:rPr>
              <a:t>Anonymized person and vehicle detection</a:t>
            </a:r>
            <a:br>
              <a:rPr lang="en-US" dirty="0">
                <a:solidFill>
                  <a:schemeClr val="bg2"/>
                </a:solidFill>
                <a:latin typeface="+mn-lt"/>
              </a:rPr>
            </a:br>
            <a:endParaRPr lang="en-US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+mn-lt"/>
              </a:rPr>
              <a:t>People counting to understand in-store behavior patterns</a:t>
            </a:r>
            <a:br>
              <a:rPr lang="en-US" dirty="0">
                <a:solidFill>
                  <a:schemeClr val="bg2"/>
                </a:solidFill>
                <a:latin typeface="+mn-lt"/>
              </a:rPr>
            </a:br>
            <a:endParaRPr lang="en-US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+mn-lt"/>
              </a:rPr>
              <a:t>Vehicle detection and snapshot API for license plate recognition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FD1F892-4C81-1C42-9CCC-4687D8FDC48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29197" y="6513184"/>
            <a:ext cx="453473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2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2020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66365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3E9B-D283-49C8-A7BE-E215D8974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41" y="337321"/>
            <a:ext cx="11127317" cy="975783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Machine Learning</a:t>
            </a:r>
          </a:p>
        </p:txBody>
      </p:sp>
      <p:sp>
        <p:nvSpPr>
          <p:cNvPr id="43" name="object 2">
            <a:extLst>
              <a:ext uri="{FF2B5EF4-FFF2-40B4-BE49-F238E27FC236}">
                <a16:creationId xmlns:a16="http://schemas.microsoft.com/office/drawing/2014/main" id="{B91FBA60-A4D4-4F89-91EB-D466EFDE9F60}"/>
              </a:ext>
            </a:extLst>
          </p:cNvPr>
          <p:cNvSpPr txBox="1"/>
          <p:nvPr/>
        </p:nvSpPr>
        <p:spPr>
          <a:xfrm>
            <a:off x="8611654" y="1662802"/>
            <a:ext cx="59372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chemeClr val="bg1"/>
                </a:solidFill>
                <a:latin typeface="CiscoSans ExtraLight" panose="020B0303020201020303" pitchFamily="34" charset="0"/>
                <a:cs typeface="Arial"/>
              </a:rPr>
              <a:t>R</a:t>
            </a:r>
            <a:r>
              <a:rPr sz="1200" dirty="0">
                <a:solidFill>
                  <a:schemeClr val="bg1"/>
                </a:solidFill>
                <a:latin typeface="CiscoSans ExtraLight" panose="020B0303020201020303" pitchFamily="34" charset="0"/>
                <a:cs typeface="Arial"/>
              </a:rPr>
              <a:t>e</a:t>
            </a:r>
            <a:r>
              <a:rPr sz="1200" spc="-10" dirty="0">
                <a:solidFill>
                  <a:schemeClr val="bg1"/>
                </a:solidFill>
                <a:latin typeface="CiscoSans ExtraLight" panose="020B0303020201020303" pitchFamily="34" charset="0"/>
                <a:cs typeface="Arial"/>
              </a:rPr>
              <a:t>q</a:t>
            </a:r>
            <a:r>
              <a:rPr sz="1200" dirty="0">
                <a:solidFill>
                  <a:schemeClr val="bg1"/>
                </a:solidFill>
                <a:latin typeface="CiscoSans ExtraLight" panose="020B0303020201020303" pitchFamily="34" charset="0"/>
                <a:cs typeface="Arial"/>
              </a:rPr>
              <a:t>uest</a:t>
            </a:r>
          </a:p>
        </p:txBody>
      </p:sp>
      <p:sp>
        <p:nvSpPr>
          <p:cNvPr id="44" name="object 3">
            <a:extLst>
              <a:ext uri="{FF2B5EF4-FFF2-40B4-BE49-F238E27FC236}">
                <a16:creationId xmlns:a16="http://schemas.microsoft.com/office/drawing/2014/main" id="{05D74A4A-2B4D-4EC7-9EBB-1F1665F6762C}"/>
              </a:ext>
            </a:extLst>
          </p:cNvPr>
          <p:cNvSpPr/>
          <p:nvPr/>
        </p:nvSpPr>
        <p:spPr>
          <a:xfrm>
            <a:off x="8388857" y="1879576"/>
            <a:ext cx="1011555" cy="0"/>
          </a:xfrm>
          <a:custGeom>
            <a:avLst/>
            <a:gdLst/>
            <a:ahLst/>
            <a:cxnLst/>
            <a:rect l="l" t="t" r="r" b="b"/>
            <a:pathLst>
              <a:path w="1011554">
                <a:moveTo>
                  <a:pt x="0" y="0"/>
                </a:moveTo>
                <a:lnTo>
                  <a:pt x="1011275" y="0"/>
                </a:lnTo>
              </a:path>
            </a:pathLst>
          </a:custGeom>
          <a:ln w="28956">
            <a:solidFill>
              <a:srgbClr val="46434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>
              <a:latin typeface="CiscoSans ExtraLight" panose="020B0303020201020303" pitchFamily="34" charset="0"/>
            </a:endParaRPr>
          </a:p>
        </p:txBody>
      </p:sp>
      <p:sp>
        <p:nvSpPr>
          <p:cNvPr id="45" name="object 4">
            <a:extLst>
              <a:ext uri="{FF2B5EF4-FFF2-40B4-BE49-F238E27FC236}">
                <a16:creationId xmlns:a16="http://schemas.microsoft.com/office/drawing/2014/main" id="{C6D51A30-A5E7-4A8C-958D-364C254E1A75}"/>
              </a:ext>
            </a:extLst>
          </p:cNvPr>
          <p:cNvSpPr/>
          <p:nvPr/>
        </p:nvSpPr>
        <p:spPr>
          <a:xfrm>
            <a:off x="9371179" y="1836140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4">
                <a:moveTo>
                  <a:pt x="0" y="0"/>
                </a:moveTo>
                <a:lnTo>
                  <a:pt x="28955" y="43434"/>
                </a:lnTo>
                <a:lnTo>
                  <a:pt x="0" y="86868"/>
                </a:lnTo>
                <a:lnTo>
                  <a:pt x="86867" y="43434"/>
                </a:lnTo>
                <a:lnTo>
                  <a:pt x="0" y="0"/>
                </a:lnTo>
                <a:close/>
              </a:path>
            </a:pathLst>
          </a:custGeom>
          <a:solidFill>
            <a:srgbClr val="464340"/>
          </a:solidFill>
        </p:spPr>
        <p:txBody>
          <a:bodyPr wrap="square" lIns="0" tIns="0" rIns="0" bIns="0" rtlCol="0"/>
          <a:lstStyle/>
          <a:p>
            <a:endParaRPr dirty="0">
              <a:latin typeface="CiscoSans ExtraLight" panose="020B0303020201020303" pitchFamily="34" charset="0"/>
            </a:endParaRPr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8D1F22D3-AB0C-4756-85EE-FD1BAEB6A3F8}"/>
              </a:ext>
            </a:extLst>
          </p:cNvPr>
          <p:cNvSpPr/>
          <p:nvPr/>
        </p:nvSpPr>
        <p:spPr>
          <a:xfrm>
            <a:off x="8346137" y="1836358"/>
            <a:ext cx="86360" cy="85090"/>
          </a:xfrm>
          <a:custGeom>
            <a:avLst/>
            <a:gdLst/>
            <a:ahLst/>
            <a:cxnLst/>
            <a:rect l="l" t="t" r="r" b="b"/>
            <a:pathLst>
              <a:path w="86359" h="85089">
                <a:moveTo>
                  <a:pt x="38371" y="0"/>
                </a:moveTo>
                <a:lnTo>
                  <a:pt x="1625" y="34465"/>
                </a:lnTo>
                <a:lnTo>
                  <a:pt x="0" y="51022"/>
                </a:lnTo>
                <a:lnTo>
                  <a:pt x="4081" y="62470"/>
                </a:lnTo>
                <a:lnTo>
                  <a:pt x="11688" y="72149"/>
                </a:lnTo>
                <a:lnTo>
                  <a:pt x="22724" y="79500"/>
                </a:lnTo>
                <a:lnTo>
                  <a:pt x="37088" y="83964"/>
                </a:lnTo>
                <a:lnTo>
                  <a:pt x="54682" y="84983"/>
                </a:lnTo>
                <a:lnTo>
                  <a:pt x="67265" y="79056"/>
                </a:lnTo>
                <a:lnTo>
                  <a:pt x="77231" y="69592"/>
                </a:lnTo>
                <a:lnTo>
                  <a:pt x="83790" y="57383"/>
                </a:lnTo>
                <a:lnTo>
                  <a:pt x="86152" y="43217"/>
                </a:lnTo>
                <a:lnTo>
                  <a:pt x="86131" y="41868"/>
                </a:lnTo>
                <a:lnTo>
                  <a:pt x="66988" y="7916"/>
                </a:lnTo>
                <a:lnTo>
                  <a:pt x="38371" y="0"/>
                </a:lnTo>
                <a:close/>
              </a:path>
            </a:pathLst>
          </a:custGeom>
          <a:solidFill>
            <a:srgbClr val="464340"/>
          </a:solidFill>
        </p:spPr>
        <p:txBody>
          <a:bodyPr wrap="square" lIns="0" tIns="0" rIns="0" bIns="0" rtlCol="0"/>
          <a:lstStyle/>
          <a:p>
            <a:endParaRPr dirty="0">
              <a:latin typeface="CiscoSans ExtraLight" panose="020B0303020201020303" pitchFamily="34" charset="0"/>
            </a:endParaRPr>
          </a:p>
        </p:txBody>
      </p:sp>
      <p:sp>
        <p:nvSpPr>
          <p:cNvPr id="47" name="object 6">
            <a:extLst>
              <a:ext uri="{FF2B5EF4-FFF2-40B4-BE49-F238E27FC236}">
                <a16:creationId xmlns:a16="http://schemas.microsoft.com/office/drawing/2014/main" id="{317740D1-A8C0-4F69-9031-C0748F5B0FFC}"/>
              </a:ext>
            </a:extLst>
          </p:cNvPr>
          <p:cNvSpPr txBox="1"/>
          <p:nvPr/>
        </p:nvSpPr>
        <p:spPr>
          <a:xfrm>
            <a:off x="8611654" y="2937115"/>
            <a:ext cx="59372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chemeClr val="bg1"/>
                </a:solidFill>
                <a:latin typeface="CiscoSans ExtraLight" panose="020B0303020201020303" pitchFamily="34" charset="0"/>
                <a:cs typeface="Arial"/>
              </a:rPr>
              <a:t>R</a:t>
            </a:r>
            <a:r>
              <a:rPr sz="1200" dirty="0">
                <a:solidFill>
                  <a:schemeClr val="bg1"/>
                </a:solidFill>
                <a:latin typeface="CiscoSans ExtraLight" panose="020B0303020201020303" pitchFamily="34" charset="0"/>
                <a:cs typeface="Arial"/>
              </a:rPr>
              <a:t>e</a:t>
            </a:r>
            <a:r>
              <a:rPr sz="1200" spc="-10" dirty="0">
                <a:solidFill>
                  <a:schemeClr val="bg1"/>
                </a:solidFill>
                <a:latin typeface="CiscoSans ExtraLight" panose="020B0303020201020303" pitchFamily="34" charset="0"/>
                <a:cs typeface="Arial"/>
              </a:rPr>
              <a:t>q</a:t>
            </a:r>
            <a:r>
              <a:rPr sz="1200" dirty="0">
                <a:solidFill>
                  <a:schemeClr val="bg1"/>
                </a:solidFill>
                <a:latin typeface="CiscoSans ExtraLight" panose="020B0303020201020303" pitchFamily="34" charset="0"/>
                <a:cs typeface="Arial"/>
              </a:rPr>
              <a:t>uest</a:t>
            </a:r>
          </a:p>
        </p:txBody>
      </p:sp>
      <p:sp>
        <p:nvSpPr>
          <p:cNvPr id="48" name="object 7">
            <a:extLst>
              <a:ext uri="{FF2B5EF4-FFF2-40B4-BE49-F238E27FC236}">
                <a16:creationId xmlns:a16="http://schemas.microsoft.com/office/drawing/2014/main" id="{23120BC8-A324-4C03-99AF-1A7026F81437}"/>
              </a:ext>
            </a:extLst>
          </p:cNvPr>
          <p:cNvSpPr/>
          <p:nvPr/>
        </p:nvSpPr>
        <p:spPr>
          <a:xfrm>
            <a:off x="8388857" y="3124684"/>
            <a:ext cx="1011555" cy="0"/>
          </a:xfrm>
          <a:custGeom>
            <a:avLst/>
            <a:gdLst/>
            <a:ahLst/>
            <a:cxnLst/>
            <a:rect l="l" t="t" r="r" b="b"/>
            <a:pathLst>
              <a:path w="1011554">
                <a:moveTo>
                  <a:pt x="0" y="0"/>
                </a:moveTo>
                <a:lnTo>
                  <a:pt x="1011275" y="0"/>
                </a:lnTo>
              </a:path>
            </a:pathLst>
          </a:custGeom>
          <a:ln w="28956">
            <a:solidFill>
              <a:srgbClr val="46434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>
              <a:latin typeface="CiscoSans ExtraLight" panose="020B0303020201020303" pitchFamily="34" charset="0"/>
            </a:endParaRPr>
          </a:p>
        </p:txBody>
      </p:sp>
      <p:sp>
        <p:nvSpPr>
          <p:cNvPr id="49" name="object 8">
            <a:extLst>
              <a:ext uri="{FF2B5EF4-FFF2-40B4-BE49-F238E27FC236}">
                <a16:creationId xmlns:a16="http://schemas.microsoft.com/office/drawing/2014/main" id="{833E2398-3082-4066-A8F2-A218DE93A0B5}"/>
              </a:ext>
            </a:extLst>
          </p:cNvPr>
          <p:cNvSpPr/>
          <p:nvPr/>
        </p:nvSpPr>
        <p:spPr>
          <a:xfrm>
            <a:off x="9371179" y="3081248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5">
                <a:moveTo>
                  <a:pt x="0" y="0"/>
                </a:moveTo>
                <a:lnTo>
                  <a:pt x="28955" y="43434"/>
                </a:lnTo>
                <a:lnTo>
                  <a:pt x="0" y="86868"/>
                </a:lnTo>
                <a:lnTo>
                  <a:pt x="86867" y="43434"/>
                </a:lnTo>
                <a:lnTo>
                  <a:pt x="0" y="0"/>
                </a:lnTo>
                <a:close/>
              </a:path>
            </a:pathLst>
          </a:custGeom>
          <a:solidFill>
            <a:srgbClr val="464340"/>
          </a:solidFill>
        </p:spPr>
        <p:txBody>
          <a:bodyPr wrap="square" lIns="0" tIns="0" rIns="0" bIns="0" rtlCol="0"/>
          <a:lstStyle/>
          <a:p>
            <a:endParaRPr dirty="0">
              <a:latin typeface="CiscoSans ExtraLight" panose="020B0303020201020303" pitchFamily="34" charset="0"/>
            </a:endParaRPr>
          </a:p>
        </p:txBody>
      </p:sp>
      <p:sp>
        <p:nvSpPr>
          <p:cNvPr id="50" name="object 9">
            <a:extLst>
              <a:ext uri="{FF2B5EF4-FFF2-40B4-BE49-F238E27FC236}">
                <a16:creationId xmlns:a16="http://schemas.microsoft.com/office/drawing/2014/main" id="{CC5F364E-B075-4914-BC8A-A3ECCAB29914}"/>
              </a:ext>
            </a:extLst>
          </p:cNvPr>
          <p:cNvSpPr/>
          <p:nvPr/>
        </p:nvSpPr>
        <p:spPr>
          <a:xfrm>
            <a:off x="8346137" y="3081466"/>
            <a:ext cx="86360" cy="85090"/>
          </a:xfrm>
          <a:custGeom>
            <a:avLst/>
            <a:gdLst/>
            <a:ahLst/>
            <a:cxnLst/>
            <a:rect l="l" t="t" r="r" b="b"/>
            <a:pathLst>
              <a:path w="86359" h="85089">
                <a:moveTo>
                  <a:pt x="38371" y="0"/>
                </a:moveTo>
                <a:lnTo>
                  <a:pt x="1625" y="34465"/>
                </a:lnTo>
                <a:lnTo>
                  <a:pt x="0" y="51022"/>
                </a:lnTo>
                <a:lnTo>
                  <a:pt x="4081" y="62470"/>
                </a:lnTo>
                <a:lnTo>
                  <a:pt x="11688" y="72149"/>
                </a:lnTo>
                <a:lnTo>
                  <a:pt x="22724" y="79500"/>
                </a:lnTo>
                <a:lnTo>
                  <a:pt x="37088" y="83964"/>
                </a:lnTo>
                <a:lnTo>
                  <a:pt x="54682" y="84983"/>
                </a:lnTo>
                <a:lnTo>
                  <a:pt x="67265" y="79056"/>
                </a:lnTo>
                <a:lnTo>
                  <a:pt x="77231" y="69592"/>
                </a:lnTo>
                <a:lnTo>
                  <a:pt x="83790" y="57383"/>
                </a:lnTo>
                <a:lnTo>
                  <a:pt x="86152" y="43217"/>
                </a:lnTo>
                <a:lnTo>
                  <a:pt x="86131" y="41868"/>
                </a:lnTo>
                <a:lnTo>
                  <a:pt x="66988" y="7916"/>
                </a:lnTo>
                <a:lnTo>
                  <a:pt x="38371" y="0"/>
                </a:lnTo>
                <a:close/>
              </a:path>
            </a:pathLst>
          </a:custGeom>
          <a:solidFill>
            <a:srgbClr val="464340"/>
          </a:solidFill>
        </p:spPr>
        <p:txBody>
          <a:bodyPr wrap="square" lIns="0" tIns="0" rIns="0" bIns="0" rtlCol="0"/>
          <a:lstStyle/>
          <a:p>
            <a:endParaRPr dirty="0">
              <a:latin typeface="CiscoSans ExtraLight" panose="020B0303020201020303" pitchFamily="34" charset="0"/>
            </a:endParaRPr>
          </a:p>
        </p:txBody>
      </p:sp>
      <p:sp>
        <p:nvSpPr>
          <p:cNvPr id="51" name="object 11">
            <a:extLst>
              <a:ext uri="{FF2B5EF4-FFF2-40B4-BE49-F238E27FC236}">
                <a16:creationId xmlns:a16="http://schemas.microsoft.com/office/drawing/2014/main" id="{9C4CD7E1-D443-4499-92F9-789141AFE0FA}"/>
              </a:ext>
            </a:extLst>
          </p:cNvPr>
          <p:cNvSpPr/>
          <p:nvPr/>
        </p:nvSpPr>
        <p:spPr>
          <a:xfrm>
            <a:off x="2851403" y="2211045"/>
            <a:ext cx="1725167" cy="1725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CiscoSans ExtraLight" panose="020B0303020201020303" pitchFamily="34" charset="0"/>
            </a:endParaRPr>
          </a:p>
        </p:txBody>
      </p:sp>
      <p:sp>
        <p:nvSpPr>
          <p:cNvPr id="52" name="object 12">
            <a:extLst>
              <a:ext uri="{FF2B5EF4-FFF2-40B4-BE49-F238E27FC236}">
                <a16:creationId xmlns:a16="http://schemas.microsoft.com/office/drawing/2014/main" id="{24763015-7484-43C6-9833-823C2D270966}"/>
              </a:ext>
            </a:extLst>
          </p:cNvPr>
          <p:cNvSpPr txBox="1"/>
          <p:nvPr/>
        </p:nvSpPr>
        <p:spPr>
          <a:xfrm>
            <a:off x="2596564" y="3949496"/>
            <a:ext cx="223583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0665">
              <a:lnSpc>
                <a:spcPct val="100000"/>
              </a:lnSpc>
            </a:pPr>
            <a:r>
              <a:rPr sz="1400" spc="-10" dirty="0">
                <a:solidFill>
                  <a:schemeClr val="bg1"/>
                </a:solidFill>
                <a:latin typeface="+mn-lt"/>
                <a:cs typeface="Arial"/>
              </a:rPr>
              <a:t>M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V</a:t>
            </a:r>
            <a:r>
              <a:rPr sz="1400" spc="-10" dirty="0">
                <a:solidFill>
                  <a:schemeClr val="bg1"/>
                </a:solidFill>
                <a:latin typeface="+mn-lt"/>
                <a:cs typeface="Arial"/>
              </a:rPr>
              <a:t> C</a:t>
            </a: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o</a:t>
            </a:r>
            <a:r>
              <a:rPr sz="1400" spc="-10" dirty="0">
                <a:solidFill>
                  <a:schemeClr val="bg1"/>
                </a:solidFill>
                <a:latin typeface="+mn-lt"/>
                <a:cs typeface="Arial"/>
              </a:rPr>
              <a:t>m</a:t>
            </a: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pu</a:t>
            </a:r>
            <a:r>
              <a:rPr sz="1400" spc="5" dirty="0">
                <a:solidFill>
                  <a:schemeClr val="bg1"/>
                </a:solidFill>
                <a:latin typeface="+mn-lt"/>
                <a:cs typeface="Arial"/>
              </a:rPr>
              <a:t>t</a:t>
            </a: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e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r</a:t>
            </a:r>
            <a:r>
              <a:rPr sz="1400" spc="-30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V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i</a:t>
            </a:r>
            <a:r>
              <a:rPr sz="1400" spc="5" dirty="0">
                <a:solidFill>
                  <a:schemeClr val="bg1"/>
                </a:solidFill>
                <a:latin typeface="+mn-lt"/>
                <a:cs typeface="Arial"/>
              </a:rPr>
              <a:t>s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i</a:t>
            </a: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o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n</a:t>
            </a:r>
            <a:r>
              <a:rPr sz="1400" spc="-20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/ </a:t>
            </a:r>
            <a:r>
              <a:rPr sz="1400" spc="-10" dirty="0">
                <a:solidFill>
                  <a:schemeClr val="bg1"/>
                </a:solidFill>
                <a:latin typeface="+mn-lt"/>
                <a:cs typeface="Arial"/>
              </a:rPr>
              <a:t>M</a:t>
            </a: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a</a:t>
            </a:r>
            <a:r>
              <a:rPr sz="1400" spc="5" dirty="0">
                <a:solidFill>
                  <a:schemeClr val="bg1"/>
                </a:solidFill>
                <a:latin typeface="+mn-lt"/>
                <a:cs typeface="Arial"/>
              </a:rPr>
              <a:t>c</a:t>
            </a: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h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i</a:t>
            </a: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n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e</a:t>
            </a:r>
            <a:r>
              <a:rPr sz="1400" spc="-35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Lea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r</a:t>
            </a: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n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i</a:t>
            </a: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n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g</a:t>
            </a:r>
            <a:r>
              <a:rPr sz="1400" spc="-45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A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l</a:t>
            </a: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go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ri</a:t>
            </a:r>
            <a:r>
              <a:rPr sz="1400" spc="5" dirty="0">
                <a:solidFill>
                  <a:schemeClr val="bg1"/>
                </a:solidFill>
                <a:latin typeface="+mn-lt"/>
                <a:cs typeface="Arial"/>
              </a:rPr>
              <a:t>t</a:t>
            </a: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h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m</a:t>
            </a:r>
          </a:p>
        </p:txBody>
      </p:sp>
      <p:sp>
        <p:nvSpPr>
          <p:cNvPr id="53" name="object 13">
            <a:extLst>
              <a:ext uri="{FF2B5EF4-FFF2-40B4-BE49-F238E27FC236}">
                <a16:creationId xmlns:a16="http://schemas.microsoft.com/office/drawing/2014/main" id="{7D02B2E5-0588-427D-A3A4-A813D3C3AFCD}"/>
              </a:ext>
            </a:extLst>
          </p:cNvPr>
          <p:cNvSpPr/>
          <p:nvPr/>
        </p:nvSpPr>
        <p:spPr>
          <a:xfrm>
            <a:off x="6216396" y="1432282"/>
            <a:ext cx="1789430" cy="307975"/>
          </a:xfrm>
          <a:custGeom>
            <a:avLst/>
            <a:gdLst/>
            <a:ahLst/>
            <a:cxnLst/>
            <a:rect l="l" t="t" r="r" b="b"/>
            <a:pathLst>
              <a:path w="1789429" h="307975">
                <a:moveTo>
                  <a:pt x="0" y="0"/>
                </a:moveTo>
                <a:lnTo>
                  <a:pt x="1789176" y="0"/>
                </a:lnTo>
                <a:lnTo>
                  <a:pt x="1789176" y="307848"/>
                </a:lnTo>
                <a:lnTo>
                  <a:pt x="0" y="3078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>
              <a:latin typeface="CiscoSans ExtraLight" panose="020B0303020201020303" pitchFamily="34" charset="0"/>
            </a:endParaRPr>
          </a:p>
        </p:txBody>
      </p:sp>
      <p:sp>
        <p:nvSpPr>
          <p:cNvPr id="54" name="object 14">
            <a:extLst>
              <a:ext uri="{FF2B5EF4-FFF2-40B4-BE49-F238E27FC236}">
                <a16:creationId xmlns:a16="http://schemas.microsoft.com/office/drawing/2014/main" id="{80686A78-3FAC-474C-85F9-39C5AF9EB26A}"/>
              </a:ext>
            </a:extLst>
          </p:cNvPr>
          <p:cNvSpPr txBox="1"/>
          <p:nvPr/>
        </p:nvSpPr>
        <p:spPr>
          <a:xfrm>
            <a:off x="6296514" y="1493135"/>
            <a:ext cx="16275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+mn-lt"/>
                <a:cs typeface="Arial"/>
              </a:rPr>
              <a:t>H</a:t>
            </a:r>
            <a:r>
              <a:rPr sz="1400" b="1" dirty="0">
                <a:solidFill>
                  <a:srgbClr val="FFFFFF"/>
                </a:solidFill>
                <a:latin typeface="+mn-lt"/>
                <a:cs typeface="Arial"/>
              </a:rPr>
              <a:t>i</a:t>
            </a:r>
            <a:r>
              <a:rPr sz="1400" b="1" spc="5" dirty="0">
                <a:solidFill>
                  <a:srgbClr val="FFFFFF"/>
                </a:solidFill>
                <a:latin typeface="+mn-lt"/>
                <a:cs typeface="Arial"/>
              </a:rPr>
              <a:t>st</a:t>
            </a:r>
            <a:r>
              <a:rPr sz="1400" b="1" spc="-5" dirty="0">
                <a:solidFill>
                  <a:srgbClr val="FFFFFF"/>
                </a:solidFill>
                <a:latin typeface="+mn-lt"/>
                <a:cs typeface="Arial"/>
              </a:rPr>
              <a:t>o</a:t>
            </a:r>
            <a:r>
              <a:rPr sz="1400" b="1" dirty="0">
                <a:solidFill>
                  <a:srgbClr val="FFFFFF"/>
                </a:solidFill>
                <a:latin typeface="+mn-lt"/>
                <a:cs typeface="Arial"/>
              </a:rPr>
              <a:t>ri</a:t>
            </a:r>
            <a:r>
              <a:rPr sz="1400" b="1" spc="5" dirty="0">
                <a:solidFill>
                  <a:srgbClr val="FFFFFF"/>
                </a:solidFill>
                <a:latin typeface="+mn-lt"/>
                <a:cs typeface="Arial"/>
              </a:rPr>
              <a:t>c</a:t>
            </a:r>
            <a:r>
              <a:rPr sz="1400" b="1" spc="-5" dirty="0">
                <a:solidFill>
                  <a:srgbClr val="FFFFFF"/>
                </a:solidFill>
                <a:latin typeface="+mn-lt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+mn-lt"/>
                <a:cs typeface="Arial"/>
              </a:rPr>
              <a:t>l</a:t>
            </a:r>
            <a:r>
              <a:rPr sz="1400" b="1" spc="-45" dirty="0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+mn-lt"/>
                <a:cs typeface="Arial"/>
              </a:rPr>
              <a:t>Agg</a:t>
            </a:r>
            <a:r>
              <a:rPr sz="1400" b="1" dirty="0">
                <a:solidFill>
                  <a:srgbClr val="FFFFFF"/>
                </a:solidFill>
                <a:latin typeface="+mn-lt"/>
                <a:cs typeface="Arial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+mn-lt"/>
                <a:cs typeface="Arial"/>
              </a:rPr>
              <a:t>ega</a:t>
            </a:r>
            <a:r>
              <a:rPr sz="1400" b="1" spc="5" dirty="0">
                <a:solidFill>
                  <a:srgbClr val="FFFFFF"/>
                </a:solidFill>
                <a:latin typeface="+mn-lt"/>
                <a:cs typeface="Arial"/>
              </a:rPr>
              <a:t>t</a:t>
            </a:r>
            <a:r>
              <a:rPr sz="1400" b="1" dirty="0">
                <a:solidFill>
                  <a:srgbClr val="FFFFFF"/>
                </a:solidFill>
                <a:latin typeface="+mn-lt"/>
                <a:cs typeface="Arial"/>
              </a:rPr>
              <a:t>e</a:t>
            </a:r>
            <a:endParaRPr sz="1400" b="1" dirty="0">
              <a:latin typeface="+mn-lt"/>
              <a:cs typeface="Arial"/>
            </a:endParaRPr>
          </a:p>
        </p:txBody>
      </p:sp>
      <p:sp>
        <p:nvSpPr>
          <p:cNvPr id="55" name="object 15">
            <a:extLst>
              <a:ext uri="{FF2B5EF4-FFF2-40B4-BE49-F238E27FC236}">
                <a16:creationId xmlns:a16="http://schemas.microsoft.com/office/drawing/2014/main" id="{D9949F94-608E-49B1-B5C1-E68F5A123E79}"/>
              </a:ext>
            </a:extLst>
          </p:cNvPr>
          <p:cNvSpPr/>
          <p:nvPr/>
        </p:nvSpPr>
        <p:spPr>
          <a:xfrm>
            <a:off x="6216396" y="1740129"/>
            <a:ext cx="1789430" cy="847343"/>
          </a:xfrm>
          <a:custGeom>
            <a:avLst/>
            <a:gdLst/>
            <a:ahLst/>
            <a:cxnLst/>
            <a:rect l="l" t="t" r="r" b="b"/>
            <a:pathLst>
              <a:path w="1789429" h="523239">
                <a:moveTo>
                  <a:pt x="0" y="0"/>
                </a:moveTo>
                <a:lnTo>
                  <a:pt x="1789176" y="0"/>
                </a:lnTo>
                <a:lnTo>
                  <a:pt x="1789176" y="522732"/>
                </a:lnTo>
                <a:lnTo>
                  <a:pt x="0" y="5227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iscoSans ExtraLight" panose="020B0303020201020303" pitchFamily="34" charset="0"/>
            </a:endParaRPr>
          </a:p>
        </p:txBody>
      </p:sp>
      <p:sp>
        <p:nvSpPr>
          <p:cNvPr id="56" name="object 16">
            <a:extLst>
              <a:ext uri="{FF2B5EF4-FFF2-40B4-BE49-F238E27FC236}">
                <a16:creationId xmlns:a16="http://schemas.microsoft.com/office/drawing/2014/main" id="{E18CE414-AA9C-4840-A4F7-6886E430DC6D}"/>
              </a:ext>
            </a:extLst>
          </p:cNvPr>
          <p:cNvSpPr txBox="1"/>
          <p:nvPr/>
        </p:nvSpPr>
        <p:spPr>
          <a:xfrm>
            <a:off x="6462661" y="1800910"/>
            <a:ext cx="129667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 marR="5080" indent="-33655" algn="ctr">
              <a:lnSpc>
                <a:spcPct val="100000"/>
              </a:lnSpc>
            </a:pPr>
            <a:r>
              <a:rPr sz="1400" spc="-10" dirty="0">
                <a:solidFill>
                  <a:schemeClr val="bg1"/>
                </a:solidFill>
                <a:latin typeface="+mn-lt"/>
                <a:cs typeface="Arial"/>
              </a:rPr>
              <a:t>H</a:t>
            </a: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o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w </a:t>
            </a:r>
            <a:r>
              <a:rPr sz="1400" spc="-10" dirty="0">
                <a:solidFill>
                  <a:schemeClr val="bg1"/>
                </a:solidFill>
                <a:latin typeface="+mn-lt"/>
                <a:cs typeface="Arial"/>
              </a:rPr>
              <a:t>m</a:t>
            </a: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an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y</a:t>
            </a:r>
            <a:r>
              <a:rPr sz="1400" spc="-25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sz="1400" spc="-20" dirty="0">
                <a:solidFill>
                  <a:schemeClr val="bg1"/>
                </a:solidFill>
                <a:latin typeface="+mn-lt"/>
                <a:cs typeface="Arial"/>
              </a:rPr>
              <a:t>w</a:t>
            </a: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e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re </a:t>
            </a: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he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re</a:t>
            </a:r>
            <a:r>
              <a:rPr sz="1400" spc="-20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a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t</a:t>
            </a:r>
            <a:r>
              <a:rPr sz="1400" spc="-15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X</a:t>
            </a:r>
            <a:r>
              <a:rPr sz="1400" spc="-10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sz="1400" spc="5" dirty="0">
                <a:solidFill>
                  <a:schemeClr val="bg1"/>
                </a:solidFill>
                <a:latin typeface="+mn-lt"/>
                <a:cs typeface="Arial"/>
              </a:rPr>
              <a:t>t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i</a:t>
            </a:r>
            <a:r>
              <a:rPr sz="1400" spc="-10" dirty="0">
                <a:solidFill>
                  <a:schemeClr val="bg1"/>
                </a:solidFill>
                <a:latin typeface="+mn-lt"/>
                <a:cs typeface="Arial"/>
              </a:rPr>
              <a:t>m</a:t>
            </a: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e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?</a:t>
            </a:r>
          </a:p>
        </p:txBody>
      </p:sp>
      <p:sp>
        <p:nvSpPr>
          <p:cNvPr id="57" name="object 17">
            <a:extLst>
              <a:ext uri="{FF2B5EF4-FFF2-40B4-BE49-F238E27FC236}">
                <a16:creationId xmlns:a16="http://schemas.microsoft.com/office/drawing/2014/main" id="{18D3A720-8CDA-4821-BC92-43DCF6A33B48}"/>
              </a:ext>
            </a:extLst>
          </p:cNvPr>
          <p:cNvSpPr/>
          <p:nvPr/>
        </p:nvSpPr>
        <p:spPr>
          <a:xfrm>
            <a:off x="6216396" y="2742921"/>
            <a:ext cx="1792605" cy="307975"/>
          </a:xfrm>
          <a:custGeom>
            <a:avLst/>
            <a:gdLst/>
            <a:ahLst/>
            <a:cxnLst/>
            <a:rect l="l" t="t" r="r" b="b"/>
            <a:pathLst>
              <a:path w="1792604" h="307975">
                <a:moveTo>
                  <a:pt x="0" y="0"/>
                </a:moveTo>
                <a:lnTo>
                  <a:pt x="1792224" y="0"/>
                </a:lnTo>
                <a:lnTo>
                  <a:pt x="1792224" y="307848"/>
                </a:lnTo>
                <a:lnTo>
                  <a:pt x="0" y="3078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>
              <a:latin typeface="CiscoSans ExtraLight" panose="020B0303020201020303" pitchFamily="34" charset="0"/>
            </a:endParaRPr>
          </a:p>
        </p:txBody>
      </p:sp>
      <p:sp>
        <p:nvSpPr>
          <p:cNvPr id="58" name="object 18">
            <a:extLst>
              <a:ext uri="{FF2B5EF4-FFF2-40B4-BE49-F238E27FC236}">
                <a16:creationId xmlns:a16="http://schemas.microsoft.com/office/drawing/2014/main" id="{9CCE7712-79A7-4CC3-BE9F-EC2A514869CC}"/>
              </a:ext>
            </a:extLst>
          </p:cNvPr>
          <p:cNvSpPr txBox="1"/>
          <p:nvPr/>
        </p:nvSpPr>
        <p:spPr>
          <a:xfrm>
            <a:off x="6401868" y="2804309"/>
            <a:ext cx="141922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+mn-lt"/>
                <a:cs typeface="Arial"/>
              </a:rPr>
              <a:t>C</a:t>
            </a:r>
            <a:r>
              <a:rPr sz="1400" b="1" spc="-5" dirty="0">
                <a:solidFill>
                  <a:srgbClr val="FFFFFF"/>
                </a:solidFill>
                <a:latin typeface="+mn-lt"/>
                <a:cs typeface="Arial"/>
              </a:rPr>
              <a:t>u</a:t>
            </a:r>
            <a:r>
              <a:rPr sz="1400" b="1" dirty="0">
                <a:solidFill>
                  <a:srgbClr val="FFFFFF"/>
                </a:solidFill>
                <a:latin typeface="+mn-lt"/>
                <a:cs typeface="Arial"/>
              </a:rPr>
              <a:t>rr</a:t>
            </a:r>
            <a:r>
              <a:rPr sz="1400" b="1" spc="-5" dirty="0">
                <a:solidFill>
                  <a:srgbClr val="FFFFFF"/>
                </a:solidFill>
                <a:latin typeface="+mn-lt"/>
                <a:cs typeface="Arial"/>
              </a:rPr>
              <a:t>en</a:t>
            </a:r>
            <a:r>
              <a:rPr sz="1400" b="1" dirty="0">
                <a:solidFill>
                  <a:srgbClr val="FFFFFF"/>
                </a:solidFill>
                <a:latin typeface="+mn-lt"/>
                <a:cs typeface="Arial"/>
              </a:rPr>
              <a:t>t</a:t>
            </a:r>
            <a:r>
              <a:rPr sz="1400" b="1" spc="-25" dirty="0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+mn-lt"/>
                <a:cs typeface="Arial"/>
              </a:rPr>
              <a:t>Snap</a:t>
            </a:r>
            <a:r>
              <a:rPr sz="1400" b="1" spc="5" dirty="0">
                <a:solidFill>
                  <a:srgbClr val="FFFFFF"/>
                </a:solidFill>
                <a:latin typeface="+mn-lt"/>
                <a:cs typeface="Arial"/>
              </a:rPr>
              <a:t>s</a:t>
            </a:r>
            <a:r>
              <a:rPr sz="1400" b="1" spc="-5" dirty="0">
                <a:solidFill>
                  <a:srgbClr val="FFFFFF"/>
                </a:solidFill>
                <a:latin typeface="+mn-lt"/>
                <a:cs typeface="Arial"/>
              </a:rPr>
              <a:t>ho</a:t>
            </a:r>
            <a:r>
              <a:rPr sz="1400" b="1" dirty="0">
                <a:solidFill>
                  <a:srgbClr val="FFFFFF"/>
                </a:solidFill>
                <a:latin typeface="+mn-lt"/>
                <a:cs typeface="Arial"/>
              </a:rPr>
              <a:t>t</a:t>
            </a:r>
            <a:endParaRPr sz="1400" b="1" dirty="0">
              <a:latin typeface="+mn-lt"/>
              <a:cs typeface="Arial"/>
            </a:endParaRPr>
          </a:p>
        </p:txBody>
      </p:sp>
      <p:sp>
        <p:nvSpPr>
          <p:cNvPr id="59" name="object 19">
            <a:extLst>
              <a:ext uri="{FF2B5EF4-FFF2-40B4-BE49-F238E27FC236}">
                <a16:creationId xmlns:a16="http://schemas.microsoft.com/office/drawing/2014/main" id="{1F3D3FF2-8551-4CE5-9EE9-4A2119BF0D94}"/>
              </a:ext>
            </a:extLst>
          </p:cNvPr>
          <p:cNvSpPr/>
          <p:nvPr/>
        </p:nvSpPr>
        <p:spPr>
          <a:xfrm>
            <a:off x="6216396" y="3055341"/>
            <a:ext cx="1789430" cy="523240"/>
          </a:xfrm>
          <a:custGeom>
            <a:avLst/>
            <a:gdLst/>
            <a:ahLst/>
            <a:cxnLst/>
            <a:rect l="l" t="t" r="r" b="b"/>
            <a:pathLst>
              <a:path w="1789429" h="523239">
                <a:moveTo>
                  <a:pt x="0" y="0"/>
                </a:moveTo>
                <a:lnTo>
                  <a:pt x="1789176" y="0"/>
                </a:lnTo>
                <a:lnTo>
                  <a:pt x="1789176" y="522731"/>
                </a:lnTo>
                <a:lnTo>
                  <a:pt x="0" y="522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iscoSans ExtraLight" panose="020B0303020201020303" pitchFamily="34" charset="0"/>
            </a:endParaRPr>
          </a:p>
        </p:txBody>
      </p:sp>
      <p:sp>
        <p:nvSpPr>
          <p:cNvPr id="61" name="object 21">
            <a:extLst>
              <a:ext uri="{FF2B5EF4-FFF2-40B4-BE49-F238E27FC236}">
                <a16:creationId xmlns:a16="http://schemas.microsoft.com/office/drawing/2014/main" id="{C7032F90-51FE-40C3-89D2-3FE04B350D83}"/>
              </a:ext>
            </a:extLst>
          </p:cNvPr>
          <p:cNvSpPr/>
          <p:nvPr/>
        </p:nvSpPr>
        <p:spPr>
          <a:xfrm>
            <a:off x="6216396" y="4055085"/>
            <a:ext cx="1789430" cy="307975"/>
          </a:xfrm>
          <a:custGeom>
            <a:avLst/>
            <a:gdLst/>
            <a:ahLst/>
            <a:cxnLst/>
            <a:rect l="l" t="t" r="r" b="b"/>
            <a:pathLst>
              <a:path w="1789429" h="307975">
                <a:moveTo>
                  <a:pt x="0" y="0"/>
                </a:moveTo>
                <a:lnTo>
                  <a:pt x="1789176" y="0"/>
                </a:lnTo>
                <a:lnTo>
                  <a:pt x="1789176" y="307848"/>
                </a:lnTo>
                <a:lnTo>
                  <a:pt x="0" y="3078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>
              <a:latin typeface="CiscoSans ExtraLight" panose="020B0303020201020303" pitchFamily="34" charset="0"/>
            </a:endParaRPr>
          </a:p>
        </p:txBody>
      </p:sp>
      <p:sp>
        <p:nvSpPr>
          <p:cNvPr id="62" name="object 22">
            <a:extLst>
              <a:ext uri="{FF2B5EF4-FFF2-40B4-BE49-F238E27FC236}">
                <a16:creationId xmlns:a16="http://schemas.microsoft.com/office/drawing/2014/main" id="{A7A85E24-975B-4F19-9DA1-714D97B9C098}"/>
              </a:ext>
            </a:extLst>
          </p:cNvPr>
          <p:cNvSpPr txBox="1"/>
          <p:nvPr/>
        </p:nvSpPr>
        <p:spPr>
          <a:xfrm>
            <a:off x="6467200" y="4115483"/>
            <a:ext cx="144161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+mn-lt"/>
                <a:cs typeface="Arial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+mn-lt"/>
                <a:cs typeface="Arial"/>
              </a:rPr>
              <a:t>ea</a:t>
            </a:r>
            <a:r>
              <a:rPr sz="1400" b="1" dirty="0">
                <a:solidFill>
                  <a:srgbClr val="FFFFFF"/>
                </a:solidFill>
                <a:latin typeface="+mn-lt"/>
                <a:cs typeface="Arial"/>
              </a:rPr>
              <a:t>l</a:t>
            </a:r>
            <a:r>
              <a:rPr lang="en-US" sz="1400" b="1" dirty="0">
                <a:solidFill>
                  <a:srgbClr val="FFFFFF"/>
                </a:solidFill>
                <a:latin typeface="+mn-lt"/>
                <a:cs typeface="Arial"/>
              </a:rPr>
              <a:t>-</a:t>
            </a:r>
            <a:r>
              <a:rPr sz="1400" b="1" spc="-10" dirty="0">
                <a:solidFill>
                  <a:srgbClr val="FFFFFF"/>
                </a:solidFill>
                <a:latin typeface="+mn-lt"/>
                <a:cs typeface="Arial"/>
              </a:rPr>
              <a:t>T</a:t>
            </a:r>
            <a:r>
              <a:rPr sz="1400" b="1" dirty="0">
                <a:solidFill>
                  <a:srgbClr val="FFFFFF"/>
                </a:solidFill>
                <a:latin typeface="+mn-lt"/>
                <a:cs typeface="Arial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+mn-lt"/>
                <a:cs typeface="Arial"/>
              </a:rPr>
              <a:t>m</a:t>
            </a:r>
            <a:r>
              <a:rPr sz="1400" b="1" dirty="0">
                <a:solidFill>
                  <a:srgbClr val="FFFFFF"/>
                </a:solidFill>
                <a:latin typeface="+mn-lt"/>
                <a:cs typeface="Arial"/>
              </a:rPr>
              <a:t>e</a:t>
            </a:r>
            <a:r>
              <a:rPr sz="1400" b="1" spc="-20" dirty="0">
                <a:solidFill>
                  <a:srgbClr val="FFFFFF"/>
                </a:solidFill>
                <a:latin typeface="+mn-lt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+mn-lt"/>
                <a:cs typeface="Arial"/>
              </a:rPr>
              <a:t>F</a:t>
            </a:r>
            <a:r>
              <a:rPr sz="1400" b="1" spc="-5" dirty="0">
                <a:solidFill>
                  <a:srgbClr val="FFFFFF"/>
                </a:solidFill>
                <a:latin typeface="+mn-lt"/>
                <a:cs typeface="Arial"/>
              </a:rPr>
              <a:t>ee</a:t>
            </a:r>
            <a:r>
              <a:rPr sz="1400" b="1" dirty="0">
                <a:solidFill>
                  <a:srgbClr val="FFFFFF"/>
                </a:solidFill>
                <a:latin typeface="+mn-lt"/>
                <a:cs typeface="Arial"/>
              </a:rPr>
              <a:t>d</a:t>
            </a:r>
            <a:endParaRPr sz="1400" b="1" dirty="0">
              <a:latin typeface="+mn-lt"/>
              <a:cs typeface="Arial"/>
            </a:endParaRPr>
          </a:p>
        </p:txBody>
      </p:sp>
      <p:sp>
        <p:nvSpPr>
          <p:cNvPr id="63" name="object 23">
            <a:extLst>
              <a:ext uri="{FF2B5EF4-FFF2-40B4-BE49-F238E27FC236}">
                <a16:creationId xmlns:a16="http://schemas.microsoft.com/office/drawing/2014/main" id="{3AF9FB2E-EECF-48CA-9CD3-17BE05D89EF2}"/>
              </a:ext>
            </a:extLst>
          </p:cNvPr>
          <p:cNvSpPr/>
          <p:nvPr/>
        </p:nvSpPr>
        <p:spPr>
          <a:xfrm>
            <a:off x="6216396" y="4362934"/>
            <a:ext cx="1789430" cy="877824"/>
          </a:xfrm>
          <a:custGeom>
            <a:avLst/>
            <a:gdLst/>
            <a:ahLst/>
            <a:cxnLst/>
            <a:rect l="l" t="t" r="r" b="b"/>
            <a:pathLst>
              <a:path w="1789429" h="523239">
                <a:moveTo>
                  <a:pt x="0" y="0"/>
                </a:moveTo>
                <a:lnTo>
                  <a:pt x="1789176" y="0"/>
                </a:lnTo>
                <a:lnTo>
                  <a:pt x="1789176" y="522731"/>
                </a:lnTo>
                <a:lnTo>
                  <a:pt x="0" y="522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iscoSans ExtraLight" panose="020B0303020201020303" pitchFamily="34" charset="0"/>
            </a:endParaRPr>
          </a:p>
        </p:txBody>
      </p:sp>
      <p:sp>
        <p:nvSpPr>
          <p:cNvPr id="64" name="object 24">
            <a:extLst>
              <a:ext uri="{FF2B5EF4-FFF2-40B4-BE49-F238E27FC236}">
                <a16:creationId xmlns:a16="http://schemas.microsoft.com/office/drawing/2014/main" id="{DBFAC208-35B8-43D9-83D7-927743893827}"/>
              </a:ext>
            </a:extLst>
          </p:cNvPr>
          <p:cNvSpPr txBox="1"/>
          <p:nvPr/>
        </p:nvSpPr>
        <p:spPr>
          <a:xfrm>
            <a:off x="6311787" y="4423261"/>
            <a:ext cx="159702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6510" algn="ctr">
              <a:lnSpc>
                <a:spcPct val="100000"/>
              </a:lnSpc>
            </a:pP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Su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b</a:t>
            </a:r>
            <a:r>
              <a:rPr sz="1400" spc="5" dirty="0">
                <a:solidFill>
                  <a:schemeClr val="bg1"/>
                </a:solidFill>
                <a:latin typeface="+mn-lt"/>
                <a:cs typeface="Arial"/>
              </a:rPr>
              <a:t>s</a:t>
            </a: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e</a:t>
            </a:r>
            <a:r>
              <a:rPr sz="1400" spc="5" dirty="0">
                <a:solidFill>
                  <a:schemeClr val="bg1"/>
                </a:solidFill>
                <a:latin typeface="+mn-lt"/>
                <a:cs typeface="Arial"/>
              </a:rPr>
              <a:t>c</a:t>
            </a: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o</a:t>
            </a:r>
            <a:r>
              <a:rPr sz="1400" spc="-15" dirty="0">
                <a:solidFill>
                  <a:schemeClr val="bg1"/>
                </a:solidFill>
                <a:latin typeface="+mn-lt"/>
                <a:cs typeface="Arial"/>
              </a:rPr>
              <a:t>n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d</a:t>
            </a:r>
            <a:r>
              <a:rPr sz="1400" spc="-45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sz="1400" spc="5" dirty="0">
                <a:solidFill>
                  <a:schemeClr val="bg1"/>
                </a:solidFill>
                <a:latin typeface="+mn-lt"/>
                <a:cs typeface="Arial"/>
              </a:rPr>
              <a:t>f</a:t>
            </a: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ee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d</a:t>
            </a:r>
            <a:r>
              <a:rPr sz="1400" spc="-35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o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f </a:t>
            </a: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ob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j</a:t>
            </a: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e</a:t>
            </a:r>
            <a:r>
              <a:rPr sz="1400" spc="5" dirty="0">
                <a:solidFill>
                  <a:schemeClr val="bg1"/>
                </a:solidFill>
                <a:latin typeface="+mn-lt"/>
                <a:cs typeface="Arial"/>
              </a:rPr>
              <a:t>ct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s</a:t>
            </a:r>
            <a:r>
              <a:rPr sz="1400" spc="-40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an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d</a:t>
            </a:r>
            <a:r>
              <a:rPr sz="1400" spc="-20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l</a:t>
            </a: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o</a:t>
            </a:r>
            <a:r>
              <a:rPr sz="1400" spc="5" dirty="0">
                <a:solidFill>
                  <a:schemeClr val="bg1"/>
                </a:solidFill>
                <a:latin typeface="+mn-lt"/>
                <a:cs typeface="Arial"/>
              </a:rPr>
              <a:t>c</a:t>
            </a: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a</a:t>
            </a:r>
            <a:r>
              <a:rPr sz="1400" spc="5" dirty="0">
                <a:solidFill>
                  <a:schemeClr val="bg1"/>
                </a:solidFill>
                <a:latin typeface="+mn-lt"/>
                <a:cs typeface="Arial"/>
              </a:rPr>
              <a:t>t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i</a:t>
            </a: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o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n</a:t>
            </a:r>
          </a:p>
        </p:txBody>
      </p:sp>
      <p:sp>
        <p:nvSpPr>
          <p:cNvPr id="65" name="object 25">
            <a:extLst>
              <a:ext uri="{FF2B5EF4-FFF2-40B4-BE49-F238E27FC236}">
                <a16:creationId xmlns:a16="http://schemas.microsoft.com/office/drawing/2014/main" id="{E1120112-E005-42F4-80E3-F6CA8C3B1FDB}"/>
              </a:ext>
            </a:extLst>
          </p:cNvPr>
          <p:cNvSpPr/>
          <p:nvPr/>
        </p:nvSpPr>
        <p:spPr>
          <a:xfrm>
            <a:off x="579119" y="2587473"/>
            <a:ext cx="1286510" cy="307975"/>
          </a:xfrm>
          <a:custGeom>
            <a:avLst/>
            <a:gdLst/>
            <a:ahLst/>
            <a:cxnLst/>
            <a:rect l="l" t="t" r="r" b="b"/>
            <a:pathLst>
              <a:path w="1286510" h="307975">
                <a:moveTo>
                  <a:pt x="0" y="0"/>
                </a:moveTo>
                <a:lnTo>
                  <a:pt x="1286256" y="0"/>
                </a:lnTo>
                <a:lnTo>
                  <a:pt x="1286256" y="307848"/>
                </a:lnTo>
                <a:lnTo>
                  <a:pt x="0" y="3078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>
              <a:latin typeface="CiscoSans ExtraLight" panose="020B0303020201020303" pitchFamily="34" charset="0"/>
            </a:endParaRPr>
          </a:p>
        </p:txBody>
      </p:sp>
      <p:sp>
        <p:nvSpPr>
          <p:cNvPr id="66" name="object 26">
            <a:extLst>
              <a:ext uri="{FF2B5EF4-FFF2-40B4-BE49-F238E27FC236}">
                <a16:creationId xmlns:a16="http://schemas.microsoft.com/office/drawing/2014/main" id="{648FF45B-1CF2-4B2B-8354-5EBC93AFA56E}"/>
              </a:ext>
            </a:extLst>
          </p:cNvPr>
          <p:cNvSpPr/>
          <p:nvPr/>
        </p:nvSpPr>
        <p:spPr>
          <a:xfrm>
            <a:off x="579119" y="2587473"/>
            <a:ext cx="1286510" cy="307975"/>
          </a:xfrm>
          <a:custGeom>
            <a:avLst/>
            <a:gdLst/>
            <a:ahLst/>
            <a:cxnLst/>
            <a:rect l="l" t="t" r="r" b="b"/>
            <a:pathLst>
              <a:path w="1286510" h="307975">
                <a:moveTo>
                  <a:pt x="0" y="0"/>
                </a:moveTo>
                <a:lnTo>
                  <a:pt x="1286256" y="0"/>
                </a:lnTo>
                <a:lnTo>
                  <a:pt x="1286256" y="307848"/>
                </a:lnTo>
                <a:lnTo>
                  <a:pt x="0" y="307848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iscoSans ExtraLight" panose="020B0303020201020303" pitchFamily="34" charset="0"/>
            </a:endParaRPr>
          </a:p>
        </p:txBody>
      </p:sp>
      <p:sp>
        <p:nvSpPr>
          <p:cNvPr id="68" name="object 28">
            <a:extLst>
              <a:ext uri="{FF2B5EF4-FFF2-40B4-BE49-F238E27FC236}">
                <a16:creationId xmlns:a16="http://schemas.microsoft.com/office/drawing/2014/main" id="{92253119-5FF3-4144-8DD1-5CB89BF83ECE}"/>
              </a:ext>
            </a:extLst>
          </p:cNvPr>
          <p:cNvSpPr/>
          <p:nvPr/>
        </p:nvSpPr>
        <p:spPr>
          <a:xfrm>
            <a:off x="579119" y="2895322"/>
            <a:ext cx="1286510" cy="797052"/>
          </a:xfrm>
          <a:custGeom>
            <a:avLst/>
            <a:gdLst/>
            <a:ahLst/>
            <a:cxnLst/>
            <a:rect l="l" t="t" r="r" b="b"/>
            <a:pathLst>
              <a:path w="1286510" h="523239">
                <a:moveTo>
                  <a:pt x="0" y="0"/>
                </a:moveTo>
                <a:lnTo>
                  <a:pt x="1286256" y="0"/>
                </a:lnTo>
                <a:lnTo>
                  <a:pt x="1286256" y="522731"/>
                </a:lnTo>
                <a:lnTo>
                  <a:pt x="0" y="522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5B9BD5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iscoSans ExtraLight" panose="020B0303020201020303" pitchFamily="34" charset="0"/>
            </a:endParaRPr>
          </a:p>
        </p:txBody>
      </p:sp>
      <p:sp>
        <p:nvSpPr>
          <p:cNvPr id="69" name="object 29">
            <a:extLst>
              <a:ext uri="{FF2B5EF4-FFF2-40B4-BE49-F238E27FC236}">
                <a16:creationId xmlns:a16="http://schemas.microsoft.com/office/drawing/2014/main" id="{B3E718AC-2A66-49B1-A63F-4066D0D11F2E}"/>
              </a:ext>
            </a:extLst>
          </p:cNvPr>
          <p:cNvSpPr txBox="1"/>
          <p:nvPr/>
        </p:nvSpPr>
        <p:spPr>
          <a:xfrm>
            <a:off x="694456" y="2946232"/>
            <a:ext cx="1073785" cy="365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855" marR="5080" indent="-97790" algn="ctr">
              <a:lnSpc>
                <a:spcPct val="101499"/>
              </a:lnSpc>
            </a:pPr>
            <a:r>
              <a:rPr sz="1200" spc="-140" dirty="0">
                <a:solidFill>
                  <a:schemeClr val="bg1"/>
                </a:solidFill>
                <a:latin typeface="+mn-lt"/>
                <a:cs typeface="Times New Roman"/>
              </a:rPr>
              <a:t>L</a:t>
            </a:r>
            <a:r>
              <a:rPr sz="1200" spc="100" dirty="0">
                <a:solidFill>
                  <a:schemeClr val="bg1"/>
                </a:solidFill>
                <a:latin typeface="+mn-lt"/>
                <a:cs typeface="Times New Roman"/>
              </a:rPr>
              <a:t>o</a:t>
            </a:r>
            <a:r>
              <a:rPr sz="1200" spc="50" dirty="0">
                <a:solidFill>
                  <a:schemeClr val="bg1"/>
                </a:solidFill>
                <a:latin typeface="+mn-lt"/>
                <a:cs typeface="Times New Roman"/>
              </a:rPr>
              <a:t>t</a:t>
            </a:r>
            <a:r>
              <a:rPr sz="1200" dirty="0">
                <a:solidFill>
                  <a:schemeClr val="bg1"/>
                </a:solidFill>
                <a:latin typeface="+mn-lt"/>
                <a:cs typeface="Times New Roman"/>
              </a:rPr>
              <a:t>s</a:t>
            </a:r>
            <a:r>
              <a:rPr sz="1200" spc="135" dirty="0">
                <a:solidFill>
                  <a:schemeClr val="bg1"/>
                </a:solidFill>
                <a:latin typeface="+mn-lt"/>
                <a:cs typeface="Times New Roman"/>
              </a:rPr>
              <a:t> </a:t>
            </a:r>
            <a:r>
              <a:rPr sz="1200" spc="100" dirty="0">
                <a:solidFill>
                  <a:schemeClr val="bg1"/>
                </a:solidFill>
                <a:latin typeface="+mn-lt"/>
                <a:cs typeface="Times New Roman"/>
              </a:rPr>
              <a:t>of</a:t>
            </a:r>
            <a:endParaRPr lang="en-US" sz="1200" spc="100" dirty="0">
              <a:solidFill>
                <a:schemeClr val="bg1"/>
              </a:solidFill>
              <a:latin typeface="+mn-lt"/>
              <a:cs typeface="Times New Roman"/>
            </a:endParaRPr>
          </a:p>
          <a:p>
            <a:pPr marL="109855" marR="5080" indent="-97790" algn="ctr">
              <a:lnSpc>
                <a:spcPct val="101499"/>
              </a:lnSpc>
            </a:pPr>
            <a:r>
              <a:rPr sz="1200" spc="5" dirty="0">
                <a:solidFill>
                  <a:schemeClr val="bg1"/>
                </a:solidFill>
                <a:latin typeface="+mn-lt"/>
                <a:cs typeface="Times New Roman"/>
              </a:rPr>
              <a:t>v</a:t>
            </a:r>
            <a:r>
              <a:rPr sz="1200" spc="-55" dirty="0">
                <a:solidFill>
                  <a:schemeClr val="bg1"/>
                </a:solidFill>
                <a:latin typeface="+mn-lt"/>
                <a:cs typeface="Times New Roman"/>
              </a:rPr>
              <a:t>i</a:t>
            </a:r>
            <a:r>
              <a:rPr sz="1200" spc="110" dirty="0">
                <a:solidFill>
                  <a:schemeClr val="bg1"/>
                </a:solidFill>
                <a:latin typeface="+mn-lt"/>
                <a:cs typeface="Times New Roman"/>
              </a:rPr>
              <a:t>d</a:t>
            </a:r>
            <a:r>
              <a:rPr sz="1200" spc="155" dirty="0">
                <a:solidFill>
                  <a:schemeClr val="bg1"/>
                </a:solidFill>
                <a:latin typeface="+mn-lt"/>
                <a:cs typeface="Times New Roman"/>
              </a:rPr>
              <a:t>e</a:t>
            </a:r>
            <a:r>
              <a:rPr sz="1200" dirty="0">
                <a:solidFill>
                  <a:schemeClr val="bg1"/>
                </a:solidFill>
                <a:latin typeface="+mn-lt"/>
                <a:cs typeface="Times New Roman"/>
              </a:rPr>
              <a:t>o</a:t>
            </a:r>
            <a:r>
              <a:rPr sz="1200" spc="100" dirty="0">
                <a:solidFill>
                  <a:schemeClr val="bg1"/>
                </a:solidFill>
                <a:latin typeface="+mn-lt"/>
                <a:cs typeface="Times New Roman"/>
              </a:rPr>
              <a:t> </a:t>
            </a:r>
            <a:r>
              <a:rPr sz="1200" spc="110" dirty="0">
                <a:solidFill>
                  <a:schemeClr val="bg1"/>
                </a:solidFill>
                <a:latin typeface="+mn-lt"/>
                <a:cs typeface="Times New Roman"/>
              </a:rPr>
              <a:t>d</a:t>
            </a:r>
            <a:r>
              <a:rPr sz="1200" spc="130" dirty="0">
                <a:solidFill>
                  <a:schemeClr val="bg1"/>
                </a:solidFill>
                <a:latin typeface="+mn-lt"/>
                <a:cs typeface="Times New Roman"/>
              </a:rPr>
              <a:t>a</a:t>
            </a:r>
            <a:r>
              <a:rPr sz="1200" spc="50" dirty="0">
                <a:solidFill>
                  <a:schemeClr val="bg1"/>
                </a:solidFill>
                <a:latin typeface="+mn-lt"/>
                <a:cs typeface="Times New Roman"/>
              </a:rPr>
              <a:t>t</a:t>
            </a:r>
            <a:r>
              <a:rPr sz="1200" dirty="0">
                <a:solidFill>
                  <a:schemeClr val="bg1"/>
                </a:solidFill>
                <a:latin typeface="+mn-lt"/>
                <a:cs typeface="Times New Roman"/>
              </a:rPr>
              <a:t>a</a:t>
            </a:r>
          </a:p>
        </p:txBody>
      </p:sp>
      <p:sp>
        <p:nvSpPr>
          <p:cNvPr id="70" name="object 30">
            <a:extLst>
              <a:ext uri="{FF2B5EF4-FFF2-40B4-BE49-F238E27FC236}">
                <a16:creationId xmlns:a16="http://schemas.microsoft.com/office/drawing/2014/main" id="{711C3063-2F3D-4C57-A7A5-3539824B3745}"/>
              </a:ext>
            </a:extLst>
          </p:cNvPr>
          <p:cNvSpPr/>
          <p:nvPr/>
        </p:nvSpPr>
        <p:spPr>
          <a:xfrm>
            <a:off x="2100833" y="3004288"/>
            <a:ext cx="420370" cy="0"/>
          </a:xfrm>
          <a:custGeom>
            <a:avLst/>
            <a:gdLst/>
            <a:ahLst/>
            <a:cxnLst/>
            <a:rect l="l" t="t" r="r" b="b"/>
            <a:pathLst>
              <a:path w="420369">
                <a:moveTo>
                  <a:pt x="0" y="0"/>
                </a:moveTo>
                <a:lnTo>
                  <a:pt x="419760" y="0"/>
                </a:lnTo>
              </a:path>
            </a:pathLst>
          </a:custGeom>
          <a:ln w="28956">
            <a:solidFill>
              <a:srgbClr val="46434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iscoSans ExtraLight" panose="020B0303020201020303" pitchFamily="34" charset="0"/>
            </a:endParaRPr>
          </a:p>
        </p:txBody>
      </p:sp>
      <p:sp>
        <p:nvSpPr>
          <p:cNvPr id="71" name="object 31">
            <a:extLst>
              <a:ext uri="{FF2B5EF4-FFF2-40B4-BE49-F238E27FC236}">
                <a16:creationId xmlns:a16="http://schemas.microsoft.com/office/drawing/2014/main" id="{59A6B610-876D-4F1B-B2F4-70AEC43CA365}"/>
              </a:ext>
            </a:extLst>
          </p:cNvPr>
          <p:cNvSpPr/>
          <p:nvPr/>
        </p:nvSpPr>
        <p:spPr>
          <a:xfrm>
            <a:off x="2491637" y="2960851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4" h="86995">
                <a:moveTo>
                  <a:pt x="0" y="0"/>
                </a:moveTo>
                <a:lnTo>
                  <a:pt x="28956" y="43434"/>
                </a:lnTo>
                <a:lnTo>
                  <a:pt x="0" y="86868"/>
                </a:lnTo>
                <a:lnTo>
                  <a:pt x="86868" y="43434"/>
                </a:lnTo>
                <a:lnTo>
                  <a:pt x="0" y="0"/>
                </a:lnTo>
                <a:close/>
              </a:path>
            </a:pathLst>
          </a:custGeom>
          <a:solidFill>
            <a:srgbClr val="464340"/>
          </a:solidFill>
        </p:spPr>
        <p:txBody>
          <a:bodyPr wrap="square" lIns="0" tIns="0" rIns="0" bIns="0" rtlCol="0"/>
          <a:lstStyle/>
          <a:p>
            <a:endParaRPr dirty="0">
              <a:latin typeface="CiscoSans ExtraLight" panose="020B0303020201020303" pitchFamily="34" charset="0"/>
            </a:endParaRPr>
          </a:p>
        </p:txBody>
      </p:sp>
      <p:sp>
        <p:nvSpPr>
          <p:cNvPr id="72" name="object 32">
            <a:extLst>
              <a:ext uri="{FF2B5EF4-FFF2-40B4-BE49-F238E27FC236}">
                <a16:creationId xmlns:a16="http://schemas.microsoft.com/office/drawing/2014/main" id="{54A1BC5B-23EC-443D-8E99-E024064FDBCF}"/>
              </a:ext>
            </a:extLst>
          </p:cNvPr>
          <p:cNvSpPr txBox="1"/>
          <p:nvPr/>
        </p:nvSpPr>
        <p:spPr>
          <a:xfrm>
            <a:off x="9820427" y="1586269"/>
            <a:ext cx="1542415" cy="34008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marL="150495" marR="143510" indent="55880">
              <a:lnSpc>
                <a:spcPct val="100000"/>
              </a:lnSpc>
            </a:pPr>
            <a:r>
              <a:rPr sz="1800" spc="15" dirty="0">
                <a:solidFill>
                  <a:schemeClr val="bg2"/>
                </a:solidFill>
                <a:latin typeface="+mn-lt"/>
                <a:cs typeface="Arial"/>
              </a:rPr>
              <a:t>T</a:t>
            </a:r>
            <a:r>
              <a:rPr sz="1800" spc="-10" dirty="0">
                <a:solidFill>
                  <a:schemeClr val="bg2"/>
                </a:solidFill>
                <a:latin typeface="+mn-lt"/>
                <a:cs typeface="Arial"/>
              </a:rPr>
              <a:t>h</a:t>
            </a:r>
            <a:r>
              <a:rPr sz="1800" spc="-5" dirty="0">
                <a:solidFill>
                  <a:schemeClr val="bg2"/>
                </a:solidFill>
                <a:latin typeface="+mn-lt"/>
                <a:cs typeface="Arial"/>
              </a:rPr>
              <a:t>i</a:t>
            </a:r>
            <a:r>
              <a:rPr sz="1800" dirty="0">
                <a:solidFill>
                  <a:schemeClr val="bg2"/>
                </a:solidFill>
                <a:latin typeface="+mn-lt"/>
                <a:cs typeface="Arial"/>
              </a:rPr>
              <a:t>rd</a:t>
            </a:r>
            <a:r>
              <a:rPr lang="en-US" spc="-15" dirty="0">
                <a:solidFill>
                  <a:schemeClr val="bg2"/>
                </a:solidFill>
                <a:cs typeface="Arial"/>
              </a:rPr>
              <a:t>-</a:t>
            </a:r>
            <a:r>
              <a:rPr sz="1800" spc="-5" dirty="0">
                <a:solidFill>
                  <a:schemeClr val="bg2"/>
                </a:solidFill>
                <a:latin typeface="+mn-lt"/>
                <a:cs typeface="Arial"/>
              </a:rPr>
              <a:t>P</a:t>
            </a:r>
            <a:r>
              <a:rPr sz="1800" spc="-10" dirty="0">
                <a:solidFill>
                  <a:schemeClr val="bg2"/>
                </a:solidFill>
                <a:latin typeface="+mn-lt"/>
                <a:cs typeface="Arial"/>
              </a:rPr>
              <a:t>a</a:t>
            </a:r>
            <a:r>
              <a:rPr sz="1800" dirty="0">
                <a:solidFill>
                  <a:schemeClr val="bg2"/>
                </a:solidFill>
                <a:latin typeface="+mn-lt"/>
                <a:cs typeface="Arial"/>
              </a:rPr>
              <a:t>rty </a:t>
            </a:r>
            <a:r>
              <a:rPr sz="1800" spc="-5" dirty="0">
                <a:solidFill>
                  <a:schemeClr val="bg2"/>
                </a:solidFill>
                <a:latin typeface="+mn-lt"/>
                <a:cs typeface="Arial"/>
              </a:rPr>
              <a:t>A</a:t>
            </a:r>
            <a:r>
              <a:rPr sz="1800" spc="-10" dirty="0">
                <a:solidFill>
                  <a:schemeClr val="bg2"/>
                </a:solidFill>
                <a:latin typeface="+mn-lt"/>
                <a:cs typeface="Arial"/>
              </a:rPr>
              <a:t>pp</a:t>
            </a:r>
            <a:r>
              <a:rPr sz="1800" spc="-5" dirty="0">
                <a:solidFill>
                  <a:schemeClr val="bg2"/>
                </a:solidFill>
                <a:latin typeface="+mn-lt"/>
                <a:cs typeface="Arial"/>
              </a:rPr>
              <a:t>li</a:t>
            </a:r>
            <a:r>
              <a:rPr sz="1800" dirty="0">
                <a:solidFill>
                  <a:schemeClr val="bg2"/>
                </a:solidFill>
                <a:latin typeface="+mn-lt"/>
                <a:cs typeface="Arial"/>
              </a:rPr>
              <a:t>c</a:t>
            </a:r>
            <a:r>
              <a:rPr sz="1800" spc="-10" dirty="0">
                <a:solidFill>
                  <a:schemeClr val="bg2"/>
                </a:solidFill>
                <a:latin typeface="+mn-lt"/>
                <a:cs typeface="Arial"/>
              </a:rPr>
              <a:t>a</a:t>
            </a:r>
            <a:r>
              <a:rPr sz="1800" dirty="0">
                <a:solidFill>
                  <a:schemeClr val="bg2"/>
                </a:solidFill>
                <a:latin typeface="+mn-lt"/>
                <a:cs typeface="Arial"/>
              </a:rPr>
              <a:t>t</a:t>
            </a:r>
            <a:r>
              <a:rPr sz="1800" spc="-5" dirty="0">
                <a:solidFill>
                  <a:schemeClr val="bg2"/>
                </a:solidFill>
                <a:latin typeface="+mn-lt"/>
                <a:cs typeface="Arial"/>
              </a:rPr>
              <a:t>i</a:t>
            </a:r>
            <a:r>
              <a:rPr sz="1800" spc="-10" dirty="0">
                <a:solidFill>
                  <a:schemeClr val="bg2"/>
                </a:solidFill>
                <a:latin typeface="+mn-lt"/>
                <a:cs typeface="Arial"/>
              </a:rPr>
              <a:t>ons</a:t>
            </a:r>
            <a:endParaRPr sz="1800" dirty="0">
              <a:solidFill>
                <a:schemeClr val="bg2"/>
              </a:solidFill>
              <a:latin typeface="+mn-lt"/>
              <a:cs typeface="Arial"/>
            </a:endParaRPr>
          </a:p>
        </p:txBody>
      </p:sp>
      <p:sp>
        <p:nvSpPr>
          <p:cNvPr id="73" name="object 33">
            <a:extLst>
              <a:ext uri="{FF2B5EF4-FFF2-40B4-BE49-F238E27FC236}">
                <a16:creationId xmlns:a16="http://schemas.microsoft.com/office/drawing/2014/main" id="{F90B721B-47DA-4B60-B161-FA1B9FF03928}"/>
              </a:ext>
            </a:extLst>
          </p:cNvPr>
          <p:cNvSpPr/>
          <p:nvPr/>
        </p:nvSpPr>
        <p:spPr>
          <a:xfrm>
            <a:off x="4851653" y="3091155"/>
            <a:ext cx="795655" cy="0"/>
          </a:xfrm>
          <a:custGeom>
            <a:avLst/>
            <a:gdLst/>
            <a:ahLst/>
            <a:cxnLst/>
            <a:rect l="l" t="t" r="r" b="b"/>
            <a:pathLst>
              <a:path w="795654">
                <a:moveTo>
                  <a:pt x="0" y="0"/>
                </a:moveTo>
                <a:lnTo>
                  <a:pt x="795185" y="0"/>
                </a:lnTo>
              </a:path>
            </a:pathLst>
          </a:custGeom>
          <a:ln w="28956">
            <a:solidFill>
              <a:srgbClr val="46434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iscoSans ExtraLight" panose="020B0303020201020303" pitchFamily="34" charset="0"/>
            </a:endParaRPr>
          </a:p>
        </p:txBody>
      </p:sp>
      <p:sp>
        <p:nvSpPr>
          <p:cNvPr id="74" name="object 34">
            <a:extLst>
              <a:ext uri="{FF2B5EF4-FFF2-40B4-BE49-F238E27FC236}">
                <a16:creationId xmlns:a16="http://schemas.microsoft.com/office/drawing/2014/main" id="{565CF4E4-BD5D-42ED-8623-DB1566E198A5}"/>
              </a:ext>
            </a:extLst>
          </p:cNvPr>
          <p:cNvSpPr/>
          <p:nvPr/>
        </p:nvSpPr>
        <p:spPr>
          <a:xfrm>
            <a:off x="5617888" y="3047719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5">
                <a:moveTo>
                  <a:pt x="0" y="0"/>
                </a:moveTo>
                <a:lnTo>
                  <a:pt x="28955" y="43434"/>
                </a:lnTo>
                <a:lnTo>
                  <a:pt x="0" y="86868"/>
                </a:lnTo>
                <a:lnTo>
                  <a:pt x="86867" y="43434"/>
                </a:lnTo>
                <a:lnTo>
                  <a:pt x="0" y="0"/>
                </a:lnTo>
                <a:close/>
              </a:path>
            </a:pathLst>
          </a:custGeom>
          <a:solidFill>
            <a:srgbClr val="464340"/>
          </a:solidFill>
        </p:spPr>
        <p:txBody>
          <a:bodyPr wrap="square" lIns="0" tIns="0" rIns="0" bIns="0" rtlCol="0"/>
          <a:lstStyle/>
          <a:p>
            <a:endParaRPr dirty="0">
              <a:latin typeface="CiscoSans ExtraLight" panose="020B0303020201020303" pitchFamily="34" charset="0"/>
            </a:endParaRPr>
          </a:p>
        </p:txBody>
      </p:sp>
      <p:sp>
        <p:nvSpPr>
          <p:cNvPr id="75" name="object 35">
            <a:extLst>
              <a:ext uri="{FF2B5EF4-FFF2-40B4-BE49-F238E27FC236}">
                <a16:creationId xmlns:a16="http://schemas.microsoft.com/office/drawing/2014/main" id="{46F14317-D77B-494D-AF1B-7571C386BCF4}"/>
              </a:ext>
            </a:extLst>
          </p:cNvPr>
          <p:cNvSpPr/>
          <p:nvPr/>
        </p:nvSpPr>
        <p:spPr>
          <a:xfrm>
            <a:off x="4851653" y="2362592"/>
            <a:ext cx="664210" cy="720725"/>
          </a:xfrm>
          <a:custGeom>
            <a:avLst/>
            <a:gdLst/>
            <a:ahLst/>
            <a:cxnLst/>
            <a:rect l="l" t="t" r="r" b="b"/>
            <a:pathLst>
              <a:path w="664210" h="720725">
                <a:moveTo>
                  <a:pt x="0" y="720166"/>
                </a:moveTo>
                <a:lnTo>
                  <a:pt x="663727" y="0"/>
                </a:lnTo>
              </a:path>
            </a:pathLst>
          </a:custGeom>
          <a:ln w="28956">
            <a:solidFill>
              <a:srgbClr val="46434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iscoSans ExtraLight" panose="020B0303020201020303" pitchFamily="34" charset="0"/>
            </a:endParaRPr>
          </a:p>
        </p:txBody>
      </p:sp>
      <p:sp>
        <p:nvSpPr>
          <p:cNvPr id="76" name="object 36">
            <a:extLst>
              <a:ext uri="{FF2B5EF4-FFF2-40B4-BE49-F238E27FC236}">
                <a16:creationId xmlns:a16="http://schemas.microsoft.com/office/drawing/2014/main" id="{09368635-DDD3-4807-850F-1A52315C0166}"/>
              </a:ext>
            </a:extLst>
          </p:cNvPr>
          <p:cNvSpPr/>
          <p:nvPr/>
        </p:nvSpPr>
        <p:spPr>
          <a:xfrm>
            <a:off x="5463821" y="2320015"/>
            <a:ext cx="90805" cy="93345"/>
          </a:xfrm>
          <a:custGeom>
            <a:avLst/>
            <a:gdLst/>
            <a:ahLst/>
            <a:cxnLst/>
            <a:rect l="l" t="t" r="r" b="b"/>
            <a:pathLst>
              <a:path w="90804" h="93344">
                <a:moveTo>
                  <a:pt x="90805" y="0"/>
                </a:moveTo>
                <a:lnTo>
                  <a:pt x="0" y="34442"/>
                </a:lnTo>
                <a:lnTo>
                  <a:pt x="51562" y="42583"/>
                </a:lnTo>
                <a:lnTo>
                  <a:pt x="63881" y="93306"/>
                </a:lnTo>
                <a:lnTo>
                  <a:pt x="90805" y="0"/>
                </a:lnTo>
                <a:close/>
              </a:path>
            </a:pathLst>
          </a:custGeom>
          <a:solidFill>
            <a:srgbClr val="464340"/>
          </a:solidFill>
        </p:spPr>
        <p:txBody>
          <a:bodyPr wrap="square" lIns="0" tIns="0" rIns="0" bIns="0" rtlCol="0"/>
          <a:lstStyle/>
          <a:p>
            <a:endParaRPr dirty="0">
              <a:latin typeface="CiscoSans ExtraLight" panose="020B0303020201020303" pitchFamily="34" charset="0"/>
            </a:endParaRPr>
          </a:p>
        </p:txBody>
      </p:sp>
      <p:sp>
        <p:nvSpPr>
          <p:cNvPr id="77" name="object 37">
            <a:extLst>
              <a:ext uri="{FF2B5EF4-FFF2-40B4-BE49-F238E27FC236}">
                <a16:creationId xmlns:a16="http://schemas.microsoft.com/office/drawing/2014/main" id="{DF7536D4-D4FB-4B3A-80B8-95AEFF792A10}"/>
              </a:ext>
            </a:extLst>
          </p:cNvPr>
          <p:cNvSpPr/>
          <p:nvPr/>
        </p:nvSpPr>
        <p:spPr>
          <a:xfrm>
            <a:off x="4851653" y="3083535"/>
            <a:ext cx="665480" cy="762635"/>
          </a:xfrm>
          <a:custGeom>
            <a:avLst/>
            <a:gdLst/>
            <a:ahLst/>
            <a:cxnLst/>
            <a:rect l="l" t="t" r="r" b="b"/>
            <a:pathLst>
              <a:path w="665479" h="762635">
                <a:moveTo>
                  <a:pt x="0" y="0"/>
                </a:moveTo>
                <a:lnTo>
                  <a:pt x="664921" y="762622"/>
                </a:lnTo>
              </a:path>
            </a:pathLst>
          </a:custGeom>
          <a:ln w="28955">
            <a:solidFill>
              <a:srgbClr val="46434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iscoSans ExtraLight" panose="020B0303020201020303" pitchFamily="34" charset="0"/>
            </a:endParaRPr>
          </a:p>
        </p:txBody>
      </p:sp>
      <p:sp>
        <p:nvSpPr>
          <p:cNvPr id="78" name="object 38">
            <a:extLst>
              <a:ext uri="{FF2B5EF4-FFF2-40B4-BE49-F238E27FC236}">
                <a16:creationId xmlns:a16="http://schemas.microsoft.com/office/drawing/2014/main" id="{C6336AAA-BC38-4F1A-8338-BB4D545D674E}"/>
              </a:ext>
            </a:extLst>
          </p:cNvPr>
          <p:cNvSpPr/>
          <p:nvPr/>
        </p:nvSpPr>
        <p:spPr>
          <a:xfrm>
            <a:off x="5464807" y="3795782"/>
            <a:ext cx="90170" cy="94615"/>
          </a:xfrm>
          <a:custGeom>
            <a:avLst/>
            <a:gdLst/>
            <a:ahLst/>
            <a:cxnLst/>
            <a:rect l="l" t="t" r="r" b="b"/>
            <a:pathLst>
              <a:path w="90170" h="94614">
                <a:moveTo>
                  <a:pt x="65481" y="0"/>
                </a:moveTo>
                <a:lnTo>
                  <a:pt x="51765" y="50368"/>
                </a:lnTo>
                <a:lnTo>
                  <a:pt x="0" y="57086"/>
                </a:lnTo>
                <a:lnTo>
                  <a:pt x="89827" y="94018"/>
                </a:lnTo>
                <a:lnTo>
                  <a:pt x="65481" y="0"/>
                </a:lnTo>
                <a:close/>
              </a:path>
            </a:pathLst>
          </a:custGeom>
          <a:solidFill>
            <a:srgbClr val="464340"/>
          </a:solidFill>
        </p:spPr>
        <p:txBody>
          <a:bodyPr wrap="square" lIns="0" tIns="0" rIns="0" bIns="0" rtlCol="0"/>
          <a:lstStyle/>
          <a:p>
            <a:endParaRPr dirty="0">
              <a:latin typeface="CiscoSans ExtraLight" panose="020B0303020201020303" pitchFamily="34" charset="0"/>
            </a:endParaRPr>
          </a:p>
        </p:txBody>
      </p:sp>
      <p:sp>
        <p:nvSpPr>
          <p:cNvPr id="79" name="object 39">
            <a:extLst>
              <a:ext uri="{FF2B5EF4-FFF2-40B4-BE49-F238E27FC236}">
                <a16:creationId xmlns:a16="http://schemas.microsoft.com/office/drawing/2014/main" id="{0348784D-7DCE-4D04-8ACE-D1E9BD70CEC4}"/>
              </a:ext>
            </a:extLst>
          </p:cNvPr>
          <p:cNvSpPr/>
          <p:nvPr/>
        </p:nvSpPr>
        <p:spPr>
          <a:xfrm>
            <a:off x="8446769" y="4386555"/>
            <a:ext cx="1011555" cy="0"/>
          </a:xfrm>
          <a:custGeom>
            <a:avLst/>
            <a:gdLst/>
            <a:ahLst/>
            <a:cxnLst/>
            <a:rect l="l" t="t" r="r" b="b"/>
            <a:pathLst>
              <a:path w="1011554">
                <a:moveTo>
                  <a:pt x="0" y="0"/>
                </a:moveTo>
                <a:lnTo>
                  <a:pt x="1011275" y="0"/>
                </a:lnTo>
              </a:path>
            </a:pathLst>
          </a:custGeom>
          <a:ln w="28956">
            <a:solidFill>
              <a:srgbClr val="46434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>
              <a:latin typeface="CiscoSans ExtraLight" panose="020B0303020201020303" pitchFamily="34" charset="0"/>
            </a:endParaRPr>
          </a:p>
        </p:txBody>
      </p:sp>
      <p:sp>
        <p:nvSpPr>
          <p:cNvPr id="80" name="object 40">
            <a:extLst>
              <a:ext uri="{FF2B5EF4-FFF2-40B4-BE49-F238E27FC236}">
                <a16:creationId xmlns:a16="http://schemas.microsoft.com/office/drawing/2014/main" id="{C1006166-359F-4CDC-8F7F-0FBD08F14913}"/>
              </a:ext>
            </a:extLst>
          </p:cNvPr>
          <p:cNvSpPr/>
          <p:nvPr/>
        </p:nvSpPr>
        <p:spPr>
          <a:xfrm>
            <a:off x="9414614" y="4344795"/>
            <a:ext cx="86360" cy="85090"/>
          </a:xfrm>
          <a:custGeom>
            <a:avLst/>
            <a:gdLst/>
            <a:ahLst/>
            <a:cxnLst/>
            <a:rect l="l" t="t" r="r" b="b"/>
            <a:pathLst>
              <a:path w="86359" h="85089">
                <a:moveTo>
                  <a:pt x="31470" y="0"/>
                </a:moveTo>
                <a:lnTo>
                  <a:pt x="18886" y="5927"/>
                </a:lnTo>
                <a:lnTo>
                  <a:pt x="8920" y="15390"/>
                </a:lnTo>
                <a:lnTo>
                  <a:pt x="2361" y="27600"/>
                </a:lnTo>
                <a:lnTo>
                  <a:pt x="0" y="41765"/>
                </a:lnTo>
                <a:lnTo>
                  <a:pt x="20" y="43115"/>
                </a:lnTo>
                <a:lnTo>
                  <a:pt x="19163" y="77066"/>
                </a:lnTo>
                <a:lnTo>
                  <a:pt x="47781" y="84983"/>
                </a:lnTo>
                <a:lnTo>
                  <a:pt x="60263" y="81692"/>
                </a:lnTo>
                <a:lnTo>
                  <a:pt x="70962" y="74662"/>
                </a:lnTo>
                <a:lnTo>
                  <a:pt x="79256" y="64174"/>
                </a:lnTo>
                <a:lnTo>
                  <a:pt x="84527" y="50512"/>
                </a:lnTo>
                <a:lnTo>
                  <a:pt x="86153" y="33959"/>
                </a:lnTo>
                <a:lnTo>
                  <a:pt x="82073" y="22512"/>
                </a:lnTo>
                <a:lnTo>
                  <a:pt x="74466" y="12834"/>
                </a:lnTo>
                <a:lnTo>
                  <a:pt x="63430" y="5483"/>
                </a:lnTo>
                <a:lnTo>
                  <a:pt x="49065" y="1019"/>
                </a:lnTo>
                <a:lnTo>
                  <a:pt x="31470" y="0"/>
                </a:lnTo>
                <a:close/>
              </a:path>
            </a:pathLst>
          </a:custGeom>
          <a:solidFill>
            <a:srgbClr val="464340"/>
          </a:solidFill>
        </p:spPr>
        <p:txBody>
          <a:bodyPr wrap="square" lIns="0" tIns="0" rIns="0" bIns="0" rtlCol="0"/>
          <a:lstStyle/>
          <a:p>
            <a:endParaRPr dirty="0">
              <a:latin typeface="CiscoSans ExtraLight" panose="020B0303020201020303" pitchFamily="34" charset="0"/>
            </a:endParaRPr>
          </a:p>
        </p:txBody>
      </p:sp>
      <p:sp>
        <p:nvSpPr>
          <p:cNvPr id="81" name="object 41">
            <a:extLst>
              <a:ext uri="{FF2B5EF4-FFF2-40B4-BE49-F238E27FC236}">
                <a16:creationId xmlns:a16="http://schemas.microsoft.com/office/drawing/2014/main" id="{4A3687E1-45E8-49BE-A4DC-3DA5FD75FD4E}"/>
              </a:ext>
            </a:extLst>
          </p:cNvPr>
          <p:cNvSpPr/>
          <p:nvPr/>
        </p:nvSpPr>
        <p:spPr>
          <a:xfrm>
            <a:off x="8388856" y="4343119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5">
                <a:moveTo>
                  <a:pt x="86867" y="0"/>
                </a:moveTo>
                <a:lnTo>
                  <a:pt x="0" y="43433"/>
                </a:lnTo>
                <a:lnTo>
                  <a:pt x="86867" y="86867"/>
                </a:lnTo>
                <a:lnTo>
                  <a:pt x="57911" y="43433"/>
                </a:lnTo>
                <a:lnTo>
                  <a:pt x="86867" y="0"/>
                </a:lnTo>
                <a:close/>
              </a:path>
            </a:pathLst>
          </a:custGeom>
          <a:solidFill>
            <a:srgbClr val="464340"/>
          </a:solidFill>
        </p:spPr>
        <p:txBody>
          <a:bodyPr wrap="square" lIns="0" tIns="0" rIns="0" bIns="0" rtlCol="0"/>
          <a:lstStyle/>
          <a:p>
            <a:endParaRPr dirty="0">
              <a:latin typeface="CiscoSans ExtraLight" panose="020B0303020201020303" pitchFamily="34" charset="0"/>
            </a:endParaRPr>
          </a:p>
        </p:txBody>
      </p:sp>
      <p:sp>
        <p:nvSpPr>
          <p:cNvPr id="82" name="object 43">
            <a:extLst>
              <a:ext uri="{FF2B5EF4-FFF2-40B4-BE49-F238E27FC236}">
                <a16:creationId xmlns:a16="http://schemas.microsoft.com/office/drawing/2014/main" id="{00F6B1F3-9191-4F24-A4DA-3CE8DAB4B703}"/>
              </a:ext>
            </a:extLst>
          </p:cNvPr>
          <p:cNvSpPr txBox="1"/>
          <p:nvPr/>
        </p:nvSpPr>
        <p:spPr>
          <a:xfrm>
            <a:off x="8620874" y="4167342"/>
            <a:ext cx="70548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chemeClr val="bg1"/>
                </a:solidFill>
                <a:latin typeface="CiscoSans ExtraLight" panose="020B0303020201020303" pitchFamily="34" charset="0"/>
                <a:cs typeface="Arial"/>
              </a:rPr>
              <a:t>Subsc</a:t>
            </a:r>
            <a:r>
              <a:rPr sz="1200" spc="-5" dirty="0">
                <a:solidFill>
                  <a:schemeClr val="bg1"/>
                </a:solidFill>
                <a:latin typeface="CiscoSans ExtraLight" panose="020B0303020201020303" pitchFamily="34" charset="0"/>
                <a:cs typeface="Arial"/>
              </a:rPr>
              <a:t>ri</a:t>
            </a:r>
            <a:r>
              <a:rPr sz="1200" dirty="0">
                <a:solidFill>
                  <a:schemeClr val="bg1"/>
                </a:solidFill>
                <a:latin typeface="CiscoSans ExtraLight" panose="020B0303020201020303" pitchFamily="34" charset="0"/>
                <a:cs typeface="Arial"/>
              </a:rPr>
              <a:t>be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CE6AF6B5-3A65-F448-993C-7D68ECBB4E89}"/>
              </a:ext>
            </a:extLst>
          </p:cNvPr>
          <p:cNvSpPr/>
          <p:nvPr/>
        </p:nvSpPr>
        <p:spPr>
          <a:xfrm rot="16200000">
            <a:off x="5822445" y="2654715"/>
            <a:ext cx="604266" cy="714270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91436" tIns="45718" rIns="91436" bIns="45718"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Smarter data to solve tougher business problems</a:t>
            </a:r>
          </a:p>
        </p:txBody>
      </p:sp>
      <p:sp>
        <p:nvSpPr>
          <p:cNvPr id="88" name="object 16">
            <a:extLst>
              <a:ext uri="{FF2B5EF4-FFF2-40B4-BE49-F238E27FC236}">
                <a16:creationId xmlns:a16="http://schemas.microsoft.com/office/drawing/2014/main" id="{855D23D4-14B6-6248-A8C4-5ECDD28296CB}"/>
              </a:ext>
            </a:extLst>
          </p:cNvPr>
          <p:cNvSpPr txBox="1"/>
          <p:nvPr/>
        </p:nvSpPr>
        <p:spPr>
          <a:xfrm>
            <a:off x="6452235" y="3127565"/>
            <a:ext cx="12966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 marR="5080" indent="-33655" algn="ctr">
              <a:lnSpc>
                <a:spcPct val="100000"/>
              </a:lnSpc>
            </a:pPr>
            <a:r>
              <a:rPr sz="1400" spc="-10" dirty="0">
                <a:solidFill>
                  <a:schemeClr val="bg1"/>
                </a:solidFill>
                <a:latin typeface="+mn-lt"/>
                <a:cs typeface="Arial"/>
              </a:rPr>
              <a:t>H</a:t>
            </a: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o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w </a:t>
            </a:r>
            <a:r>
              <a:rPr sz="1400" spc="-10" dirty="0">
                <a:solidFill>
                  <a:schemeClr val="bg1"/>
                </a:solidFill>
                <a:latin typeface="+mn-lt"/>
                <a:cs typeface="Arial"/>
              </a:rPr>
              <a:t>m</a:t>
            </a:r>
            <a:r>
              <a:rPr sz="1400" spc="-5" dirty="0">
                <a:solidFill>
                  <a:schemeClr val="bg1"/>
                </a:solidFill>
                <a:latin typeface="+mn-lt"/>
                <a:cs typeface="Arial"/>
              </a:rPr>
              <a:t>an</a:t>
            </a:r>
            <a:r>
              <a:rPr sz="1400" dirty="0">
                <a:solidFill>
                  <a:schemeClr val="bg1"/>
                </a:solidFill>
                <a:latin typeface="+mn-lt"/>
                <a:cs typeface="Arial"/>
              </a:rPr>
              <a:t>y</a:t>
            </a:r>
            <a:r>
              <a:rPr sz="1400" spc="-25" dirty="0">
                <a:solidFill>
                  <a:schemeClr val="bg1"/>
                </a:solidFill>
                <a:latin typeface="+mn-lt"/>
                <a:cs typeface="Arial"/>
              </a:rPr>
              <a:t> </a:t>
            </a:r>
            <a:r>
              <a:rPr lang="en-US" sz="1400" spc="-20" dirty="0">
                <a:solidFill>
                  <a:schemeClr val="bg1"/>
                </a:solidFill>
                <a:latin typeface="+mn-lt"/>
                <a:cs typeface="Arial"/>
              </a:rPr>
              <a:t>are here now?</a:t>
            </a:r>
            <a:endParaRPr sz="140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89" name="object 14">
            <a:extLst>
              <a:ext uri="{FF2B5EF4-FFF2-40B4-BE49-F238E27FC236}">
                <a16:creationId xmlns:a16="http://schemas.microsoft.com/office/drawing/2014/main" id="{6EB53F5C-6524-804B-BE6E-D34388FBDE4B}"/>
              </a:ext>
            </a:extLst>
          </p:cNvPr>
          <p:cNvSpPr txBox="1"/>
          <p:nvPr/>
        </p:nvSpPr>
        <p:spPr>
          <a:xfrm>
            <a:off x="991845" y="2633676"/>
            <a:ext cx="78340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10" dirty="0">
                <a:solidFill>
                  <a:srgbClr val="FFFFFF"/>
                </a:solidFill>
                <a:latin typeface="+mn-lt"/>
                <a:cs typeface="Arial"/>
              </a:rPr>
              <a:t>Input</a:t>
            </a:r>
            <a:endParaRPr sz="1400" b="1" dirty="0">
              <a:latin typeface="+mn-lt"/>
              <a:cs typeface="Arial"/>
            </a:endParaRPr>
          </a:p>
        </p:txBody>
      </p:sp>
      <p:sp>
        <p:nvSpPr>
          <p:cNvPr id="91" name="Rectangle 4">
            <a:extLst>
              <a:ext uri="{FF2B5EF4-FFF2-40B4-BE49-F238E27FC236}">
                <a16:creationId xmlns:a16="http://schemas.microsoft.com/office/drawing/2014/main" id="{12FAFA26-AEAA-4E4E-A32C-659670E96BB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29197" y="6513184"/>
            <a:ext cx="453473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2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2020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7416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isco Presentation Toolkit&amp;quot;&quot;/&gt;&lt;property id=&quot;20307&quot; value=&quot;305&quot;/&gt;&lt;/object&gt;&lt;object type=&quot;3&quot; unique_id=&quot;10004&quot;&gt;&lt;property id=&quot;20148&quot; value=&quot;5&quot;/&gt;&lt;property id=&quot;20300&quot; value=&quot;Slide 3 - &amp;quot;Editable Illustrations&amp;quot;&quot;/&gt;&lt;property id=&quot;20307&quot; value=&quot;306&quot;/&gt;&lt;/object&gt;&lt;object type=&quot;3&quot; unique_id=&quot;10005&quot;&gt;&lt;property id=&quot;20148&quot; value=&quot;5&quot;/&gt;&lt;property id=&quot;20300&quot; value=&quot;Slide 4 - &amp;quot;Editable Illustrations&amp;quot;&quot;/&gt;&lt;property id=&quot;20307&quot; value=&quot;307&quot;/&gt;&lt;/object&gt;&lt;object type=&quot;3&quot; unique_id=&quot;10006&quot;&gt;&lt;property id=&quot;20148&quot; value=&quot;5&quot;/&gt;&lt;property id=&quot;20300&quot; value=&quot;Slide 5 - &amp;quot;Cisco Blue arrows&amp;quot;&quot;/&gt;&lt;property id=&quot;20307&quot; value=&quot;308&quot;/&gt;&lt;/object&gt;&lt;object type=&quot;3&quot; unique_id=&quot;10007&quot;&gt;&lt;property id=&quot;20148&quot; value=&quot;5&quot;/&gt;&lt;property id=&quot;20300&quot; value=&quot;Slide 6 - &amp;quot;Green arrows&amp;quot;&quot;/&gt;&lt;property id=&quot;20307&quot; value=&quot;309&quot;/&gt;&lt;/object&gt;&lt;object type=&quot;3&quot; unique_id=&quot;10008&quot;&gt;&lt;property id=&quot;20148&quot; value=&quot;5&quot;/&gt;&lt;property id=&quot;20300&quot; value=&quot;Slide 7 - &amp;quot;Indigo arrows&amp;quot;&quot;/&gt;&lt;property id=&quot;20307&quot; value=&quot;310&quot;/&gt;&lt;/object&gt;&lt;object type=&quot;3&quot; unique_id=&quot;10009&quot;&gt;&lt;property id=&quot;20148&quot; value=&quot;5&quot;/&gt;&lt;property id=&quot;20300&quot; value=&quot;Slide 8 - &amp;quot;Orange arrows&amp;quot;&quot;/&gt;&lt;property id=&quot;20307&quot; value=&quot;311&quot;/&gt;&lt;/object&gt;&lt;object type=&quot;3&quot; unique_id=&quot;10010&quot;&gt;&lt;property id=&quot;20148&quot; value=&quot;5&quot;/&gt;&lt;property id=&quot;20300&quot; value=&quot;Slide 9 - &amp;quot;Red arrows&amp;quot;&quot;/&gt;&lt;property id=&quot;20307&quot; value=&quot;312&quot;/&gt;&lt;/object&gt;&lt;object type=&quot;3&quot; unique_id=&quot;10011&quot;&gt;&lt;property id=&quot;20148&quot; value=&quot;5&quot;/&gt;&lt;property id=&quot;20300&quot; value=&quot;Slide 10 - &amp;quot;Tines&amp;quot;&quot;/&gt;&lt;property id=&quot;20307&quot; value=&quot;313&quot;/&gt;&lt;/object&gt;&lt;object type=&quot;3&quot; unique_id=&quot;10012&quot;&gt;&lt;property id=&quot;20148&quot; value=&quot;5&quot;/&gt;&lt;property id=&quot;20300&quot; value=&quot;Slide 11 - &amp;quot;Tines&amp;quot;&quot;/&gt;&lt;property id=&quot;20307&quot; value=&quot;314&quot;/&gt;&lt;/object&gt;&lt;object type=&quot;3&quot; unique_id=&quot;10013&quot;&gt;&lt;property id=&quot;20148&quot; value=&quot;5&quot;/&gt;&lt;property id=&quot;20300&quot; value=&quot;Slide 12 - &amp;quot;Puzzle pieces&amp;quot;&quot;/&gt;&lt;property id=&quot;20307&quot; value=&quot;315&quot;/&gt;&lt;/object&gt;&lt;object type=&quot;3&quot; unique_id=&quot;10014&quot;&gt;&lt;property id=&quot;20148&quot; value=&quot;5&quot;/&gt;&lt;property id=&quot;20300&quot; value=&quot;Slide 13 - &amp;quot;Full-color icons&amp;quot;&quot;/&gt;&lt;property id=&quot;20307&quot; value=&quot;316&quot;/&gt;&lt;/object&gt;&lt;object type=&quot;3&quot; unique_id=&quot;10015&quot;&gt;&lt;property id=&quot;20148&quot; value=&quot;5&quot;/&gt;&lt;property id=&quot;20300&quot; value=&quot;Slide 14 - &amp;quot;Full-color icons&amp;quot;&quot;/&gt;&lt;property id=&quot;20307&quot; value=&quot;317&quot;/&gt;&lt;/object&gt;&lt;object type=&quot;3&quot; unique_id=&quot;10016&quot;&gt;&lt;property id=&quot;20148&quot; value=&quot;5&quot;/&gt;&lt;property id=&quot;20300&quot; value=&quot;Slide 15 - &amp;quot;Full-color icons&amp;quot;&quot;/&gt;&lt;property id=&quot;20307&quot; value=&quot;318&quot;/&gt;&lt;/object&gt;&lt;object type=&quot;3&quot; unique_id=&quot;10017&quot;&gt;&lt;property id=&quot;20148&quot; value=&quot;5&quot;/&gt;&lt;property id=&quot;20300&quot; value=&quot;Slide 16 - &amp;quot;Cisco Blue icons&amp;quot;&quot;/&gt;&lt;property id=&quot;20307&quot; value=&quot;319&quot;/&gt;&lt;/object&gt;&lt;object type=&quot;3&quot; unique_id=&quot;10018&quot;&gt;&lt;property id=&quot;20148&quot; value=&quot;5&quot;/&gt;&lt;property id=&quot;20300&quot; value=&quot;Slide 17 - &amp;quot;Cisco Blue icons&amp;quot;&quot;/&gt;&lt;property id=&quot;20307&quot; value=&quot;320&quot;/&gt;&lt;/object&gt;&lt;object type=&quot;3&quot; unique_id=&quot;10019&quot;&gt;&lt;property id=&quot;20148&quot; value=&quot;5&quot;/&gt;&lt;property id=&quot;20300&quot; value=&quot;Slide 18 - &amp;quot;Cisco Blue icons&amp;quot;&quot;/&gt;&lt;property id=&quot;20307&quot; value=&quot;321&quot;/&gt;&lt;/object&gt;&lt;object type=&quot;3&quot; unique_id=&quot;10020&quot;&gt;&lt;property id=&quot;20148&quot; value=&quot;5&quot;/&gt;&lt;property id=&quot;20300&quot; value=&quot;Slide 22 - &amp;quot;Full-color cloud icons&amp;quot;&quot;/&gt;&lt;property id=&quot;20307&quot; value=&quot;322&quot;/&gt;&lt;/object&gt;&lt;object type=&quot;3&quot; unique_id=&quot;10021&quot;&gt;&lt;property id=&quot;20148&quot; value=&quot;5&quot;/&gt;&lt;property id=&quot;20300&quot; value=&quot;Slide 23 - &amp;quot;Full-color cloud icons&amp;quot;&quot;/&gt;&lt;property id=&quot;20307&quot; value=&quot;323&quot;/&gt;&lt;/object&gt;&lt;object type=&quot;3&quot; unique_id=&quot;10022&quot;&gt;&lt;property id=&quot;20148&quot; value=&quot;5&quot;/&gt;&lt;property id=&quot;20300&quot; value=&quot;Slide 24 - &amp;quot;Cisco Blue cloud icons&amp;quot;&quot;/&gt;&lt;property id=&quot;20307&quot; value=&quot;324&quot;/&gt;&lt;/object&gt;&lt;object type=&quot;3&quot; unique_id=&quot;10023&quot;&gt;&lt;property id=&quot;20148&quot; value=&quot;5&quot;/&gt;&lt;property id=&quot;20300&quot; value=&quot;Slide 25 - &amp;quot;Cisco Blue cloud icons&amp;quot;&quot;/&gt;&lt;property id=&quot;20307&quot; value=&quot;325&quot;/&gt;&lt;/object&gt;&lt;object type=&quot;3&quot; unique_id=&quot;10024&quot;&gt;&lt;property id=&quot;20148&quot; value=&quot;5&quot;/&gt;&lt;property id=&quot;20300&quot; value=&quot;Slide 28 - &amp;quot;Full-color services icons&amp;quot;&quot;/&gt;&lt;property id=&quot;20307&quot; value=&quot;326&quot;/&gt;&lt;/object&gt;&lt;object type=&quot;3&quot; unique_id=&quot;10025&quot;&gt;&lt;property id=&quot;20148&quot; value=&quot;5&quot;/&gt;&lt;property id=&quot;20300&quot; value=&quot;Slide 29 - &amp;quot;Full-color services icons&amp;quot;&quot;/&gt;&lt;property id=&quot;20307&quot; value=&quot;327&quot;/&gt;&lt;/object&gt;&lt;object type=&quot;3&quot; unique_id=&quot;10026&quot;&gt;&lt;property id=&quot;20148&quot; value=&quot;5&quot;/&gt;&lt;property id=&quot;20300&quot; value=&quot;Slide 30 - &amp;quot;Cisco Blue services icons&amp;quot;&quot;/&gt;&lt;property id=&quot;20307&quot; value=&quot;328&quot;/&gt;&lt;/object&gt;&lt;object type=&quot;3&quot; unique_id=&quot;10027&quot;&gt;&lt;property id=&quot;20148&quot; value=&quot;5&quot;/&gt;&lt;property id=&quot;20300&quot; value=&quot;Slide 31 - &amp;quot;Cisco Blue services icons&amp;quot;&quot;/&gt;&lt;property id=&quot;20307&quot; value=&quot;329&quot;/&gt;&lt;/object&gt;&lt;object type=&quot;3&quot; unique_id=&quot;10028&quot;&gt;&lt;property id=&quot;20148&quot; value=&quot;5&quot;/&gt;&lt;property id=&quot;20300&quot; value=&quot;Slide 34 - &amp;quot;Calendar/timeline components&amp;quot;&quot;/&gt;&lt;property id=&quot;20307&quot; value=&quot;330&quot;/&gt;&lt;/object&gt;&lt;object type=&quot;3&quot; unique_id=&quot;10029&quot;&gt;&lt;property id=&quot;20148&quot; value=&quot;5&quot;/&gt;&lt;property id=&quot;20300&quot; value=&quot;Slide 35 - &amp;quot;Timeline&amp;quot;&quot;/&gt;&lt;property id=&quot;20307&quot; value=&quot;331&quot;/&gt;&lt;/object&gt;&lt;object type=&quot;3&quot; unique_id=&quot;10030&quot;&gt;&lt;property id=&quot;20148&quot; value=&quot;5&quot;/&gt;&lt;property id=&quot;20300&quot; value=&quot;Slide 36 - &amp;quot;Animated timeline&amp;quot;&quot;/&gt;&lt;property id=&quot;20307&quot; value=&quot;332&quot;/&gt;&lt;/object&gt;&lt;object type=&quot;3&quot; unique_id=&quot;10031&quot;&gt;&lt;property id=&quot;20148&quot; value=&quot;5&quot;/&gt;&lt;property id=&quot;20300&quot; value=&quot;Slide 37 - &amp;quot;Animated timeline&amp;quot;&quot;/&gt;&lt;property id=&quot;20307&quot; value=&quot;333&quot;/&gt;&lt;/object&gt;&lt;object type=&quot;3&quot; unique_id=&quot;10032&quot;&gt;&lt;property id=&quot;20148&quot; value=&quot;5&quot;/&gt;&lt;property id=&quot;20300&quot; value=&quot;Slide 38 - &amp;quot;Animated timeline: 7 phases&amp;quot;&quot;/&gt;&lt;property id=&quot;20307&quot; value=&quot;334&quot;/&gt;&lt;/object&gt;&lt;object type=&quot;3&quot; unique_id=&quot;10033&quot;&gt;&lt;property id=&quot;20148&quot; value=&quot;5&quot;/&gt;&lt;property id=&quot;20300&quot; value=&quot;Slide 39 - &amp;quot;Timeline chronological&amp;quot;&quot;/&gt;&lt;property id=&quot;20307&quot; value=&quot;335&quot;/&gt;&lt;/object&gt;&lt;object type=&quot;3&quot; unique_id=&quot;10034&quot;&gt;&lt;property id=&quot;20148&quot; value=&quot;5&quot;/&gt;&lt;property id=&quot;20300&quot; value=&quot;Slide 40 - &amp;quot;Timeline chronological phases&amp;quot;&quot;/&gt;&lt;property id=&quot;20307&quot; value=&quot;336&quot;/&gt;&lt;/object&gt;&lt;object type=&quot;3&quot; unique_id=&quot;10035&quot;&gt;&lt;property id=&quot;20148&quot; value=&quot;5&quot;/&gt;&lt;property id=&quot;20300&quot; value=&quot;Slide 41 - &amp;quot;Chronological phases&amp;quot;&quot;/&gt;&lt;property id=&quot;20307&quot; value=&quot;337&quot;/&gt;&lt;/object&gt;&lt;object type=&quot;3&quot; unique_id=&quot;10036&quot;&gt;&lt;property id=&quot;20148&quot; value=&quot;5&quot;/&gt;&lt;property id=&quot;20300&quot; value=&quot;Slide 42 - &amp;quot;Timeline chronological grid&amp;quot;&quot;/&gt;&lt;property id=&quot;20307&quot; value=&quot;338&quot;/&gt;&lt;/object&gt;&lt;object type=&quot;3&quot; unique_id=&quot;10037&quot;&gt;&lt;property id=&quot;20148&quot; value=&quot;5&quot;/&gt;&lt;property id=&quot;20300&quot; value=&quot;Slide 43 - &amp;quot;Chronological phases&amp;quot;&quot;/&gt;&lt;property id=&quot;20307&quot; value=&quot;339&quot;/&gt;&lt;/object&gt;&lt;object type=&quot;3&quot; unique_id=&quot;10038&quot;&gt;&lt;property id=&quot;20148&quot; value=&quot;5&quot;/&gt;&lt;property id=&quot;20300&quot; value=&quot;Slide 44 - &amp;quot;Chronological runner&amp;quot;&quot;/&gt;&lt;property id=&quot;20307&quot; value=&quot;340&quot;/&gt;&lt;/object&gt;&lt;object type=&quot;3&quot; unique_id=&quot;10039&quot;&gt;&lt;property id=&quot;20148&quot; value=&quot;5&quot;/&gt;&lt;property id=&quot;20300&quot; value=&quot;Slide 45 - &amp;quot;Calendar month&amp;quot;&quot;/&gt;&lt;property id=&quot;20307&quot; value=&quot;341&quot;/&gt;&lt;/object&gt;&lt;object type=&quot;3&quot; unique_id=&quot;10040&quot;&gt;&lt;property id=&quot;20148&quot; value=&quot;5&quot;/&gt;&lt;property id=&quot;20300&quot; value=&quot;Slide 46 - &amp;quot;Calendar quarter&amp;quot;&quot;/&gt;&lt;property id=&quot;20307&quot; value=&quot;342&quot;/&gt;&lt;/object&gt;&lt;object type=&quot;3&quot; unique_id=&quot;10041&quot;&gt;&lt;property id=&quot;20148&quot; value=&quot;5&quot;/&gt;&lt;property id=&quot;20300&quot; value=&quot;Slide 47 - &amp;quot;Calendar month linear animated&amp;quot;&quot;/&gt;&lt;property id=&quot;20307&quot; value=&quot;343&quot;/&gt;&lt;/object&gt;&lt;object type=&quot;3&quot; unique_id=&quot;10042&quot;&gt;&lt;property id=&quot;20148&quot; value=&quot;5&quot;/&gt;&lt;property id=&quot;20300&quot; value=&quot;Slide 48 - &amp;quot;Calendar fiscal year animated&amp;quot;&quot;/&gt;&lt;property id=&quot;20307&quot; value=&quot;344&quot;/&gt;&lt;/object&gt;&lt;object type=&quot;3&quot; unique_id=&quot;10043&quot;&gt;&lt;property id=&quot;20148&quot; value=&quot;5&quot;/&gt;&lt;property id=&quot;20300&quot; value=&quot;Slide 49 - &amp;quot;Key dates&amp;quot;&quot;/&gt;&lt;property id=&quot;20307&quot; value=&quot;345&quot;/&gt;&lt;/object&gt;&lt;object type=&quot;3&quot; unique_id=&quot;10044&quot;&gt;&lt;property id=&quot;20148&quot; value=&quot;5&quot;/&gt;&lt;property id=&quot;20300&quot; value=&quot;Slide 50 - &amp;quot;About this template&amp;quot;&quot;/&gt;&lt;property id=&quot;20307&quot; value=&quot;346&quot;/&gt;&lt;/object&gt;&lt;object type=&quot;3&quot; unique_id=&quot;10045&quot;&gt;&lt;property id=&quot;20148&quot; value=&quot;5&quot;/&gt;&lt;property id=&quot;20300&quot; value=&quot;Slide 51 - &amp;quot;Legend&amp;quot;&quot;/&gt;&lt;property id=&quot;20307&quot; value=&quot;347&quot;/&gt;&lt;/object&gt;&lt;object type=&quot;3&quot; unique_id=&quot;10046&quot;&gt;&lt;property id=&quot;20148&quot; value=&quot;5&quot;/&gt;&lt;property id=&quot;20300&quot; value=&quot;Slide 52 - &amp;quot;Add fiscal year here&amp;quot;&quot;/&gt;&lt;property id=&quot;20307&quot; value=&quot;348&quot;/&gt;&lt;/object&gt;&lt;object type=&quot;3&quot; unique_id=&quot;10047&quot;&gt;&lt;property id=&quot;20148&quot; value=&quot;5&quot;/&gt;&lt;property id=&quot;20300&quot; value=&quot;Slide 53 - &amp;quot;August&amp;quot;&quot;/&gt;&lt;property id=&quot;20307&quot; value=&quot;349&quot;/&gt;&lt;/object&gt;&lt;object type=&quot;3&quot; unique_id=&quot;10048&quot;&gt;&lt;property id=&quot;20148&quot; value=&quot;5&quot;/&gt;&lt;property id=&quot;20300&quot; value=&quot;Slide 54 - &amp;quot;September&amp;quot;&quot;/&gt;&lt;property id=&quot;20307&quot; value=&quot;350&quot;/&gt;&lt;/object&gt;&lt;object type=&quot;3&quot; unique_id=&quot;10049&quot;&gt;&lt;property id=&quot;20148&quot; value=&quot;5&quot;/&gt;&lt;property id=&quot;20300&quot; value=&quot;Slide 55 - &amp;quot;October&amp;quot;&quot;/&gt;&lt;property id=&quot;20307&quot; value=&quot;351&quot;/&gt;&lt;/object&gt;&lt;object type=&quot;3&quot; unique_id=&quot;10050&quot;&gt;&lt;property id=&quot;20148&quot; value=&quot;5&quot;/&gt;&lt;property id=&quot;20300&quot; value=&quot;Slide 56 - &amp;quot;November&amp;quot;&quot;/&gt;&lt;property id=&quot;20307&quot; value=&quot;352&quot;/&gt;&lt;/object&gt;&lt;object type=&quot;3&quot; unique_id=&quot;10051&quot;&gt;&lt;property id=&quot;20148&quot; value=&quot;5&quot;/&gt;&lt;property id=&quot;20300&quot; value=&quot;Slide 57 - &amp;quot;December&amp;quot;&quot;/&gt;&lt;property id=&quot;20307&quot; value=&quot;353&quot;/&gt;&lt;/object&gt;&lt;object type=&quot;3&quot; unique_id=&quot;10052&quot;&gt;&lt;property id=&quot;20148&quot; value=&quot;5&quot;/&gt;&lt;property id=&quot;20300&quot; value=&quot;Slide 58 - &amp;quot;January&amp;quot;&quot;/&gt;&lt;property id=&quot;20307&quot; value=&quot;354&quot;/&gt;&lt;/object&gt;&lt;object type=&quot;3&quot; unique_id=&quot;10053&quot;&gt;&lt;property id=&quot;20148&quot; value=&quot;5&quot;/&gt;&lt;property id=&quot;20300&quot; value=&quot;Slide 59 - &amp;quot;February&amp;quot;&quot;/&gt;&lt;property id=&quot;20307&quot; value=&quot;355&quot;/&gt;&lt;/object&gt;&lt;object type=&quot;3&quot; unique_id=&quot;10054&quot;&gt;&lt;property id=&quot;20148&quot; value=&quot;5&quot;/&gt;&lt;property id=&quot;20300&quot; value=&quot;Slide 60 - &amp;quot;March&amp;quot;&quot;/&gt;&lt;property id=&quot;20307&quot; value=&quot;356&quot;/&gt;&lt;/object&gt;&lt;object type=&quot;3&quot; unique_id=&quot;10055&quot;&gt;&lt;property id=&quot;20148&quot; value=&quot;5&quot;/&gt;&lt;property id=&quot;20300&quot; value=&quot;Slide 61 - &amp;quot;April&amp;quot;&quot;/&gt;&lt;property id=&quot;20307&quot; value=&quot;357&quot;/&gt;&lt;/object&gt;&lt;object type=&quot;3&quot; unique_id=&quot;10056&quot;&gt;&lt;property id=&quot;20148&quot; value=&quot;5&quot;/&gt;&lt;property id=&quot;20300&quot; value=&quot;Slide 62 - &amp;quot;May&amp;quot;&quot;/&gt;&lt;property id=&quot;20307&quot; value=&quot;358&quot;/&gt;&lt;/object&gt;&lt;object type=&quot;3&quot; unique_id=&quot;10057&quot;&gt;&lt;property id=&quot;20148&quot; value=&quot;5&quot;/&gt;&lt;property id=&quot;20300&quot; value=&quot;Slide 63 - &amp;quot;June&amp;quot;&quot;/&gt;&lt;property id=&quot;20307&quot; value=&quot;359&quot;/&gt;&lt;/object&gt;&lt;object type=&quot;3&quot; unique_id=&quot;10058&quot;&gt;&lt;property id=&quot;20148&quot; value=&quot;5&quot;/&gt;&lt;property id=&quot;20300&quot; value=&quot;Slide 64 - &amp;quot;July&amp;quot;&quot;/&gt;&lt;property id=&quot;20307&quot; value=&quot;360&quot;/&gt;&lt;/object&gt;&lt;object type=&quot;3&quot; unique_id=&quot;10059&quot;&gt;&lt;property id=&quot;20148&quot; value=&quot;5&quot;/&gt;&lt;property id=&quot;20300&quot; value=&quot;Slide 65 - &amp;quot;Graphic elements&amp;quot;&quot;/&gt;&lt;property id=&quot;20307&quot; value=&quot;361&quot;/&gt;&lt;/object&gt;&lt;object type=&quot;3&quot; unique_id=&quot;10060&quot;&gt;&lt;property id=&quot;20148&quot; value=&quot;5&quot;/&gt;&lt;property id=&quot;20300&quot; value=&quot;Slide 66 - &amp;quot;Graphic elements&amp;quot;&quot;/&gt;&lt;property id=&quot;20307&quot; value=&quot;362&quot;/&gt;&lt;/object&gt;&lt;object type=&quot;3&quot; unique_id=&quot;10061&quot;&gt;&lt;property id=&quot;20148&quot; value=&quot;5&quot;/&gt;&lt;property id=&quot;20300&quot; value=&quot;Slide 67 - &amp;quot;Infographic template&amp;quot;&quot;/&gt;&lt;property id=&quot;20307&quot; value=&quot;364&quot;/&gt;&lt;/object&gt;&lt;object type=&quot;3&quot; unique_id=&quot;10062&quot;&gt;&lt;property id=&quot;20148&quot; value=&quot;5&quot;/&gt;&lt;property id=&quot;20300&quot; value=&quot;Slide 68 - &amp;quot;Roadmap&amp;quot;&quot;/&gt;&lt;property id=&quot;20307&quot; value=&quot;365&quot;/&gt;&lt;/object&gt;&lt;object type=&quot;3&quot; unique_id=&quot;10063&quot;&gt;&lt;property id=&quot;20148&quot; value=&quot;5&quot;/&gt;&lt;property id=&quot;20300&quot; value=&quot;Slide 69 - &amp;quot;Pyramid&amp;quot;&quot;/&gt;&lt;property id=&quot;20307&quot; value=&quot;366&quot;/&gt;&lt;/object&gt;&lt;object type=&quot;3&quot; unique_id=&quot;10064&quot;&gt;&lt;property id=&quot;20148&quot; value=&quot;5&quot;/&gt;&lt;property id=&quot;20300&quot; value=&quot;Slide 70 - &amp;quot;Pyramid inverted extended animated&amp;quot;&quot;/&gt;&lt;property id=&quot;20307&quot; value=&quot;367&quot;/&gt;&lt;/object&gt;&lt;object type=&quot;3&quot; unique_id=&quot;10065&quot;&gt;&lt;property id=&quot;20148&quot; value=&quot;5&quot;/&gt;&lt;property id=&quot;20300&quot; value=&quot;Slide 71 - &amp;quot;Pyramid&amp;quot;&quot;/&gt;&lt;property id=&quot;20307&quot; value=&quot;368&quot;/&gt;&lt;/object&gt;&lt;object type=&quot;3&quot; unique_id=&quot;10066&quot;&gt;&lt;property id=&quot;20148&quot; value=&quot;5&quot;/&gt;&lt;property id=&quot;20300&quot; value=&quot;Slide 72 - &amp;quot;Add a title here&amp;quot;&quot;/&gt;&lt;property id=&quot;20307&quot; value=&quot;369&quot;/&gt;&lt;/object&gt;&lt;object type=&quot;3&quot; unique_id=&quot;10067&quot;&gt;&lt;property id=&quot;20148&quot; value=&quot;5&quot;/&gt;&lt;property id=&quot;20300&quot; value=&quot;Slide 73 - &amp;quot;Title goes here&amp;quot;&quot;/&gt;&lt;property id=&quot;20307&quot; value=&quot;370&quot;/&gt;&lt;/object&gt;&lt;object type=&quot;3&quot; unique_id=&quot;10068&quot;&gt;&lt;property id=&quot;20148&quot; value=&quot;5&quot;/&gt;&lt;property id=&quot;20300&quot; value=&quot;Slide 74&quot;/&gt;&lt;property id=&quot;20307&quot; value=&quot;371&quot;/&gt;&lt;/object&gt;&lt;object type=&quot;3&quot; unique_id=&quot;10069&quot;&gt;&lt;property id=&quot;20148&quot; value=&quot;5&quot;/&gt;&lt;property id=&quot;20300&quot; value=&quot;Slide 75 - &amp;quot;Chasm animated&amp;quot;&quot;/&gt;&lt;property id=&quot;20307&quot; value=&quot;372&quot;/&gt;&lt;/object&gt;&lt;object type=&quot;3&quot; unique_id=&quot;10070&quot;&gt;&lt;property id=&quot;20148&quot; value=&quot;5&quot;/&gt;&lt;property id=&quot;20300&quot; value=&quot;Slide 76 - &amp;quot;Chasm two-tone animated&amp;quot;&quot;/&gt;&lt;property id=&quot;20307&quot; value=&quot;373&quot;/&gt;&lt;/object&gt;&lt;object type=&quot;3&quot; unique_id=&quot;10071&quot;&gt;&lt;property id=&quot;20148&quot; value=&quot;5&quot;/&gt;&lt;property id=&quot;20300&quot; value=&quot;Slide 77 - &amp;quot;Circle quartered A&amp;quot;&quot;/&gt;&lt;property id=&quot;20307&quot; value=&quot;374&quot;/&gt;&lt;/object&gt;&lt;object type=&quot;3&quot; unique_id=&quot;10072&quot;&gt;&lt;property id=&quot;20148&quot; value=&quot;5&quot;/&gt;&lt;property id=&quot;20300&quot; value=&quot;Slide 78 - &amp;quot;Squares&amp;quot;&quot;/&gt;&lt;property id=&quot;20307&quot; value=&quot;375&quot;/&gt;&lt;/object&gt;&lt;object type=&quot;3&quot; unique_id=&quot;10073&quot;&gt;&lt;property id=&quot;20148&quot; value=&quot;5&quot;/&gt;&lt;property id=&quot;20300&quot; value=&quot;Slide 79 - &amp;quot;Diagrams matrix rectangles grid animated&amp;quot;&quot;/&gt;&lt;property id=&quot;20307&quot; value=&quot;376&quot;/&gt;&lt;/object&gt;&lt;object type=&quot;3&quot; unique_id=&quot;10074&quot;&gt;&lt;property id=&quot;20148&quot; value=&quot;5&quot;/&gt;&lt;property id=&quot;20300&quot; value=&quot;Slide 80 - &amp;quot;Diagrams matrix squares&amp;quot;&quot;/&gt;&lt;property id=&quot;20307&quot; value=&quot;377&quot;/&gt;&lt;/object&gt;&lt;object type=&quot;3&quot; unique_id=&quot;10075&quot;&gt;&lt;property id=&quot;20148&quot; value=&quot;5&quot;/&gt;&lt;property id=&quot;20300&quot; value=&quot;Slide 81 - &amp;quot;Diagrams matrix table&amp;quot;&quot;/&gt;&lt;property id=&quot;20307&quot; value=&quot;378&quot;/&gt;&lt;/object&gt;&lt;object type=&quot;3&quot; unique_id=&quot;10076&quot;&gt;&lt;property id=&quot;20148&quot; value=&quot;5&quot;/&gt;&lt;property id=&quot;20300&quot; value=&quot;Slide 82 - &amp;quot;Diagrams process circle arrows&amp;quot;&quot;/&gt;&lt;property id=&quot;20307&quot; value=&quot;379&quot;/&gt;&lt;/object&gt;&lt;object type=&quot;3&quot; unique_id=&quot;10077&quot;&gt;&lt;property id=&quot;20148&quot; value=&quot;5&quot;/&gt;&lt;property id=&quot;20300&quot; value=&quot;Slide 83 - &amp;quot;Diagrams relationships circles rectangles animated&amp;quot;&quot;/&gt;&lt;property id=&quot;20307&quot; value=&quot;380&quot;/&gt;&lt;/object&gt;&lt;object type=&quot;3&quot; unique_id=&quot;10078&quot;&gt;&lt;property id=&quot;20148&quot; value=&quot;5&quot;/&gt;&lt;property id=&quot;20300&quot; value=&quot;Slide 84 - &amp;quot;Diagrams relationships tines drill-down animated&amp;quot;&quot;/&gt;&lt;property id=&quot;20307&quot; value=&quot;381&quot;/&gt;&lt;/object&gt;&lt;object type=&quot;3&quot; unique_id=&quot;10079&quot;&gt;&lt;property id=&quot;20148&quot; value=&quot;5&quot;/&gt;&lt;property id=&quot;20300&quot; value=&quot;Slide 85 - &amp;quot;Project name&amp;quot;&quot;/&gt;&lt;property id=&quot;20307&quot; value=&quot;382&quot;/&gt;&lt;/object&gt;&lt;object type=&quot;3&quot; unique_id=&quot;10080&quot;&gt;&lt;property id=&quot;20148&quot; value=&quot;5&quot;/&gt;&lt;property id=&quot;20300&quot; value=&quot;Slide 86 - &amp;quot;Agenda list&amp;quot;&quot;/&gt;&lt;property id=&quot;20307&quot; value=&quot;383&quot;/&gt;&lt;/object&gt;&lt;object type=&quot;3&quot; unique_id=&quot;10081&quot;&gt;&lt;property id=&quot;20148&quot; value=&quot;5&quot;/&gt;&lt;property id=&quot;20300&quot; value=&quot;Slide 87 - &amp;quot;Agenda list&amp;quot;&quot;/&gt;&lt;property id=&quot;20307&quot; value=&quot;384&quot;/&gt;&lt;/object&gt;&lt;object type=&quot;3&quot; unique_id=&quot;10082&quot;&gt;&lt;property id=&quot;20148&quot; value=&quot;5&quot;/&gt;&lt;property id=&quot;20300&quot; value=&quot;Slide 88 - &amp;quot;Agenda table&amp;quot;&quot;/&gt;&lt;property id=&quot;20307&quot; value=&quot;385&quot;/&gt;&lt;/object&gt;&lt;object type=&quot;3&quot; unique_id=&quot;10083&quot;&gt;&lt;property id=&quot;20148&quot; value=&quot;5&quot;/&gt;&lt;property id=&quot;20300&quot; value=&quot;Slide 89 - &amp;quot;Product life cycle&amp;quot;&quot;/&gt;&lt;property id=&quot;20307&quot; value=&quot;386&quot;/&gt;&lt;/object&gt;&lt;object type=&quot;3&quot; unique_id=&quot;10084&quot;&gt;&lt;property id=&quot;20148&quot; value=&quot;5&quot;/&gt;&lt;property id=&quot;20300&quot; value=&quot;Slide 90 - &amp;quot;Questions?&amp;quot;&quot;/&gt;&lt;property id=&quot;20307&quot; value=&quot;387&quot;/&gt;&lt;/object&gt;&lt;object type=&quot;3&quot; unique_id=&quot;10085&quot;&gt;&lt;property id=&quot;20148&quot; value=&quot;5&quot;/&gt;&lt;property id=&quot;20300&quot; value=&quot;Slide 91 - &amp;quot;Questions?&amp;quot;&quot;/&gt;&lt;property id=&quot;20307&quot; value=&quot;388&quot;/&gt;&lt;/object&gt;&lt;object type=&quot;3&quot; unique_id=&quot;10086&quot;&gt;&lt;property id=&quot;20148&quot; value=&quot;5&quot;/&gt;&lt;property id=&quot;20300&quot; value=&quot;Slide 92 - &amp;quot;RACI model definitions&amp;quot;&quot;/&gt;&lt;property id=&quot;20307&quot; value=&quot;389&quot;/&gt;&lt;/object&gt;&lt;object type=&quot;3&quot; unique_id=&quot;10087&quot;&gt;&lt;property id=&quot;20148&quot; value=&quot;5&quot;/&gt;&lt;property id=&quot;20300&quot; value=&quot;Slide 93 - &amp;quot;Seating chart&amp;quot;&quot;/&gt;&lt;property id=&quot;20307&quot; value=&quot;390&quot;/&gt;&lt;/object&gt;&lt;object type=&quot;3&quot; unique_id=&quot;10088&quot;&gt;&lt;property id=&quot;20148&quot; value=&quot;5&quot;/&gt;&lt;property id=&quot;20300&quot; value=&quot;Slide 94 - &amp;quot;Seating chart&amp;quot;&quot;/&gt;&lt;property id=&quot;20307&quot; value=&quot;391&quot;/&gt;&lt;/object&gt;&lt;object type=&quot;3&quot; unique_id=&quot;10089&quot;&gt;&lt;property id=&quot;20148&quot; value=&quot;5&quot;/&gt;&lt;property id=&quot;20300&quot; value=&quot;Slide 95 - &amp;quot;Award  title here&amp;quot;&quot;/&gt;&lt;property id=&quot;20307&quot; value=&quot;392&quot;/&gt;&lt;/object&gt;&lt;object type=&quot;3&quot; unique_id=&quot;10090&quot;&gt;&lt;property id=&quot;20148&quot; value=&quot;5&quot;/&gt;&lt;property id=&quot;20300&quot; value=&quot;Slide 96 - &amp;quot;Vision statement goes here&amp;quot;&quot;/&gt;&lt;property id=&quot;20307&quot; value=&quot;393&quot;/&gt;&lt;/object&gt;&lt;object type=&quot;3&quot; unique_id=&quot;10091&quot;&gt;&lt;property id=&quot;20148&quot; value=&quot;5&quot;/&gt;&lt;property id=&quot;20300&quot; value=&quot;Slide 97 - &amp;quot;Vision statement goes here&amp;quot;&quot;/&gt;&lt;property id=&quot;20307&quot; value=&quot;394&quot;/&gt;&lt;/object&gt;&lt;object type=&quot;3&quot; unique_id=&quot;10092&quot;&gt;&lt;property id=&quot;20148&quot; value=&quot;5&quot;/&gt;&lt;property id=&quot;20300&quot; value=&quot;Slide 98 - &amp;quot;Vision This is placeholder text. Enter your text here.&amp;quot;&quot;/&gt;&lt;property id=&quot;20307&quot; value=&quot;395&quot;/&gt;&lt;/object&gt;&lt;object type=&quot;3&quot; unique_id=&quot;10093&quot;&gt;&lt;property id=&quot;20148&quot; value=&quot;5&quot;/&gt;&lt;property id=&quot;20300&quot; value=&quot;Slide 99&quot;/&gt;&lt;property id=&quot;20307&quot; value=&quot;396&quot;/&gt;&lt;/object&gt;&lt;object type=&quot;3&quot; unique_id=&quot;10094&quot;&gt;&lt;property id=&quot;20148&quot; value=&quot;5&quot;/&gt;&lt;property id=&quot;20300&quot; value=&quot;Slide 100 - &amp;quot;Grid drill-down&amp;quot;&quot;/&gt;&lt;property id=&quot;20307&quot; value=&quot;397&quot;/&gt;&lt;/object&gt;&lt;object type=&quot;3&quot; unique_id=&quot;10095&quot;&gt;&lt;property id=&quot;20148&quot; value=&quot;5&quot;/&gt;&lt;property id=&quot;20300&quot; value=&quot;Slide 101 - &amp;quot;Horizontal checkmark animated&amp;quot;&quot;/&gt;&lt;property id=&quot;20307&quot; value=&quot;398&quot;/&gt;&lt;/object&gt;&lt;object type=&quot;3&quot; unique_id=&quot;10096&quot;&gt;&lt;property id=&quot;20148&quot; value=&quot;5&quot;/&gt;&lt;property id=&quot;20300&quot; value=&quot;Slide 102 - &amp;quot;Horizontal drill-down animated&amp;quot;&quot;/&gt;&lt;property id=&quot;20307&quot; value=&quot;399&quot;/&gt;&lt;/object&gt;&lt;object type=&quot;3&quot; unique_id=&quot;10097&quot;&gt;&lt;property id=&quot;20148&quot; value=&quot;5&quot;/&gt;&lt;property id=&quot;20300&quot; value=&quot;Slide 103 - &amp;quot;Horizontal three-column arrows animated&amp;quot;&quot;/&gt;&lt;property id=&quot;20307&quot; value=&quot;400&quot;/&gt;&lt;/object&gt;&lt;object type=&quot;3&quot; unique_id=&quot;10098&quot;&gt;&lt;property id=&quot;20148&quot; value=&quot;5&quot;/&gt;&lt;property id=&quot;20300&quot; value=&quot;Slide 104 - &amp;quot;Vertical three-column drill-down animated&amp;quot;&quot;/&gt;&lt;property id=&quot;20307&quot; value=&quot;401&quot;/&gt;&lt;/object&gt;&lt;object type=&quot;3&quot; unique_id=&quot;10099&quot;&gt;&lt;property id=&quot;20148&quot; value=&quot;5&quot;/&gt;&lt;property id=&quot;20300&quot; value=&quot;Slide 105 - &amp;quot;Diagrams cost comparison area chart&amp;quot;&quot;/&gt;&lt;property id=&quot;20307&quot; value=&quot;402&quot;/&gt;&lt;/object&gt;&lt;object type=&quot;3&quot; unique_id=&quot;10100&quot;&gt;&lt;property id=&quot;20148&quot; value=&quot;5&quot;/&gt;&lt;property id=&quot;20300&quot; value=&quot;Slide 106&quot;/&gt;&lt;property id=&quot;20307&quot; value=&quot;403&quot;/&gt;&lt;/object&gt;&lt;object type=&quot;3&quot; unique_id=&quot;10101&quot;&gt;&lt;property id=&quot;20148&quot; value=&quot;5&quot;/&gt;&lt;property id=&quot;20300&quot; value=&quot;Slide 107&quot;/&gt;&lt;property id=&quot;20307&quot; value=&quot;404&quot;/&gt;&lt;/object&gt;&lt;object type=&quot;3&quot; unique_id=&quot;10102&quot;&gt;&lt;property id=&quot;20148&quot; value=&quot;5&quot;/&gt;&lt;property id=&quot;20300&quot; value=&quot;Slide 108 - &amp;quot;Pie chart&amp;quot;&quot;/&gt;&lt;property id=&quot;20307&quot; value=&quot;405&quot;/&gt;&lt;/object&gt;&lt;object type=&quot;3&quot; unique_id=&quot;10103&quot;&gt;&lt;property id=&quot;20148&quot; value=&quot;5&quot;/&gt;&lt;property id=&quot;20300&quot; value=&quot;Slide 109 - &amp;quot;Place a headline here&amp;quot;&quot;/&gt;&lt;property id=&quot;20307&quot; value=&quot;406&quot;/&gt;&lt;/object&gt;&lt;object type=&quot;3&quot; unique_id=&quot;10104&quot;&gt;&lt;property id=&quot;20148&quot; value=&quot;5&quot;/&gt;&lt;property id=&quot;20300&quot; value=&quot;Slide 110&quot;/&gt;&lt;property id=&quot;20307&quot; value=&quot;407&quot;/&gt;&lt;/object&gt;&lt;object type=&quot;3&quot; unique_id=&quot;10105&quot;&gt;&lt;property id=&quot;20148&quot; value=&quot;5&quot;/&gt;&lt;property id=&quot;20300&quot; value=&quot;Slide 111 - &amp;quot;Area chart&amp;quot;&quot;/&gt;&lt;property id=&quot;20307&quot; value=&quot;408&quot;/&gt;&lt;/object&gt;&lt;object type=&quot;3&quot; unique_id=&quot;10106&quot;&gt;&lt;property id=&quot;20148&quot; value=&quot;5&quot;/&gt;&lt;property id=&quot;20300&quot; value=&quot;Slide 112 - &amp;quot;Bar chart – many &amp;quot;&quot;/&gt;&lt;property id=&quot;20307&quot; value=&quot;409&quot;/&gt;&lt;/object&gt;&lt;object type=&quot;3&quot; unique_id=&quot;10107&quot;&gt;&lt;property id=&quot;20148&quot; value=&quot;5&quot;/&gt;&lt;property id=&quot;20300&quot; value=&quot;Slide 113 - &amp;quot;Bar chart – few &amp;quot;&quot;/&gt;&lt;property id=&quot;20307&quot; value=&quot;410&quot;/&gt;&lt;/object&gt;&lt;object type=&quot;3&quot; unique_id=&quot;10108&quot;&gt;&lt;property id=&quot;20148&quot; value=&quot;5&quot;/&gt;&lt;property id=&quot;20300&quot; value=&quot;Slide 114 - &amp;quot;Bar chart column - many&amp;quot;&quot;/&gt;&lt;property id=&quot;20307&quot; value=&quot;413&quot;/&gt;&lt;/object&gt;&lt;object type=&quot;3&quot; unique_id=&quot;10109&quot;&gt;&lt;property id=&quot;20148&quot; value=&quot;5&quot;/&gt;&lt;property id=&quot;20300&quot; value=&quot;Slide 115 - &amp;quot;Bar chart column – few&amp;quot;&quot;/&gt;&lt;property id=&quot;20307&quot; value=&quot;411&quot;/&gt;&lt;/object&gt;&lt;object type=&quot;3&quot; unique_id=&quot;10110&quot;&gt;&lt;property id=&quot;20148&quot; value=&quot;5&quot;/&gt;&lt;property id=&quot;20300&quot; value=&quot;Slide 116 - &amp;quot;Bar chart comparison – few&amp;quot;&quot;/&gt;&lt;property id=&quot;20307&quot; value=&quot;412&quot;/&gt;&lt;/object&gt;&lt;object type=&quot;3&quot; unique_id=&quot;10111&quot;&gt;&lt;property id=&quot;20148&quot; value=&quot;5&quot;/&gt;&lt;property id=&quot;20300&quot; value=&quot;Slide 117 - &amp;quot;Doughnut chart&amp;quot;&quot;/&gt;&lt;property id=&quot;20307&quot; value=&quot;414&quot;/&gt;&lt;/object&gt;&lt;object type=&quot;3&quot; unique_id=&quot;10112&quot;&gt;&lt;property id=&quot;20148&quot; value=&quot;5&quot;/&gt;&lt;property id=&quot;20300&quot; value=&quot;Slide 118 - &amp;quot;Table simple color crisp column&amp;quot;&quot;/&gt;&lt;property id=&quot;20307&quot; value=&quot;415&quot;/&gt;&lt;/object&gt;&lt;object type=&quot;3&quot; unique_id=&quot;10113&quot;&gt;&lt;property id=&quot;20148&quot; value=&quot;5&quot;/&gt;&lt;property id=&quot;20300&quot; value=&quot;Slide 119 - &amp;quot;Table simple bold – many &amp;quot;&quot;/&gt;&lt;property id=&quot;20307&quot; value=&quot;416&quot;/&gt;&lt;/object&gt;&lt;object type=&quot;3&quot; unique_id=&quot;10114&quot;&gt;&lt;property id=&quot;20148&quot; value=&quot;5&quot;/&gt;&lt;property id=&quot;20300&quot; value=&quot;Slide 120 - &amp;quot;Table simple bold – few&amp;quot;&quot;/&gt;&lt;property id=&quot;20307&quot; value=&quot;417&quot;/&gt;&lt;/object&gt;&lt;object type=&quot;3&quot; unique_id=&quot;10115&quot;&gt;&lt;property id=&quot;20148&quot; value=&quot;5&quot;/&gt;&lt;property id=&quot;20300&quot; value=&quot;Slide 121 - &amp;quot;Table simple crisp rows – many&amp;quot;&quot;/&gt;&lt;property id=&quot;20307&quot; value=&quot;418&quot;/&gt;&lt;/object&gt;&lt;object type=&quot;3&quot; unique_id=&quot;10116&quot;&gt;&lt;property id=&quot;20148&quot; value=&quot;5&quot;/&gt;&lt;property id=&quot;20300&quot; value=&quot;Slide 122 - &amp;quot;Table crisp rows – few&amp;quot;&quot;/&gt;&lt;property id=&quot;20307&quot; value=&quot;419&quot;/&gt;&lt;/object&gt;&lt;object type=&quot;3&quot; unique_id=&quot;10117&quot;&gt;&lt;property id=&quot;20148&quot; value=&quot;5&quot;/&gt;&lt;property id=&quot;20300&quot; value=&quot;Slide 123 - &amp;quot;Comparative&amp;quot;&quot;/&gt;&lt;property id=&quot;20307&quot; value=&quot;420&quot;/&gt;&lt;/object&gt;&lt;object type=&quot;3&quot; unique_id=&quot;10118&quot;&gt;&lt;property id=&quot;20148&quot; value=&quot;5&quot;/&gt;&lt;property id=&quot;20300&quot; value=&quot;Slide 124 - &amp;quot;Comparative grid&amp;quot;&quot;/&gt;&lt;property id=&quot;20307&quot; value=&quot;421&quot;/&gt;&lt;/object&gt;&lt;object type=&quot;3&quot; unique_id=&quot;10119&quot;&gt;&lt;property id=&quot;20148&quot; value=&quot;5&quot;/&gt;&lt;property id=&quot;20300&quot; value=&quot;Slide 125 - &amp;quot;Milestone tracker vertical&amp;quot;&quot;/&gt;&lt;property id=&quot;20307&quot; value=&quot;422&quot;/&gt;&lt;/object&gt;&lt;object type=&quot;3&quot; unique_id=&quot;10120&quot;&gt;&lt;property id=&quot;20148&quot; value=&quot;5&quot;/&gt;&lt;property id=&quot;20300&quot; value=&quot;Slide 126 - &amp;quot;Photo A grid&amp;quot;&quot;/&gt;&lt;property id=&quot;20307&quot; value=&quot;423&quot;/&gt;&lt;/object&gt;&lt;object type=&quot;3&quot; unique_id=&quot;10121&quot;&gt;&lt;property id=&quot;20148&quot; value=&quot;5&quot;/&gt;&lt;property id=&quot;20300&quot; value=&quot;Slide 127 - &amp;quot;Photo primary 5 grid&amp;quot;&quot;/&gt;&lt;property id=&quot;20307&quot; value=&quot;424&quot;/&gt;&lt;/object&gt;&lt;object type=&quot;3&quot; unique_id=&quot;10122&quot;&gt;&lt;property id=&quot;20148&quot; value=&quot;5&quot;/&gt;&lt;property id=&quot;20300&quot; value=&quot;Slide 128 - &amp;quot;Photo B&amp;quot;&quot;/&gt;&lt;property id=&quot;20307&quot; value=&quot;425&quot;/&gt;&lt;/object&gt;&lt;object type=&quot;3&quot; unique_id=&quot;10123&quot;&gt;&lt;property id=&quot;20148&quot; value=&quot;5&quot;/&gt;&lt;property id=&quot;20300&quot; value=&quot;Slide 129 - &amp;quot;Photo B – drill-down&amp;quot;&quot;/&gt;&lt;property id=&quot;20307&quot; value=&quot;426&quot;/&gt;&lt;/object&gt;&lt;object type=&quot;3&quot; unique_id=&quot;10124&quot;&gt;&lt;property id=&quot;20148&quot; value=&quot;5&quot;/&gt;&lt;property id=&quot;20300&quot; value=&quot;Slide 130 - &amp;quot;Photo C – drill-down&amp;quot;&quot;/&gt;&lt;property id=&quot;20307&quot; value=&quot;427&quot;/&gt;&lt;/object&gt;&lt;object type=&quot;3&quot; unique_id=&quot;10125&quot;&gt;&lt;property id=&quot;20148&quot; value=&quot;5&quot;/&gt;&lt;property id=&quot;20300&quot; value=&quot;Slide 131 - &amp;quot;Editable map&amp;quot;&quot;/&gt;&lt;property id=&quot;20307&quot; value=&quot;428&quot;/&gt;&lt;/object&gt;&lt;object type=&quot;3&quot; unique_id=&quot;10126&quot;&gt;&lt;property id=&quot;20148&quot; value=&quot;5&quot;/&gt;&lt;property id=&quot;20300&quot; value=&quot;Slide 132 - &amp;quot;Africa and  Middle East&amp;quot;&quot;/&gt;&lt;property id=&quot;20307&quot; value=&quot;429&quot;/&gt;&lt;/object&gt;&lt;object type=&quot;3&quot; unique_id=&quot;10127&quot;&gt;&lt;property id=&quot;20148&quot; value=&quot;5&quot;/&gt;&lt;property id=&quot;20300&quot; value=&quot;Slide 133 - &amp;quot;Asia&amp;quot;&quot;/&gt;&lt;property id=&quot;20307&quot; value=&quot;430&quot;/&gt;&lt;/object&gt;&lt;object type=&quot;3&quot; unique_id=&quot;10128&quot;&gt;&lt;property id=&quot;20148&quot; value=&quot;5&quot;/&gt;&lt;property id=&quot;20300&quot; value=&quot;Slide 134 - &amp;quot;Europe&amp;quot;&quot;/&gt;&lt;property id=&quot;20307&quot; value=&quot;431&quot;/&gt;&lt;/object&gt;&lt;object type=&quot;3&quot; unique_id=&quot;10129&quot;&gt;&lt;property id=&quot;20148&quot; value=&quot;5&quot;/&gt;&lt;property id=&quot;20300&quot; value=&quot;Slide 135 - &amp;quot;Mexico and Latin America&amp;quot;&quot;/&gt;&lt;property id=&quot;20307&quot; value=&quot;432&quot;/&gt;&lt;/object&gt;&lt;object type=&quot;3&quot; unique_id=&quot;10130&quot;&gt;&lt;property id=&quot;20148&quot; value=&quot;5&quot;/&gt;&lt;property id=&quot;20300&quot; value=&quot;Slide 136 - &amp;quot;North America&amp;quot;&quot;/&gt;&lt;property id=&quot;20307&quot; value=&quot;433&quot;/&gt;&lt;/object&gt;&lt;object type=&quot;3&quot; unique_id=&quot;10131&quot;&gt;&lt;property id=&quot;20148&quot; value=&quot;5&quot;/&gt;&lt;property id=&quot;20300&quot; value=&quot;Slide 137 - &amp;quot;Russia&amp;quot;&quot;/&gt;&lt;property id=&quot;20307&quot; value=&quot;434&quot;/&gt;&lt;/object&gt;&lt;object type=&quot;3&quot; unique_id=&quot;10132&quot;&gt;&lt;property id=&quot;20148&quot; value=&quot;5&quot;/&gt;&lt;property id=&quot;20300&quot; value=&quot;Slide 138 - &amp;quot;South America&amp;quot;&quot;/&gt;&lt;property id=&quot;20307&quot; value=&quot;435&quot;/&gt;&lt;/object&gt;&lt;object type=&quot;3&quot; unique_id=&quot;10133&quot;&gt;&lt;property id=&quot;20148&quot; value=&quot;5&quot;/&gt;&lt;property id=&quot;20300&quot; value=&quot;Slide 139 - &amp;quot;Australia and  South Pacific&amp;quot;&quot;/&gt;&lt;property id=&quot;20307&quot; value=&quot;436&quot;/&gt;&lt;/object&gt;&lt;object type=&quot;3&quot; unique_id=&quot;10134&quot;&gt;&lt;property id=&quot;20148&quot; value=&quot;5&quot;/&gt;&lt;property id=&quot;20300&quot; value=&quot;Slide 140 - &amp;quot;USA&amp;quot;&quot;/&gt;&lt;property id=&quot;20307&quot; value=&quot;437&quot;/&gt;&lt;/object&gt;&lt;object type=&quot;3&quot; unique_id=&quot;10537&quot;&gt;&lt;property id=&quot;20148&quot; value=&quot;5&quot;/&gt;&lt;property id=&quot;20300&quot; value=&quot;Slide 26 - &amp;quot;Cisco Grey (Glyph) cloud icons&amp;quot;&quot;/&gt;&lt;property id=&quot;20307&quot; value=&quot;440&quot;/&gt;&lt;/object&gt;&lt;object type=&quot;3&quot; unique_id=&quot;10538&quot;&gt;&lt;property id=&quot;20148&quot; value=&quot;5&quot;/&gt;&lt;property id=&quot;20300&quot; value=&quot;Slide 27 - &amp;quot;Cisco Grey (Glyph) cloud icons&amp;quot;&quot;/&gt;&lt;property id=&quot;20307&quot; value=&quot;441&quot;/&gt;&lt;/object&gt;&lt;object type=&quot;3&quot; unique_id=&quot;10539&quot;&gt;&lt;property id=&quot;20148&quot; value=&quot;5&quot;/&gt;&lt;property id=&quot;20300&quot; value=&quot;Slide 32 - &amp;quot;Cisco Grey (Glyph) services icons&amp;quot;&quot;/&gt;&lt;property id=&quot;20307&quot; value=&quot;438&quot;/&gt;&lt;/object&gt;&lt;object type=&quot;3&quot; unique_id=&quot;10540&quot;&gt;&lt;property id=&quot;20148&quot; value=&quot;5&quot;/&gt;&lt;property id=&quot;20300&quot; value=&quot;Slide 33 - &amp;quot;Cisco Grey (Glyph) services icons&amp;quot;&quot;/&gt;&lt;property id=&quot;20307&quot; value=&quot;439&quot;/&gt;&lt;/object&gt;&lt;object type=&quot;3&quot; unique_id=&quot;11507&quot;&gt;&lt;property id=&quot;20148&quot; value=&quot;5&quot;/&gt;&lt;property id=&quot;20300&quot; value=&quot;Slide 19 - &amp;quot;Cisco Grey (Glyph) icons&amp;quot;&quot;/&gt;&lt;property id=&quot;20307&quot; value=&quot;442&quot;/&gt;&lt;/object&gt;&lt;object type=&quot;3&quot; unique_id=&quot;11508&quot;&gt;&lt;property id=&quot;20148&quot; value=&quot;5&quot;/&gt;&lt;property id=&quot;20300&quot; value=&quot;Slide 20 - &amp;quot;Cisco Grey (Glyph) icons&amp;quot;&quot;/&gt;&lt;property id=&quot;20307&quot; value=&quot;443&quot;/&gt;&lt;/object&gt;&lt;object type=&quot;3&quot; unique_id=&quot;11509&quot;&gt;&lt;property id=&quot;20148&quot; value=&quot;5&quot;/&gt;&lt;property id=&quot;20300&quot; value=&quot;Slide 21 - &amp;quot;Cisco Grey (Glyph) icons&amp;quot;&quot;/&gt;&lt;property id=&quot;20307&quot; value=&quot;444&quot;/&gt;&lt;/object&gt;&lt;object type=&quot;3&quot; unique_id=&quot;11934&quot;&gt;&lt;property id=&quot;20148&quot; value=&quot;5&quot;/&gt;&lt;property id=&quot;20300&quot; value=&quot;Slide 2 - &amp;quot;Please read&amp;quot;&quot;/&gt;&lt;property id=&quot;20307&quot; value=&quot;445&quot;/&gt;&lt;/object&gt;&lt;/object&gt;&lt;object type=&quot;8&quot; unique_id=&quot;1026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Presentation Toolkit" id="{49F550AA-4279-6743-9B2A-25BA240EE1FB}" vid="{0C01CEA6-4542-E142-9F47-5F3C30A0FFD0}"/>
    </a:ext>
  </a:extLst>
</a:theme>
</file>

<file path=ppt/theme/theme2.xml><?xml version="1.0" encoding="utf-8"?>
<a:theme xmlns:a="http://schemas.openxmlformats.org/drawingml/2006/main" name="1_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Presentation Toolkit" id="{49F550AA-4279-6743-9B2A-25BA240EE1FB}" vid="{0C01CEA6-4542-E142-9F47-5F3C30A0FFD0}"/>
    </a:ext>
  </a:extLst>
</a:theme>
</file>

<file path=ppt/theme/theme3.xml><?xml version="1.0" encoding="utf-8"?>
<a:theme xmlns:a="http://schemas.openxmlformats.org/drawingml/2006/main" name="2_Blue theme 2015 16x9">
  <a:themeElements>
    <a:clrScheme name="Cisco Core Colors_2019_dark">
      <a:dk1>
        <a:srgbClr val="FFFFFF"/>
      </a:dk1>
      <a:lt1>
        <a:srgbClr val="0D274D"/>
      </a:lt1>
      <a:dk2>
        <a:srgbClr val="00BCEB"/>
      </a:dk2>
      <a:lt2>
        <a:srgbClr val="0D274D"/>
      </a:lt2>
      <a:accent1>
        <a:srgbClr val="00BCEB"/>
      </a:accent1>
      <a:accent2>
        <a:srgbClr val="6EBE4A"/>
      </a:accent2>
      <a:accent3>
        <a:srgbClr val="B4E2F6"/>
      </a:accent3>
      <a:accent4>
        <a:srgbClr val="9E9EA2"/>
      </a:accent4>
      <a:accent5>
        <a:srgbClr val="FBAB18"/>
      </a:accent5>
      <a:accent6>
        <a:srgbClr val="E3241B"/>
      </a:accent6>
      <a:hlink>
        <a:srgbClr val="00BCEB"/>
      </a:hlink>
      <a:folHlink>
        <a:srgbClr val="1E4471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4.xml><?xml version="1.0" encoding="utf-8"?>
<a:theme xmlns:a="http://schemas.openxmlformats.org/drawingml/2006/main" name="3_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Presentation Toolkit" id="{49F550AA-4279-6743-9B2A-25BA240EE1FB}" vid="{0C01CEA6-4542-E142-9F47-5F3C30A0FFD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14281</TotalTime>
  <Words>856</Words>
  <Application>Microsoft Office PowerPoint</Application>
  <PresentationFormat>Widescreen</PresentationFormat>
  <Paragraphs>126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</vt:lpstr>
      <vt:lpstr>Calibri</vt:lpstr>
      <vt:lpstr>Ciscolight</vt:lpstr>
      <vt:lpstr>CiscoSans ExtraLight</vt:lpstr>
      <vt:lpstr>CiscoSansTT</vt:lpstr>
      <vt:lpstr>CiscoSansTT ExtraLight</vt:lpstr>
      <vt:lpstr>CiscoSansTT Heavy</vt:lpstr>
      <vt:lpstr>CiscoSansTT Light</vt:lpstr>
      <vt:lpstr>CiscoSansTT Medium</vt:lpstr>
      <vt:lpstr>Proxima Nova</vt:lpstr>
      <vt:lpstr>System Font Regular</vt:lpstr>
      <vt:lpstr>Wingdings</vt:lpstr>
      <vt:lpstr>Blue theme 2015 16x9</vt:lpstr>
      <vt:lpstr>1_Blue theme 2015 16x9</vt:lpstr>
      <vt:lpstr>2_Blue theme 2015 16x9</vt:lpstr>
      <vt:lpstr>3_Blue theme 2015 16x9</vt:lpstr>
      <vt:lpstr>PowerPoint Presentation</vt:lpstr>
      <vt:lpstr>Understanding how people use  your physical space is important for workflow, traffic monitoring, safety,  and social distancing.   And it can affect your bottom line. </vt:lpstr>
      <vt:lpstr>PowerPoint Presentation</vt:lpstr>
      <vt:lpstr>PowerPoint Presentation</vt:lpstr>
      <vt:lpstr>PowerPoint Presentation</vt:lpstr>
      <vt:lpstr>Smart Cameras That Do More</vt:lpstr>
      <vt:lpstr>Physical Security Meets Business Intelligence</vt:lpstr>
      <vt:lpstr>Object Detection</vt:lpstr>
      <vt:lpstr>Machine Learning</vt:lpstr>
      <vt:lpstr>PowerPoint Presentation</vt:lpstr>
      <vt:lpstr>Smart Cameras Designed  with  Security in Mind </vt:lpstr>
      <vt:lpstr>Simplify Deployments  with  Wireless</vt:lpstr>
      <vt:lpstr>Connect to a Secure Wireless Network</vt:lpstr>
      <vt:lpstr>Use One Dashboard for the Network and Cameras</vt:lpstr>
      <vt:lpstr>Workplace monitoring customer offers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Mathis</dc:creator>
  <cp:lastModifiedBy>dylan larocque</cp:lastModifiedBy>
  <cp:revision>475</cp:revision>
  <dcterms:created xsi:type="dcterms:W3CDTF">2020-05-11T13:19:57Z</dcterms:created>
  <dcterms:modified xsi:type="dcterms:W3CDTF">2020-12-16T19:35:56Z</dcterms:modified>
</cp:coreProperties>
</file>